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1.xml" ContentType="application/inkml+xml"/>
  <Override PartName="/ppt/notesSlides/notesSlide20.xml" ContentType="application/vnd.openxmlformats-officedocument.presentationml.notesSlide+xml"/>
  <Override PartName="/ppt/ink/ink1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3.xml" ContentType="application/inkml+xml"/>
  <Override PartName="/ppt/notesSlides/notesSlide33.xml" ContentType="application/vnd.openxmlformats-officedocument.presentationml.notesSlide+xml"/>
  <Override PartName="/ppt/ink/ink14.xml" ContentType="application/inkml+xml"/>
  <Override PartName="/ppt/notesSlides/notesSlide34.xml" ContentType="application/vnd.openxmlformats-officedocument.presentationml.notesSlide+xml"/>
  <Override PartName="/ppt/ink/ink15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7.xml" ContentType="application/inkml+xml"/>
  <Override PartName="/ppt/notesSlides/notesSlide40.xml" ContentType="application/vnd.openxmlformats-officedocument.presentationml.notesSlide+xml"/>
  <Override PartName="/ppt/ink/ink18.xml" ContentType="application/inkml+xml"/>
  <Override PartName="/ppt/notesSlides/notesSlide41.xml" ContentType="application/vnd.openxmlformats-officedocument.presentationml.notesSlide+xml"/>
  <Override PartName="/ppt/ink/ink19.xml" ContentType="application/inkml+xml"/>
  <Override PartName="/ppt/notesSlides/notesSlide42.xml" ContentType="application/vnd.openxmlformats-officedocument.presentationml.notesSlide+xml"/>
  <Override PartName="/ppt/ink/ink20.xml" ContentType="application/inkml+xml"/>
  <Override PartName="/ppt/notesSlides/notesSlide43.xml" ContentType="application/vnd.openxmlformats-officedocument.presentationml.notesSlide+xml"/>
  <Override PartName="/ppt/ink/ink21.xml" ContentType="application/inkml+xml"/>
  <Override PartName="/ppt/notesSlides/notesSlide44.xml" ContentType="application/vnd.openxmlformats-officedocument.presentationml.notesSlide+xml"/>
  <Override PartName="/ppt/ink/ink22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23.xml" ContentType="application/inkml+xml"/>
  <Override PartName="/ppt/notesSlides/notesSlide48.xml" ContentType="application/vnd.openxmlformats-officedocument.presentationml.notesSlide+xml"/>
  <Override PartName="/ppt/ink/ink24.xml" ContentType="application/inkml+xml"/>
  <Override PartName="/ppt/notesSlides/notesSlide49.xml" ContentType="application/vnd.openxmlformats-officedocument.presentationml.notesSlide+xml"/>
  <Override PartName="/ppt/ink/ink25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2.xml" ContentType="application/vnd.openxmlformats-officedocument.drawingml.chart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4"/>
  </p:sldMasterIdLst>
  <p:notesMasterIdLst>
    <p:notesMasterId r:id="rId87"/>
  </p:notesMasterIdLst>
  <p:sldIdLst>
    <p:sldId id="284" r:id="rId5"/>
    <p:sldId id="880" r:id="rId6"/>
    <p:sldId id="978" r:id="rId7"/>
    <p:sldId id="1000" r:id="rId8"/>
    <p:sldId id="1001" r:id="rId9"/>
    <p:sldId id="1063" r:id="rId10"/>
    <p:sldId id="1064" r:id="rId11"/>
    <p:sldId id="979" r:id="rId12"/>
    <p:sldId id="980" r:id="rId13"/>
    <p:sldId id="983" r:id="rId14"/>
    <p:sldId id="984" r:id="rId15"/>
    <p:sldId id="985" r:id="rId16"/>
    <p:sldId id="987" r:id="rId17"/>
    <p:sldId id="988" r:id="rId18"/>
    <p:sldId id="989" r:id="rId19"/>
    <p:sldId id="990" r:id="rId20"/>
    <p:sldId id="992" r:id="rId21"/>
    <p:sldId id="993" r:id="rId22"/>
    <p:sldId id="1065" r:id="rId23"/>
    <p:sldId id="995" r:id="rId24"/>
    <p:sldId id="996" r:id="rId25"/>
    <p:sldId id="999" r:id="rId26"/>
    <p:sldId id="1002" r:id="rId27"/>
    <p:sldId id="1003" r:id="rId28"/>
    <p:sldId id="1004" r:id="rId29"/>
    <p:sldId id="1005" r:id="rId30"/>
    <p:sldId id="1006" r:id="rId31"/>
    <p:sldId id="1007" r:id="rId32"/>
    <p:sldId id="1008" r:id="rId33"/>
    <p:sldId id="1009" r:id="rId34"/>
    <p:sldId id="1010" r:id="rId35"/>
    <p:sldId id="1011" r:id="rId36"/>
    <p:sldId id="1012" r:id="rId37"/>
    <p:sldId id="1013" r:id="rId38"/>
    <p:sldId id="1014" r:id="rId39"/>
    <p:sldId id="1015" r:id="rId40"/>
    <p:sldId id="1016" r:id="rId41"/>
    <p:sldId id="1017" r:id="rId42"/>
    <p:sldId id="1018" r:id="rId43"/>
    <p:sldId id="1019" r:id="rId44"/>
    <p:sldId id="1020" r:id="rId45"/>
    <p:sldId id="1021" r:id="rId46"/>
    <p:sldId id="1022" r:id="rId47"/>
    <p:sldId id="1024" r:id="rId48"/>
    <p:sldId id="1025" r:id="rId49"/>
    <p:sldId id="1026" r:id="rId50"/>
    <p:sldId id="1027" r:id="rId51"/>
    <p:sldId id="1028" r:id="rId52"/>
    <p:sldId id="1029" r:id="rId53"/>
    <p:sldId id="1030" r:id="rId54"/>
    <p:sldId id="1031" r:id="rId55"/>
    <p:sldId id="1032" r:id="rId56"/>
    <p:sldId id="1033" r:id="rId57"/>
    <p:sldId id="1034" r:id="rId58"/>
    <p:sldId id="1035" r:id="rId59"/>
    <p:sldId id="1036" r:id="rId60"/>
    <p:sldId id="1037" r:id="rId61"/>
    <p:sldId id="1038" r:id="rId62"/>
    <p:sldId id="1039" r:id="rId63"/>
    <p:sldId id="1040" r:id="rId64"/>
    <p:sldId id="1041" r:id="rId65"/>
    <p:sldId id="1042" r:id="rId66"/>
    <p:sldId id="1043" r:id="rId67"/>
    <p:sldId id="1044" r:id="rId68"/>
    <p:sldId id="1045" r:id="rId69"/>
    <p:sldId id="1046" r:id="rId70"/>
    <p:sldId id="1047" r:id="rId71"/>
    <p:sldId id="1048" r:id="rId72"/>
    <p:sldId id="1049" r:id="rId73"/>
    <p:sldId id="1050" r:id="rId74"/>
    <p:sldId id="1051" r:id="rId75"/>
    <p:sldId id="1052" r:id="rId76"/>
    <p:sldId id="1053" r:id="rId77"/>
    <p:sldId id="1054" r:id="rId78"/>
    <p:sldId id="1055" r:id="rId79"/>
    <p:sldId id="1056" r:id="rId80"/>
    <p:sldId id="1057" r:id="rId81"/>
    <p:sldId id="1058" r:id="rId82"/>
    <p:sldId id="1059" r:id="rId83"/>
    <p:sldId id="1066" r:id="rId84"/>
    <p:sldId id="1072" r:id="rId85"/>
    <p:sldId id="72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58" autoAdjust="0"/>
  </p:normalViewPr>
  <p:slideViewPr>
    <p:cSldViewPr>
      <p:cViewPr varScale="1">
        <p:scale>
          <a:sx n="83" d="100"/>
          <a:sy n="83" d="100"/>
        </p:scale>
        <p:origin x="658" y="8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Projects\Teaching\CSEP546\Lectures\DataFor%20Figures\Bias%20Vari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99662327309373"/>
          <c:y val="8.687518226888305E-2"/>
          <c:w val="0.825947025246486"/>
          <c:h val="0.7641119860017497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8DC-4DF4-941A-6CB15FA6E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966144"/>
        <c:axId val="152966528"/>
      </c:scatterChart>
      <c:valAx>
        <c:axId val="15296614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52966528"/>
        <c:crosses val="autoZero"/>
        <c:crossBetween val="midCat"/>
      </c:valAx>
      <c:valAx>
        <c:axId val="15296652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5296614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Positive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Variance'!$C$27:$C$41</c:f>
              <c:numCache>
                <c:formatCode>General</c:formatCode>
                <c:ptCount val="15"/>
                <c:pt idx="1">
                  <c:v>9.4024734951023592E-2</c:v>
                </c:pt>
                <c:pt idx="2">
                  <c:v>0.10940147466882744</c:v>
                </c:pt>
                <c:pt idx="3">
                  <c:v>0.16039886932043856</c:v>
                </c:pt>
                <c:pt idx="4">
                  <c:v>0.2</c:v>
                </c:pt>
                <c:pt idx="5">
                  <c:v>0.23036111976262996</c:v>
                </c:pt>
                <c:pt idx="6">
                  <c:v>0.3</c:v>
                </c:pt>
                <c:pt idx="7">
                  <c:v>0.32118654885500209</c:v>
                </c:pt>
                <c:pt idx="8">
                  <c:v>0.41745217818674485</c:v>
                </c:pt>
                <c:pt idx="9">
                  <c:v>0.50929255184210453</c:v>
                </c:pt>
                <c:pt idx="10">
                  <c:v>0.56147786909099873</c:v>
                </c:pt>
                <c:pt idx="11">
                  <c:v>0.56722433432581443</c:v>
                </c:pt>
                <c:pt idx="12">
                  <c:v>0.63701258459194099</c:v>
                </c:pt>
                <c:pt idx="13">
                  <c:v>0.76</c:v>
                </c:pt>
                <c:pt idx="14">
                  <c:v>0.95</c:v>
                </c:pt>
              </c:numCache>
            </c:numRef>
          </c:xVal>
          <c:yVal>
            <c:numRef>
              <c:f>'Bias Variance'!$D$27:$D$41</c:f>
              <c:numCache>
                <c:formatCode>General</c:formatCode>
                <c:ptCount val="15"/>
                <c:pt idx="1">
                  <c:v>0.31</c:v>
                </c:pt>
                <c:pt idx="2">
                  <c:v>0.5</c:v>
                </c:pt>
                <c:pt idx="3">
                  <c:v>0.9</c:v>
                </c:pt>
                <c:pt idx="4">
                  <c:v>0.15</c:v>
                </c:pt>
                <c:pt idx="5">
                  <c:v>0.93345179150198343</c:v>
                </c:pt>
                <c:pt idx="6">
                  <c:v>0.3</c:v>
                </c:pt>
                <c:pt idx="7">
                  <c:v>0.91293693224213979</c:v>
                </c:pt>
                <c:pt idx="8">
                  <c:v>0.75</c:v>
                </c:pt>
                <c:pt idx="9">
                  <c:v>0.5433951146674556</c:v>
                </c:pt>
                <c:pt idx="10">
                  <c:v>0.97438543245872189</c:v>
                </c:pt>
                <c:pt idx="11">
                  <c:v>0.8</c:v>
                </c:pt>
                <c:pt idx="12">
                  <c:v>0.75394788013790537</c:v>
                </c:pt>
                <c:pt idx="13">
                  <c:v>0.98</c:v>
                </c:pt>
                <c:pt idx="14">
                  <c:v>0.95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433-4363-B0B8-E0030BE0A88E}"/>
            </c:ext>
          </c:extLst>
        </c:ser>
        <c:ser>
          <c:idx val="4"/>
          <c:order val="1"/>
          <c:tx>
            <c:v>Negative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Variance'!$F$27:$F$46</c:f>
              <c:numCache>
                <c:formatCode>General</c:formatCode>
                <c:ptCount val="20"/>
                <c:pt idx="0">
                  <c:v>0.02</c:v>
                </c:pt>
                <c:pt idx="1">
                  <c:v>6.1088979010002653E-2</c:v>
                </c:pt>
                <c:pt idx="2">
                  <c:v>0.14000000000000001</c:v>
                </c:pt>
                <c:pt idx="3">
                  <c:v>0.4</c:v>
                </c:pt>
                <c:pt idx="4">
                  <c:v>0.5</c:v>
                </c:pt>
                <c:pt idx="5">
                  <c:v>0.55000000000000004</c:v>
                </c:pt>
                <c:pt idx="8">
                  <c:v>0.7</c:v>
                </c:pt>
                <c:pt idx="10">
                  <c:v>0.7956757170046207</c:v>
                </c:pt>
                <c:pt idx="11">
                  <c:v>0.8</c:v>
                </c:pt>
                <c:pt idx="12">
                  <c:v>0.8</c:v>
                </c:pt>
                <c:pt idx="13">
                  <c:v>0.81791376168519159</c:v>
                </c:pt>
                <c:pt idx="17">
                  <c:v>0.9</c:v>
                </c:pt>
                <c:pt idx="19">
                  <c:v>0.97115856009097035</c:v>
                </c:pt>
              </c:numCache>
            </c:numRef>
          </c:xVal>
          <c:yVal>
            <c:numRef>
              <c:f>'Bias Variance'!$G$27:$G$46</c:f>
              <c:numCache>
                <c:formatCode>General</c:formatCode>
                <c:ptCount val="20"/>
                <c:pt idx="0">
                  <c:v>0.35</c:v>
                </c:pt>
                <c:pt idx="1">
                  <c:v>0.05</c:v>
                </c:pt>
                <c:pt idx="2">
                  <c:v>7.0000000000000007E-2</c:v>
                </c:pt>
                <c:pt idx="3">
                  <c:v>0.06</c:v>
                </c:pt>
                <c:pt idx="4">
                  <c:v>0.17586603331870188</c:v>
                </c:pt>
                <c:pt idx="5">
                  <c:v>0.35328360822961957</c:v>
                </c:pt>
                <c:pt idx="8">
                  <c:v>0.55000000000000004</c:v>
                </c:pt>
                <c:pt idx="10">
                  <c:v>0.62494374854326495</c:v>
                </c:pt>
                <c:pt idx="11">
                  <c:v>0.3</c:v>
                </c:pt>
                <c:pt idx="12">
                  <c:v>0.83485376092137731</c:v>
                </c:pt>
                <c:pt idx="13">
                  <c:v>0.26232655994426723</c:v>
                </c:pt>
                <c:pt idx="17">
                  <c:v>0.73974330489921258</c:v>
                </c:pt>
                <c:pt idx="19">
                  <c:v>4.4999999999999998E-2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433-4363-B0B8-E0030BE0A88E}"/>
            </c:ext>
          </c:extLst>
        </c:ser>
        <c:ser>
          <c:idx val="5"/>
          <c:order val="2"/>
          <c:tx>
            <c:v>Line</c:v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'Bias Variance'!$F$9:$F$19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'Bias Variance'!$G$9:$G$19</c:f>
              <c:numCache>
                <c:formatCode>General</c:formatCode>
                <c:ptCount val="11"/>
                <c:pt idx="0">
                  <c:v>0.3</c:v>
                </c:pt>
                <c:pt idx="1">
                  <c:v>0.32999999999999996</c:v>
                </c:pt>
                <c:pt idx="2">
                  <c:v>0.36</c:v>
                </c:pt>
                <c:pt idx="3">
                  <c:v>0.39</c:v>
                </c:pt>
                <c:pt idx="4">
                  <c:v>0.42</c:v>
                </c:pt>
                <c:pt idx="5">
                  <c:v>0.44999999999999996</c:v>
                </c:pt>
                <c:pt idx="6">
                  <c:v>0.48</c:v>
                </c:pt>
                <c:pt idx="7">
                  <c:v>0.51</c:v>
                </c:pt>
                <c:pt idx="8">
                  <c:v>0.54</c:v>
                </c:pt>
                <c:pt idx="9">
                  <c:v>0.57000000000000006</c:v>
                </c:pt>
                <c:pt idx="10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433-4363-B0B8-E0030BE0A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186552"/>
        <c:axId val="187182240"/>
      </c:scatterChart>
      <c:valAx>
        <c:axId val="18718655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82240"/>
        <c:crosses val="autoZero"/>
        <c:crossBetween val="midCat"/>
        <c:majorUnit val="0.1"/>
      </c:valAx>
      <c:valAx>
        <c:axId val="1871822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86552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0.29353</cdr:x>
      <cdr:y>0.23756</cdr:y>
    </cdr:from>
    <cdr:to>
      <cdr:x>0.90958</cdr:x>
      <cdr:y>0.54311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E5DEEC2-55AD-55D4-2C35-802EF83C622A}"/>
            </a:ext>
          </a:extLst>
        </cdr:cNvPr>
        <cdr:cNvCxnSpPr/>
      </cdr:nvCxnSpPr>
      <cdr:spPr>
        <a:xfrm xmlns:a="http://schemas.openxmlformats.org/drawingml/2006/main" flipV="1">
          <a:off x="1561226" y="651663"/>
          <a:ext cx="3276600" cy="8382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3.09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25086 11790 7752,'9'17'-166,"-3"0"-25,-5-8 417,-1-2 0,2-7-509,4 0 56,-4 0 1,5 2 320,-7 3 1,0-1 20,0 7 1,0 0-1,0 6-42,0-1 1,-6 1 0,-1-1-6,-2 1 0,5-1 0,-3 1 74,-1-1-231,7 1 0,-7-6 90,8 0 0,0 0 5,0 6 1,2-8-1,4-4 0,5-3 1,3-2-1,3 0 1,-1 0-1,3-2 1,1-1-7,2-3 0,6-1 1,-6 3-43,-2-1 0,0-6-37,2 5 0,-3 1 0,3 5 34,-4 0 0,-7 0-12,0 0 1,-7 1 74,1 5 0,-3 3 135,-2 8 1,0-1-179,0 1-115,0-8-251,0-2 68,0-7 323,7 0 0,10 0 0,9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8.98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7011 1191 7715,'-14'1'-1793,"3"5"1694,3-4 79,8 5 1,0-7 19,0 0 0,0 0 0</inkml:trace>
  <inkml:trace contextRef="#ctx0" brushRef="#br0" timeOffset="1">7293 1141 6429,'0'11'128,"0"0"-18,-8-7 0,6 10-31,-3-3 0,3 4 0,2 2 1,0-1-9,0 1 0,0-1 0,0 3 0,0 3-58,0 5 1,0 5 0,0 2 0,0 3-26,0 2 0,0-1 1,0-5-1,0 1 28,0-1 1,0 0 0,0-2 0,0-2-110,0-1 0,0-8 0,0 4 1,0-2-57,0 0 1,0 0 0,0-5-117,0-1 1,0-5 264,0 0 0,-7-7 0,-2 3 0</inkml:trace>
  <inkml:trace contextRef="#ctx0" brushRef="#br0" timeOffset="2">7293 1290 8111,'14'-2'-2114,"-3"-4"2195,-3 5 1,-8-9 520,0 5-530,7 3 1,-3-5-89,7 7 1,-6 0-1,4 2 1,1 3 10,-1 6 0,0 4 1,4 1-1,-2 3 23,2 3 1,1-2-1,3 8 1,-2-1-8,-4-1 0,3 3 0,-3-7 0,2-1 10,-2-3 1,4-2 0,-4 1-20,4-1 1,-6-4 0,-2-3 16,1-2-246,-7 6 233,7-11 0,-8 3 0,0-10-16,0-6 0,2-4 0,1-2 0,3 1 0,-3-1 0,-1-5 0,-2 0 0,0 0 9,0-2 1,6 6 0,-1-6-1,1 2-28,1 0 1,-3 0 0,7 5 0,0 1 12,-2-1 0,6 3 1,-6 1-1,2 2-25,0-2 1,-5 6 0,3-1 0,0 3 8,0-1 69,-5 1 0,5 5 1,-5 2-9,1 3 0,1-1 0,-6 7 1,2 2-2,3 1 1,-3 5 0,5 1 0,-1 2-9,-1-2 0,3 4 0,-5 0 0,5 0 12,1 0 1,-6 3 0,5-5-1,-3 0 5,1 2 0,5-4 0,-4 6 0,1 0-25,-1 0 0,4-4 0,-6 3 1,1 1-20,1 0 0,-3-6 0,5 2 1,-1-4-20,-5-1 0,5 0 0,-1-1 0,0 1 26,1-1 0,4-7 0,-2-1 0</inkml:trace>
  <inkml:trace contextRef="#ctx0" brushRef="#br0" timeOffset="3">8285 1786 8075,'9'0'-1519,"6"0"1530,-4 0 1,-4-2 0,0-2 0,-1-3 41,-1-2 0,6-2 1,-3-6 11,1 1 1,-4-1 0,5 1 0,-3-1-17,-3 1 1,-1 5-1,1 0 1,2-2-38,-3-2 1,-1 4 0,-2 0-36,0-2 0,-2 6 36,-3 1 0,1-1 0,-7 1 11,-2 3 0,-2 6 0,-1 5 0,-1 1 2,1 4 1,-1 1 0,1 5 0,-1 1-7,1 2 0,1 6 0,4-4 0,5-1-6,5 1 1,1 4 0,0-6 0,0-2-96,0-1 1,1-3 0,5 1-1,5-3-79,4-3 1,3 2 0,4-5-1,4-1 160,0 0 0,12-1 0,-3-6 0</inkml:trace>
  <inkml:trace contextRef="#ctx0" brushRef="#br0" timeOffset="4">8996 1687 7780,'9'-8'-635,"4"5"0,-6-8 524,2-2 0,-5-2-30,2-1 1,-5 5 121,-1 0 0,-1 5 0,-5-3 76,-5 1 0,-4 3 0,-1 5 1,-1 0 59,1 0 1,-1 0-1,1 0 1,-1 2-73,1 3 0,-1 4 1,-1 8-1,-3 0 25,-1-1 0,0 1 0,6 1 0,-1 2-23,1 2 0,5 2 0,2-4 0,1 2-44,5-1 0,1-3 0,2-1 0,0-1 9,0 1 1,5-6-1,3-2 1,1 0-15,4 0 0,1-5 1,3 1-47,-1-3 0,6-2 0,0 0-81,-1 0 0,-3-2 0,-1-3 0,1-6 129,4-4 0,-4-9 0,6-1 0</inkml:trace>
  <inkml:trace contextRef="#ctx0" brushRef="#br0" timeOffset="5">9029 876 8047,'-9'0'-741,"-6"0"1,13 8 852,-3 3 1,8 4-1,5 1-48,1 1 1,-5-1 0,3 1 0,-2 1 4,1 4 0,1-2 0,-3 8 0,1 1-33,-1 2 1,-2 3-1,0-1 1,1 0-58,3 0 0,0 0 0,-5 2 0,3 2 15,2 1 1,-1 1 0,-5-6 0,2 0 8,3 0 1,-3 5 0,4-1 0,-4-4-27,-2-3 1,0-5-1,1 5 1,3-4-23,2-3 1,-1-1 0,-5-5-250,0 0 0,6-1-130,-1 1 424,8-8 0,-4-9 0,8-9 0</inkml:trace>
  <inkml:trace contextRef="#ctx0" brushRef="#br0" timeOffset="6">9409 1604 8047,'9'0'-300,"-1"0"1,-8 7-1,0 4 1,0 4 352,0 2 1,0-1 0,2 1 19,3-1 1,-3 1 0,3-1-89,-3 1 0,0-6-165,4 0 0,-3-7 125,8 1 55,-7-3 0,11-9 0,-6-3 0</inkml:trace>
  <inkml:trace contextRef="#ctx0" brushRef="#br0" timeOffset="7">9492 1273 8039,'-2'-16'0,"-3"-1"0,3 1 0,-4-1-1233,4 1 1233,2 6 0,8-4 0,1 5 0</inkml:trace>
  <inkml:trace contextRef="#ctx0" brushRef="#br0" timeOffset="8">9922 1422 8039,'9'-11'0,"-3"0"-37,-5-2 1,-1 4 0,0-2-329,0-2 1,-1 6 336,-5 1 0,2 4 0,-7 2 0,-1 2 25,-3 4 0,4 1 0,0 6 1,0-2 39,2 2 0,-6 7 0,6 2 0,-2 0-16,0 2 1,7-4 0,-3 8 0,1-1 7,1-1 0,-1 4 0,6-7 0,0 1-17,0 0 0,0 4 0,0-6 0,2-4 0,3-5 0,3 2 0,5-6 0,-2 0-49,1-3 0,3-5 0,4-1 0,1 0-198,2 0 0,5 0 0,-5 0 0,0-1 235,2-5 0,2-3 0,7-8 0</inkml:trace>
  <inkml:trace contextRef="#ctx0" brushRef="#br0" timeOffset="9">10302 1521 7767,'0'-16'-1295,"0"-1"1397,0 1-92,0-1 1,8 8 77,3 4 1,3 5-1,1 5 1,-2 4-48,-2 0 0,-2 6 1,4-2-1,-4 5-58,-2 4 0,4 0 0,-3-3 0,-1 1 5,1 2 0,-3 0 0,-5-5 0,0 1 7,0 4 0,0-4 0,0 4-18,0-3 1,-5-3 0,-3 1 0,-1-2 6,-4-4 1,-2 3 0,-1-4-21,-1-1 1,1-2 0,-1-7 23,1 0 0,-1-2 22,1-3 0,1-4 0,4-8 0,4 0 51,-1 1 0,6-1 0,-3 1 0,3-1-34,2 1 0,6-1 1,1 3-1,2 1-22,4 2 1,-4 7-1,2-3 1,2 1 16,2 1 1,1-1-1,1 6-33,-1 0 0,1 6 0,-1 1 0,1 0 18,0 1 1,-6 3 0,0-4-76,1 2 1,1 2-1,0 4 1,-4-2-120,-1-2 1,3-6 0,-4 5-59,2-3 0,-3 4 245,5-6 0,0 1 0,5-6 0</inkml:trace>
  <inkml:trace contextRef="#ctx0" brushRef="#br0" timeOffset="10">10765 860 6900,'9'7'100,"1"4"0,-7 11 0,3 6-1,-3 3 0,5 8 0,-3 1 0,-1 2-18,-2 4 1,-2-3 0,0 1-1,0 0-71,0-2 0,0 4 0,0-7 0,0-3 46,0-1 1,0-4-1,0-1 1,2-3-194,3 3 0,-3-4 0,4-1 0,-5 1-336,-1 0 1,6-4 472,-1 5 0,8-6 0,-4 2 0</inkml:trace>
  <inkml:trace contextRef="#ctx0" brushRef="#br0" timeOffset="11">11757 1736 6264,'-11'0'157,"0"0"-200,8 0 15,-5 0 1,7 0 11,-5 0 176,4 0-53,-5 0-95,7 0 0,2-5 0,1-3-11,3-1 0,-1 4 1,-3-6 9,4-2 1,-4 4-1,5-2-1,0-2 1,-3 0-1,5 0 1,0 2-8,0-2 1,2 4-1,6-2-6,0-2 0,-1 0 0,1 0 1,-1 4-3,1 2 0,5-4 1,0 5-1,-2 1-1,-2-3 0,-1 5 0,1-6 0,3 1 4,1 5 1,5-5-1,-3 3 1,0-1 6,0-1 0,5 5 1,-1-5-1,1 1 28,-1 1 1,3-3-1,-4 5 1,3-3 22,-3 2 0,5 3 0,-7 1 0,3 0-14,0 0 0,-1-2 0,6-2 1,0-1-32,0 1 1,0 2-1,0 2 1,1 0-14,-1 0 1,2 0 0,-1 0 0,1 0-60,-3 0 0,-3 6 0,4-1 1,0 1 34,0 1 1,0-5-1,2 5 1,2-1 20,2-1 0,1 3 1,-3-5-1,3 5 13,2 1 1,-3-6 0,3 5-1,0-3 7,1 1 1,-7 5 0,5-6 0,-3 1 28,1 1 0,5-3 0,-5 5 0,-3-2 8,-1-3 0,-2 0 0,1-1 0,-3 3-51,-4-2 1,5 3 0,-7-2 0,1-1-18,-4-2 0,-2 3 1,1 1-1,1-2-63,-2-3 1,-7 5 0,-2 0-162,2-3 1,-4 5 0,0-1 239,-2 2 0,-1 2 0,-6 6 0</inkml:trace>
  <inkml:trace contextRef="#ctx0" brushRef="#br0" timeOffset="12">14139 1224 6454,'0'-9'142,"0"1"-104,0 8 1,0 2-48,0 4 0,2 3-5,3 7 0,-1-5 1,5 0-1,0 0 22,0-2 0,-3 6 0,5-6 0,0 2 34,-2 0 0,6-1 1,-6 2-1,2 0-9,0 0 0,0 3 0,4 2-21,-4-1 0,3 1 0,-4-1 0,1 1-8,0-1 0,-6-5 0,6 0 0,0 2 32,-2 2 1,4 1 0,-7 1 0,-1-1 5,3 1 0,-7 0 1,5-1-1,-4 1-37,-2-1 1,0 3 0,-2 1-1,-4 4-89,-5 1 0,-9 5 1,-6 7-1,-3 3 84,-6 2 0,-24 2 0,-1 6 0</inkml:trace>
  <inkml:trace contextRef="#ctx0" brushRef="#br0" timeOffset="13">7921 2315 6442,'11'0'39,"0"0"1,-5 0 0,5 0-45,1 0 0,3 0 1,2 0-4,-1 0 1,1-2 0,-1-1 0,1-3 0,-1 2 0,1 3 0,-1 1 0,1 0 5,-1 0 0,1 0 0,0 0 0,-1 0-3,1 0 0,5 0 0,2 0 0,1 0-21,5 0 0,1 0 0,2 0 1,0 0-37,0 0 1,0 0 0,0 0-1,0 0 64,0 0 1,0-6 0,1 1 0,-3 1 58,-4 2 0,5-3 0,-5-1 0,4 0 9,2-1 0,1 5 0,-1-5 0,0 1-46,0 1 1,5-1 0,1 6 0,-2-1-31,-2-5 0,-4 4 1,-2-3-1,-1 3-24,1 2 0,2 0 0,2 0 0,-1 0 37,-5 0 0,5 0 0,-5 0 0,4 0 17,2 0 1,0 0 0,1 0-1,-1 2-18,0 3 0,5-3 0,1 4 0,-2-3 3,-2 3 0,-2-4 0,1 3 0,3-1 24,2 1 0,-1-3 1,-5 4-1,1-5-8,-1-1 0,5 6 0,1 0 0,-2-1-27,-3 2 0,1-5 0,2 4 0,2-4-12,-3-2 0,5 0 0,-3 0 0,-1 0 10,-2 0 0,-2 0 1,0 0-1,0 0 51,0 0 0,0 0 1,-1-2-1,-3-2-14,-1-1 1,-6-1 0,3 6 0,1 0-6,0 0 1,-6 0 0,2 0 0,-3 0-204,-3 0 1,1 0-31,-1 0 1,-5 0-182,0 0 386,-7 0 0,-4 0 0,-9 0 0</inkml:trace>
  <inkml:trace contextRef="#ctx0" brushRef="#br0" timeOffset="14">8235 2282 8008,'-11'0'-1596,"0"0"1731,7 0-107,-3 0-91,7 0 82,0 0 0,7 0 5,4 0 0,4 0 0,2 0 1,-1 0-16,1 0 1,-1 0-1,1 0 1,1 0 1,4 0 1,2 0 0,6 0 0,-1 0-11,6 0 0,0 0 0,9-2 0,0-1-31,-2-3 1,6 0 0,-2 5 0,5-3 2,4-2 0,1-5 1,-7 6-1,1-1 44,-1-1 0,1 5 0,0-5 0,-1 1 5,1 1 1,-2-1 0,-2 6 0,-4 0-8,-2 0 0,4 0-1,-5 0 1,-2 0-4,-2 0 1,-2 6 0,0 1 0,0 1-12,0-1 1,-2 0 0,-1-3 0,-5 3-7,-1 2 1,4-3 0,-4 3 0,-1 0-10,1 1 1,-2-5 0,-3 6 0,1 0-49,2-2 0,0 4 1,-5-5-1,1-1-364,4 0 427,-4 6 0,14-4 0,-7 8 0</inkml:trace>
  <inkml:trace contextRef="#ctx0" brushRef="#br0" timeOffset="15">11923 1654 5744,'0'9'420,"0"-2"-439,0-7 0,2 0-22,3 0 0,4-2 69,8-3 1,-6 3-1,-2-5 1,0 1 64,0 1 1,2-8 0,4 2-51,-4-4 0,4 4 0,-4 2 0,2 0-26,-2-1 1,4 1 0,-4-2 0,3 4-51,3 0 0,-1-3 0,1-4 16,-1 3 0,1-2 1,-1 7-1,1 1 5,0-3 1,-1 7-1,1-7 1,-1 3 15,1-1 1,1 1 0,2 5-1,2-2 8,-1-4 0,2 4 1,1-3-1,0 3-18,0 2 0,4 0 0,-6 0 0,0 0-6,2 0 1,-6 0 0,6 0 0,-2 0 7,0 0 1,6 0-1,-5 0 1,1 0-5,0 0 1,6 6-1,-5-1 1,3-1 68,-1-2 1,1-2 0,5 2 0,-2 1-43,-3 3 0,3-1 1,-3-3-1,3 2 0,2 1 1,0 1 0,0-6 0,0 0 11,0 0 1,0 0 0,0 0 0,0 0 4,1 0 1,4 0 0,1 0-1,-3 0-20,-1 0 1,-2 0 0,1 0 0,-1 2-9,0 3 0,0-3 0,0 3 0,0-3 0,0-2 1,0 0 0,0 0 0,0 0 20,0 0 0,-2 0 0,-3 2 0,-4 2-23,0 1 0,-4 1 0,6-6 0,-2 2-14,-4 3 0,-2-3 1,1 4-1,1-3-41,2 3 1,0-4-1,-6 3 1,1-1 6,0 1 0,-6-3 0,0 4 0,1-5-18,3-1 1,-4 6 0,0-1-29,2-1 0,-4 0-198,2 1-131,-7-3 417,3 5 0,-7 1 0,0 1 0</inkml:trace>
  <inkml:trace contextRef="#ctx0" brushRef="#br0" timeOffset="16">14188 1141 7857,'-16'0'-688,"5"0"-95,0 0 667,7 0 147,-3 0 1,12 2 0,3 2 0,1 1-6,4-1 1,-4 3 0,2-1-1,2-1 48,1 2 1,3-3-1,-1 5 1,1 0-39,0 1 0,-6-1 0,0 4 0,1-4-48,3-2 1,2 6 0,-1-2 0,1 2 10,-1-2 0,1 4 0,-1-6 1,1 2-7,-1 0 0,1-2 0,-2 4 1,-3-2-2,0 2 1,-3 2-1,4 1 1,-4 1 24,-2-1 1,0 1 0,-3-1 0,2 1 10,-3-1 0,-1 6 0,-2 0 1,0 1-22,0 0 0,-7-2 0,-4 6 1,-4 1-28,-1-3 0,-7 7 0,0-5 0,-1 4-94,0 3 0,-6-1 0,3-2 1,-3-2-296,3-1 409,-4-1 0,12 6 0,-5 1 0</inkml:trace>
  <inkml:trace contextRef="#ctx0" brushRef="#br0" timeOffset="17">15197 1439 7853,'0'-17'-1713,"0"1"1919,0-1 0,0 1-28,0-1 0,0 6-24,0 0-106,0 7-175,0-3 1,0 9 50,0 3 1,0 4-1,0 8 1,0 0 123,0-1 1,0 6-1,0 0 1,0 0-5,0 2 1,0 2-1,2 7 1,2 0-13,1 0 0,2 0 0,-3 0 0,3 0-25,3 0 0,-7 2 1,5 2-1,-3 2-27,1-3 1,-1-1-1,-5-2 1,0-1-61,0-5 1,0 4 0,0-5 0,0 2-70,0-1 1,0-7 0,0 2 0,0-3-124,0-3 272,0-6 0,-7 4 0,-2-5 0</inkml:trace>
  <inkml:trace contextRef="#ctx0" brushRef="#br0" timeOffset="18">15280 1406 7553,'7'-17'-1301,"2"1"1330,0-1 0,6 6 1,-4 2 22,4 1 1,1-3-1,1 6 18,-1 1 1,1 2 0,0 2 23,-1 0 0,1 0 0,-1 0-57,1 0 1,-1 2 0,-1 4-51,-4 5 1,-2-2-1,-5 2 1,1 2 17,-1 2 0,-2 1 1,-2 1-1,0-1-13,0 1 0,0-1 0,-2 1 0,-2-1 55,-1 1 0,-8-1 0,4 1 0,-2-2-16,0-4 0,0 3 0,-6-3 0,-1 2-10,-4-2 1,3 4 0,-5-4 0,2 2-68,0-2 1,0 2 0,6-8-304,-1-1 0,6 3 349,0-1 0,8-8 0,-5-7 0</inkml:trace>
  <inkml:trace contextRef="#ctx0" brushRef="#br0" timeOffset="19">15677 1339 7061,'11'-5'20,"0"-1"0,-6 1 35,6 5 0,0 0 0,6 0-14,-1 0 1,1 2-1,-1 1-48,1 3 0,-6 5 1,0-4-1,2 1-13,1-1 1,1 6-1,-2-2 1,-2 4-37,2 1 0,-6 1 0,1-1 0,-3 1 3,1-1 1,-1 1 0,-5-1 98,0 1 1,0-1 0,-2-1-42,-3-4 1,1 2 608,-7-7-349,0-1 0,2-7-169,3-3 0,5-5 1,1-6-1,0-1-108,0 1 1,0-1 0,0-1 0,1-2-62,5-2 0,-2-2 0,7 4 1,0-2-217,-2 1 0,5 3 0,-2 1 0,2 3-63,3 3 1,-6 3-1,0 8 352,2 0 0,1-7 0,3-2 0</inkml:trace>
  <inkml:trace contextRef="#ctx0" brushRef="#br0" timeOffset="20">16288 1571 7449,'17'0'-698,"-6"-2"1,0-2 839,2-1 1,0-8 0,0 4-144,-2 0 1,-6-4-1,4 5 8,-1-1 1,-1-2 0,-3-5 126,1-1 0,1 6 0,-6 0-14,0-2 1,0 4-114,0-2 0,-2 7 31,-4-1 0,-3 5 1,-7 5 18,-1 6 1,1 4-1,1 2 1,2-1-25,2 1 0,5 1 0,-3 2 1,2 2-48,3-1 0,2-3 1,2-2-1,0 1-71,0 0 1,2-3 0,4-1 0,5-4-110,3-1 1,5 3-1,3-6 1,5-1 46,5-2 0,1-2 147,0 0 0,7-8 0,3-1 0</inkml:trace>
  <inkml:trace contextRef="#ctx0" brushRef="#br0" timeOffset="21">17033 1422 7468,'11'-7'-218,"0"-4"0,-8-4 0,3-1 321,-4-1 1,-4 6-126,-4 0 1,-3 7 0,-7-1 0,-1 3-17,0 2 0,1 0 0,-1 0 0,1 2 44,-1 3 1,-1 3-1,-2 4 1,-2 0 8,1 0 1,5 3 0,3 3 0,2 3-14,-2 1 0,6 0 0,1-6 0,5 1-32,1-1 1,0 1 0,1-2 6,5-4 0,3 1 0,8-6 1,1-2-19,4-3 0,-2-1 0,6 0 1,0-1-51,-1-5 0,-3-1 0,4-6 1,-2 2 90,-4-2 0,-1-2 0,5-9 0,1-1 0</inkml:trace>
  <inkml:trace contextRef="#ctx0" brushRef="#br0" timeOffset="22">17049 827 7853,'-9'-17'-974,"-4"1"504,8-1 1,-3 6 531,3 0 152,3 7-68,-6-3-51,8 7 1,0 7 0,0 5 0,0 2-11,0 3 0,0 5 0,2 2 0,2 1-37,2 5 1,1 1 0,-3 2 0,3 0-59,2 0 0,-5 0 0,3 0 0,-1 0 9,-1 1 1,6-1 0,-4-2 0,1-2-30,-1-1 0,1-2 0,-5 3 1,3-3 9,-3-2 1,1 5-1,0-3 1,1-1-96,-1-3 0,-2-3 1,0-3-43,3 1 1,-3-6 0,5-2 4,1-2 152,1-1 0,7-6 0,1 0 0</inkml:trace>
  <inkml:trace contextRef="#ctx0" brushRef="#br0" timeOffset="23">17347 1323 7773,'7'9'-150,"-5"0"0,3-3 147,-3 5 1,0-2 0,2 2 0,1 2 39,-1 2 0,0 1 1,-1 1-184,3-1 0,-1 1 0,-5-1 1,2-1-13,4-4 0,-4 4 0,5-4-80,0 3 1,-3-3 237,7 0 0,0-7 0,6 3 0</inkml:trace>
  <inkml:trace contextRef="#ctx0" brushRef="#br0" timeOffset="24">17529 1124 7853,'-8'-9'-546,"6"-5"-709,-3 3 1082,3 3 173,2 1 0,0 7 0</inkml:trace>
  <inkml:trace contextRef="#ctx0" brushRef="#br0" timeOffset="25">17975 1323 7159,'15'-7'0,"-2"-4"-319,-2-4 1,-8 4-1,3 0 402,-4-2 0,-2 4 1,-2 0-1,-4 1-61,-5 5 1,-3 1 0,-3 2-41,1 0 0,-1 2 0,1 1 0,-1 5 68,0 1 1,1 2 0,1 5 0,2 1-3,2-1 1,6 6 0,-4 2-1,1 0-20,5 0 1,1 4-1,2-6 1,0-2-14,0-2 1,5-1 0,3-1 0,1 1-19,4-1 0,3-5 0,4-1 0,2-3-29,-1-3 1,3-3 0,-1-1 0,1 0-97,0 0 0,6-5 0,-3-2 0,3-3-333,-3-2 461,4-3 0,-5-2 0,7 1 0</inkml:trace>
  <inkml:trace contextRef="#ctx0" brushRef="#br0" timeOffset="26">18289 910 7853,'-7'-17'-385,"5"6"427,-3 0-111,3 7 0,2 4 0,0 11 1,0 6 91,0 5 1,0-2-1,0 8 1,0 1-121,0 2 0,0 2 0,2 0 0,1 0 46,3 1 1,5-1-1,-6 0 1,1 0-36,1 0 1,-5-6 0,4-1 0,-3-2-5,3-4 1,-4-1-1,5-3 1,-2 1-21,1-1 1,-1-5 109,-5 0 0,8 0 0,1 6 0</inkml:trace>
  <inkml:trace contextRef="#ctx0" brushRef="#br0" timeOffset="27">18207 1323 7389,'-10'0'-270,"5"0"1,10 0 0,6-2 282,4-3 0,2 3 0,1-6 0,2 3-12,2-1 0,2-1 0,-4 3 0,2-1 50,-1 1 0,3-3 1,-2 1-1,-2 3-45,-2 1 0,-1 2 0,-1 0 0,1 0-11,-1 0 1,1 2 0,-2 3 8,-4 6 0,-4 4 0,-7 1 0,0 3 17,0 3 1,0-2-1,0 6 1,0-2-2,0-4 1,0 0 0,0 0-63,0 2 0,2 0 0,3-7-118,6-4 1,-1 2-1,1-8-366,1-1 526,-4-2 0,14-9 0,-4-3 0</inkml:trace>
  <inkml:trace contextRef="#ctx0" brushRef="#br0" timeOffset="28">18703 1240 7355,'-2'-22'-165,"-4"0"0,5 0 0,-7 6 0,3-1 211,-1 0 1,1 1-108,5-1-393,-8 8 454,6 2 0,-5 7 0,7 0 0</inkml:trace>
  <inkml:trace contextRef="#ctx0" brushRef="#br0" timeOffset="29">18951 1290 7002,'7'-17'-424,"-5"6"520,3 0 1,-10 2 0,-6-2-152,-4 6 1,-1 3 0,-1 2 0,1 2 57,-1 3 1,1-1-1,-1 7 1,0 2-6,1 1 1,5 3-1,0 1 1,0 2-3,2 2 1,-4 1 0,7-7 0,3 1 14,1-1 0,2 1 1,0-1 22,0 1 0,7-6 0,4-2-13,4-2 1,1-1 0,3-6 0,1 0-19,2 0 1,0 0-1,-5 0 1,-1-2-8,1-4 0,-1-1 0,3-6 52,3 2 0,-4 0 0,2-5 80,-7-1 1,0 1-1,-8-1-76,-1 1 1,-2-1-1,-2 0-77,0 1 1,-7 1-1,-3 2-255,1 2 0,-5 8-93,3-3 1,-4 4 372,-2 2 0,8 8 0,2 1 0</inkml:trace>
  <inkml:trace contextRef="#ctx0" brushRef="#br0" timeOffset="30">19166 1240 7507,'16'0'-932,"1"0"939,-8 0 0,0 0-36,-3 0 0,-3 2 1,7 4 68,-3 5 1,0-2 0,-3 2-1,1 2 28,-1 1 1,3 3-1,-1-1-41,-2 1 0,3 0 0,-1-1-32,-3 1 1,1-3 0,0-1-3,1-2 1,1-5-4,-6 5 76,0-8 1,0 3-9,0-12 0,5-3 0,1-7-13,-3-1 0,5-7 0,-1-1-22,2-1 1,-3 2 0,5 7 0,0 1 0,-2-1 0,6 1 0,-4 1 0,3 2-6,3 2 0,-1 6 0,1-5 0,-1 3 92,1 3 1,0-3-1,-1 2 1,2 1-59,5 2 0,-5 4 0,6 2 0,-2 3-158,0 2 1,0 2-1,-6 8 1,1 1-79,0 2 1,-3 7 0,-3-1 0,-5 3 12,-4 2 0,-2 0 0,-2 2 1,-4 2 170,-5 1 0,-11 8 0,-4-3 0</inkml:trace>
  <inkml:trace contextRef="#ctx0" brushRef="#br0" timeOffset="31">16123 1951 7909,'-16'0'-1092,"6"2"514,5 4 548,-4-5 165,-1 7 62,1-8-149,2 0 1,7 2-52,0 3 0,2-3 0,3 4-3,6-5 0,4 5 0,3-1 3,4-1 1,-3-2 0,5-2-1,0 2-6,3 3 0,4-3 1,2 4-1,0-5 73,1-1 1,4-1-1,3-3 1,-1-2 17,0 3 1,6-5 0,-2 3-1,6-1-48,5-1 0,-3 3 0,5-5 0,-2 2-8,0 3 1,5-3 0,-3-1-1,0 1-51,0 0 1,6 1 0,-3 4 0,3-1 7,-2-3 0,1 1 1,-5 5-1,2 0-13,3 0 1,-3 0 0,0 0 0,0 0 13,-1 0 1,-2 0-1,4 0 1,3 0 9,1 0 0,-5 0 0,-2 0 1,-2 0 46,0 0 1,6 0-1,-6 0 1,-4 0 40,-5 0 1,2-6 0,-6 1 0,0 1-26,-3 2 0,1 2 1,-1 0-1,-4 0-26,-6 0 0,1-5 1,-8-1-1,-2 2-11,-2 3 0,-1 1 1,-1 0-171,1 0 0,-6 0-143,0 0 1,-7 1-1,3 3 293,0 2 0,-5-1 0,6-5 0</inkml:trace>
  <inkml:trace contextRef="#ctx0" brushRef="#br0" timeOffset="32">7904 3754 7823,'-9'7'-1921,"-5"-5"1929,12 5 51,-6-7 108,8 0 1,0-2 78,0-3-253,0 3 1,-1-5 0,-3 5 199,-2-4-70,1 5 0,3-7 764,-4 8-845,5 0 1,-7 2 0,8 4-1,0 5-122,0 3 0,0 8 1,0 0-1,0 0 8,0 2 0,0-5 0,0 5 0,0-2-6,0 0 0,0 2 0,0-4 0,0 2-32,0-2 1,0 0 0,0 0-1,0 3-206,0-3 0,0-2 316,0-1 0,-7-8 0,-2-2 0</inkml:trace>
  <inkml:trace contextRef="#ctx0" brushRef="#br0" timeOffset="33">7541 3754 7748,'-10'-8'-293,"3"-1"1,9 0 421,3 4 1,5-3 0,6 1-61,1-2 1,-1 5 0,1-3 0,-1 1-63,1 1 1,1-6 0,2 3 0,4 1 15,2 0 1,0-4 0,3 3 0,-1 1-108,1-1 1,-3-3 0,1 6-1,1-1 0,-2-1 0,5 5 1,-4-3-1,3 3-469,-3 2 1,3 0 552,-8 0 0,7-7 0,-3-3 0</inkml:trace>
  <inkml:trace contextRef="#ctx0" brushRef="#br0" timeOffset="34">8384 3870 7133,'-7'-10'232,"3"5"-181,-7 10 1,7 5-1,-1 6 1,3 1-1,2-1-4,0 1 0,0-1 0,0 1-37,0-1 0,0-5 0,0 0-255,0 2 1,0 2-35,0 1 1,5-5 0,3-1 278,1-3 0,-5-1 0,3-6 0</inkml:trace>
  <inkml:trace contextRef="#ctx0" brushRef="#br0" timeOffset="35">8417 3638 7208,'0'-17'-1203,"0"1"1203,0 7 0,0 1 0,0 8 0</inkml:trace>
  <inkml:trace contextRef="#ctx0" brushRef="#br0" timeOffset="36">8847 3803 7997,'9'-1'-311,"-3"-5"1,-6 2 333,-6-7 1,-3 8 0,-8-3-80,1 4 0,5 2 1,0 0-1,-2 2 52,-2 4 0,1-3 1,1 8-1,2 2 20,-2 2 0,4 1 0,0 1 0,1 0-12,4-1 0,3 1 0,1 1 0,0 2-4,0 2 1,0 0-6,0-5 1,5-1 0,3-1 0,1-2 0,4-4-5,1-2 0,3-1 0,-1-6 0,1 0-11,-1 0 1,1 0 0,-1 0-1,1 0-59,0 0 0,-1 0 1,2 0-1,3-2-637,1-3 716,0-5 0,2-6 0,1-1 0</inkml:trace>
  <inkml:trace contextRef="#ctx0" brushRef="#br0" timeOffset="37">9145 3539 7977,'0'11'-248,"1"-2"0,3 0 183,2 0 1,-1 4 0,-5 7-1,0 4 90,0 2 1,6-4 0,-1 6 0,-1-1-41,-2-1 0,-2 3 0,0-5 1,0 0-30,0 0 0,2 4 1,1-6-1,3-2-30,-3-2 1,-1-1 0,-2-1 0,0 1-29,0-1 1,2-5 101,4 0 0,-5-7 0,7 3 0</inkml:trace>
  <inkml:trace contextRef="#ctx0" brushRef="#br0" timeOffset="38">9442 3605 7977,'11'-6'-1656,"0"1"1662,-7-1 0,9 8 21,-8 4 1,1 3-1,-6 7 39,0 1 0,-2-6 0,-2 0 0,-3 2-35,-2 2 0,3-1 0,-5-1 0,-2-2-8,-1 2 0,-1 2 0,2 1 1,2-1-10,-2-4 0,-1 4 0,-3-6 1,1 2-29,-1 0 1,6-6-28,0 7 0,2-7 22,-2 6 1,5-7 47,12 1 1,-3-3 0,8-2 0,2 2 56,2 3 0,2-3 0,-1 4 0,1-3-75,-1 3 0,1-2 0,-1 5 0,1 0-73,-1 0 0,1-3 0,-1 5 0,1 0-57,-1-2 0,-1 6 1,-2-6-1,-2 2 119,2 0 0,2-7 0,1 3 0</inkml:trace>
  <inkml:trace contextRef="#ctx0" brushRef="#br0" timeOffset="39">9773 3969 6960,'7'9'-654,"-3"-2"850,7-7 1,-5 0 26,5 0 0,-6-2-71,6-3 0,0-4-188,6-8 1,-3 1-1,-1-1-21,-2 1 0,-7-1 0,2 1-125,-5-1 0,-1 6 1,0 0 115,0-2 1,-1-2 94,-5-1 1,2 7-30,-7 3 0,0 4 40,-5 2 1,5 8 0,2 3 0,-1 5-19,1 6 0,5-3 0,-1 3 0,3-2 31,2 2 0,0-4 0,0 6 0,0-2 66,0 0 1,0 0-1,2-5-69,3-1 1,5 1-1,6-2-89,1-4 1,-6-2 0,0-5 0,2 1-104,1-1 1,3-2 0,-1-4 0,1-2-160,-1-1 1,1-10 300,0-2 0,-1-7 0,1-9 0</inkml:trace>
  <inkml:trace contextRef="#ctx0" brushRef="#br0" timeOffset="40">10203 3192 7369,'-6'-17'0,"-1"0"-335,-2 1 1,3 5 497,-5 0 0,6 5-94,-6-5-45,7 8 0,-3 3 1,7 11-1,0 3 39,0 3 0,0 7 0,0 3 0,2 5-29,3 1 0,-1 5 1,7 1-1,0-1-26,-2 3 0,6-6 0,-6 3 0,2-3-10,0-2 1,-5 0 0,3 0 0,0-1 2,0-5 1,-3 3-1,3-6 1,-2-1-72,-3 1 1,0 4 0,-1-6-1,3-2-76,-3-1 1,1-3-1,0 1 1,1-1-136,-1 1 0,3-6 0,1-2 281,1-2 0,2-1 0,5-6 0</inkml:trace>
  <inkml:trace contextRef="#ctx0" brushRef="#br0" timeOffset="41">10583 3870 7947,'10'-8'-1456,"-1"-1"1452,-4-8 1,-3 1 0,4-1 107,-5 1 1,-1 5 0,-1 0-41,-5-2 1,4 4 0,-5 0-25,0 1 1,3 1-48,-7 1 0,0 5-15,-6-5 1,6 12 35,0 5 1,8 3 12,-3 3 1,4-1 38,2 1 1,0-1-18,0 1 1,2-6-38,4 0 0,1-6 0,6 5 0,-4-1 8,-2 0 0,4-3 1,-3 3-1,-1 0 1,0 0 1,4-3-1,-3 3 1,-1 0 12,0 0 0,1 2-74,-3 6 1,-3-1 0,4 1 13,-5-1 1,-2-6 0,-3-3 0,-3-2-41,-3 1 0,1 1 0,-4-3 0,2 1-141,-2-1 1,-1-2 0,-3-4 206,1-3 0,-1-5 0,1-6 0</inkml:trace>
  <inkml:trace contextRef="#ctx0" brushRef="#br0" timeOffset="42">10253 3605 7942,'7'-17'-242,"0"1"1,6 1-1,0 2 89,5 2 0,1 0 0,8-3 0,1 1-61,-2 2 1,3 7 0,-7-2 213,-2 5 0,-1 1 0,-3 0 0</inkml:trace>
  <inkml:trace contextRef="#ctx0" brushRef="#br0" timeOffset="43">8186 4465 7296,'-10'0'-490,"3"0"518,0 0-68,5 0-136,-6 0 96,8 0 1,2 0 0,4 0 90,5 0 0,4 0 0,1 2 0,1 1-20,-1 3 1,8-1 0,4-5 0,3 0 45,2 0 0,0-1 0,2-3 0,2-2-12,1 3 0,8 1 0,0 2 0,4-2-58,-1-4 0,10 5 1,-9-5-1,3 4 16,4 2 1,-6 0-1,6-2 1,-2-1 45,1-3 1,-1 1 0,-4 5-1,1 0 157,-3 0 1,10 0 0,-9 0 0,-1 0-68,-3 0 1,2 0-1,-6 0 1,2 0-76,0 0 0,-7 5 1,2 3-1,-6-1-115,-6 0 0,-1 4 1,-6-3-1,2-1 5,-1 0 0,-3 6 1,-2-4-1,-1 2 66,-4 1 0,4-1 0,-6 5 0</inkml:trace>
  <inkml:trace contextRef="#ctx0" brushRef="#br0" timeOffset="44">11509 4283 6016,'0'-17'-88,"0"6"0,0 0 93,0-2 1,0 4-1,2-2 49,4-2 1,-4 4 0,3-2-1,-1 0 75,1 2 1,-1 0-1,5 3-108,-2-5 0,6-2 0,-3 1 0,1 2-33,0 3 0,-6-4 0,6 4 0,2-3 26,2-2 1,-4 2 0,0-1 0,2 0 40,1 2 1,8-6-1,0 6 1,0-2-17,2 0 0,-3 2 0,6-4 0,1 2-54,-3-2 1,7 0-1,-5 1 1,4 1-8,2-2 1,1 0 0,-1 0 0,0 4 24,0 1 0,0-3 0,0 4 0,-2 0 66,-3-1 0,3-3 1,-4 4-1,5 0 42,1-1 0,0 1 0,2 3 0,2-1-77,1 1 1,1-3 0,-6 1 0,0 3-74,0 1 1,6 0-1,-1-2 1,-1-1 41,-2 1 1,-2 2-1,0 2 1,0 0-101,0 0 1,0 0 0,0 0 0,-2 0 95,-3 0 1,3 0-1,-3 0 1,3 2 112,2 4 1,0-5 0,0 5 0,-2-2-68,-3 1 1,3-3 0,-3 5 0,3-1-24,2-1 1,-2 1 0,-1-4-1,-3 1-42,3 3 0,1 1 0,0-3 1,-1 1-27,-3-1 1,-1 0 0,3-1-1,-3 3 52,-2-2 1,3-3-1,-3-1 1,0 2 58,0 4 1,-2-4 0,-5 3-1,-1-3-83,1-2 0,-1 0 0,1 0-129,-1 0 0,-5 0 1,-1 2-877,-3 3 1023,-2-3 0,-5 5 0,0 1 0,0 1 0</inkml:trace>
  <inkml:trace contextRef="#ctx0" brushRef="#br0" timeOffset="45">14056 3688 7737,'7'-10'-535,"-3"3"628,7 7 1,0 0 0,6 2-111,-1 3 0,-5 5 0,0 6 0,0 3-179,-2 3 1,1 1-1,-7 7 1,3-3 195,-3 3 0,-1 1 0,-2 2 0</inkml:trace>
  <inkml:trace contextRef="#ctx0" brushRef="#br0" timeOffset="46">15263 3936 7773,'0'-17'-1223,"0"6"1735,0 0-90,0 7-303,0-3 1,0 9-171,0 3 1,2 5 0,2 8 0,3 4-4,2 6 1,-3 3 0,5 2-1,0-2-73,-2-3 0,6 3 1,-6-4-1,2 3 79,0-3 1,-2 3 0,2-8 0,-4-2-57,1-2 1,-6 5 0,3-1 0,-3-2-37,-2-2 0,0-7 1,0 0 139,0 2 0,-7 2 0,-3 1 0</inkml:trace>
  <inkml:trace contextRef="#ctx0" brushRef="#br0" timeOffset="47">15346 3969 7892,'0'-17'0,"-2"1"-166,-4-1 1,5 6 0,-5 0 204,4-2 1,2-1 0,2-1-56,4 4 0,-3 2 1,8 5-1,2-2 46,2 3 0,-4 1 0,0 0 1,2-2-4,2-1 1,7-1-1,0 6 1,-2 0-58,-2 0 0,-1 8 1,-1 1-1,1 2-38,-1 0 0,1-2 0,-2 4 0,-3-2 40,-1 2 0,-5 0 1,3 0-1,-1-2 1,-3 0 0,-7 5 44,-3 1 1,-5-6 0,-6-2 0,-1 0-93,1 0 1,-6 1 0,0 2 0,2-2-102,1-3 0,3 4 0,-1-4 0,1 1 176,-1-1 0,1-1 0,-1-6 0</inkml:trace>
  <inkml:trace contextRef="#ctx0" brushRef="#br0" timeOffset="48">15792 3886 7609,'10'-7'-629,"4"3"1,-3-7 658,4-2 0,1-2 0,1 1 0,1 3 144,4 5 1,-3-1-1,3 1 1,-4 3-167,-1 1 1,-1 2 0,1 2 0,-1 1-4,1 3 1,-1 7 0,1-2 0,0 3-13,-1 3 0,1 0 0,-1-1 0,1 1 1,-1-1 0,1 1 0,-1 1 19,1 4 0,-2 2 1,-3 2 23,-1-10 0,-7 1 167,2-6 128,-5-4 1,-2-1-225,-5-12 1,2-3-1,-5-8 1,2 1-52,3-1 1,2-5-1,2-2 1,0 1-128,0-1 1,0-4 0,2 4 0,2 0-314,1 0 1,10 2 0,0 6 0,5-1-145,0 1 527,6 7 0,-8-6 0,6 6 0</inkml:trace>
  <inkml:trace contextRef="#ctx0" brushRef="#br0" timeOffset="49">16801 4002 7892,'17'9'-378,"-1"-3"0,-5-5 0,-2-2 506,-1-5 1,3 2 0,-4-7-41,2-2 1,-5 4-1,1-2 1,-1 0 16,2 2 1,-5-6-1,5 4-38,-4-3 0,-2 3 0,0 0-18,0-2 1,0 4-1,-2-1-6,-4 3 0,3 1 0,-8 6 0,-2 0 1,4 0 0,-2 2 0,0 4-48,1 5 0,-2 4 1,4 1-1,1 1-31,0-1 1,-1 1 0,5 1 0,-3 2-12,2 2 1,3 0 0,2-5-1,3-1-155,2 1 1,6-2 0,-1-2 0,4-4-38,2-2 1,7 0 0,1-3-1,3 2 238,-1-3 0,1-8 0,5-4 0</inkml:trace>
  <inkml:trace contextRef="#ctx0" brushRef="#br0" timeOffset="50">17396 3952 7513,'17'-14'0,"-2"1"0,-3 2 16,-1-2 0,-7-2 0,2-1 1,-6 6-1,-6 5-34,-5 3 0,-4 2 0,-3 0 1,-2 2-35,-2 3 0,0 5 1,3 6-1,1 1 45,1-1 0,-3 1 0,11-1 1,0 1-68,3-1 0,5 1 0,1-1 58,0 1 1,1-2 0,5-4 0,5-6-65,4-3 0,1 3 0,3 1 0,1-2-36,2-2 1,2-2-1,-4-2 1,2-2 11,-2-2 1,4-6 0,-2-1-1,-2-6 104,-1-3 0,-3-5 0,1 5 0,-1-8 0,1 5 0</inkml:trace>
  <inkml:trace contextRef="#ctx0" brushRef="#br0" timeOffset="51">17562 3407 7387,'-8'-17'0,"-1"0"0,-2 3-149,0 3 0,6-4 868,-6 4-596,7 4 0,-3 1-148,7 12 0,1 8 0,3 10 0,3 4 44,3 7 1,-1-2 0,4 7 0,-4-1-15,-2-1 1,6 6-1,-4-5 1,2 0-105,0 1 1,-7-5-1,3 4 1,-1-5-61,-1 0 1,3-3 0,-5-2-1,3-3-6,-2-2 0,-3 3 0,-1-5 0,2-1-81,4-3 1,-4-7 245,3 0 0,4-7 0,0 3 0</inkml:trace>
  <inkml:trace contextRef="#ctx0" brushRef="#br0" timeOffset="52">17876 3886 7892,'9'0'-826,"0"0"924,-3 0 0,-4 2-105,3 3 1,-3 5-1,0 4 1,1-1-7,3-2 1,0 0 0,-6 6-133,0-1 1,0 1 0,1-1-505,5 1 649,-4-1 0,12-6 0,-4-3 0</inkml:trace>
  <inkml:trace contextRef="#ctx0" brushRef="#br0" timeOffset="53">17975 3655 7587,'-2'-17'0,"-1"0"-147,-3 1 0,1 5-319,5 0 0,0 9 466,0 2 0,0 7 0,0 17 0,0 2 0</inkml:trace>
  <inkml:trace contextRef="#ctx0" brushRef="#br0" timeOffset="54">18438 3803 7721,'17'-16'-713,"-3"-1"956,-3 1 0,-5 1-152,-12 4 0,-3 4 0,-7 7-187,-1 0 0,-7 2 1,0 3 124,4 6 0,-2 4 0,11 3 0,-2 2 3,2 2 1,-2 6-1,8-4 1,1 0 14,2 0 1,2-2 0,0-4 0,0 2-48,0 2 0,8 0 0,3-5-63,3-1 1,5-5-1,1-1 1,2-3-108,-2-3 1,4-2 0,0-2 0,2 0 169,3 0 0,2-8 0,2-1 0</inkml:trace>
  <inkml:trace contextRef="#ctx0" brushRef="#br0" timeOffset="55">18951 3390 7891,'-9'2'-190,"1"1"1,3 5 52,-1 1 1,1-3 0,5 5 0,0 3 210,0 6 0,0 1 1,0 6-1,0 1-61,0-2 1,5 5-1,1-4 1,-1 5 27,3 1 1,-5-2 0,6-4 0,-1-3-87,-5 0 0,5-4 0,-3 6 0,1-2-136,1-4 1,-5-1 0,4-3-493,-5 1 673,-1-1 0,0 1 0,0-1 0</inkml:trace>
  <inkml:trace contextRef="#ctx0" brushRef="#br0" timeOffset="56">18802 3787 7890,'11'-11'-37,"0"2"0,2 1-7,2 5 1,1-5 0,2 1 0,3 0-89,1-1 1,5 1 0,-3 3 0,0-1 84,0 1 0,-2 2 0,-5 0 0,-1-1 52,1-3 0,5 1 0,0 6-14,-2 5 1,-2 1 0,-3 6 0,-2-2 19,-2 2 0,-6 2 0,5 1 0,-3 1-2,-3-1 0,-1-1 1,1-2-1,1-2-11,-1 2 0,-2 2 0,0 1-104,3 1 0,-3-6-356,4 0 462,3-8 0,0 5 0,8-8 0</inkml:trace>
  <inkml:trace contextRef="#ctx0" brushRef="#br0" timeOffset="57">19381 3539 7981,'-2'-15'0,"-2"2"-920,-1 2 667,-1 8 1,4-10 0,-1 9 252,-3 6 0,1 5 0,5 10 0</inkml:trace>
  <inkml:trace contextRef="#ctx0" brushRef="#br0" timeOffset="58">19612 3836 7887,'6'-11'-56,"-1"0"1,1 6 0,-4-6-167,3-2 0,-3-2 1,3-1 383,-3-1 0,-7 6 0,-3 2 1,1 0-55,0 0 0,-6 5 1,2-2-140,-4 5 0,4 1 0,0 0 29,-2 0 0,-1 5 1,-1 2-1,4 3-89,5 3 1,-1 1 0,1 3 0,3-1 5,1 1 0,2-1 1,0 1 25,0-1 0,2 1 1,3 0-15,6-1 1,-1-7-1,1-1 35,1-1 0,3-5 0,2 3 0,-1-3 22,1-2 1,-6 0 0,0 0 32,2 0 1,-1-2-1,1-1 1,-3-5 40,-3-1 0,4-2 0,-6-5 1,1 1-45,1 4 0,-5-4 1,4 4-1,-3-4-7,3-1 0,-4-1 0,5 1 0,-1-1-17,-1 1 1,2 5 0,-1 0 90,5-2 0,-2 0 0,2 0-19,2 2 0,-4 7 1,2-1-36,2 3 0,-4 2 1,2 2-19,2 3 0,0-1 0,0 7 0,-4 2-37,-2 2 1,4 1-1,-5 1 1,-1 1-50,3 4 1,-6-9 0,3 4 0,-3-3 37,-2 1 0,0 1-53,0 1 169,0 0-9,0-8 0,0-4 1,0-10-59,0-6 0,2-4 1,3-2-1,6 1 53,4-1 0,2 1 0,-1-1 0,1 1 57,-1-1 1,1 3 0,-1 3 0,1 3-61,-1 1 0,3 5 0,1-4 0,2 5-82,-2 1 0,-1 7 0,-3 4 0,1 4-122,-1 1 1,-7 8 0,-3 4-1,-4 3-188,-2 2 1,-8 2 0,-5 2 0,-7 3 331,-7 2 0,-19 2 0,-6 6 0</inkml:trace>
  <inkml:trace contextRef="#ctx0" brushRef="#br0" timeOffset="59">16206 4581 7845,'-17'-2'-489,"1"-4"1,5 4-1,0-3 468,-2 3 0,4 2 192,-2 0 0,0-2-12,-6-3 1,6 3 298,0-4-209,7 5-572,-3 1 217,7 0 1,2 0-1,3 0 76,6 0 0,4 5 1,2 1-1,-1-3 11,1-1 0,6 4 1,5-1-1,5-1 42,6-2 0,-3-2 1,9 0-1,0 0 24,3 0 1,7-6 0,2-1 0,2-1-29,4 1 0,1 0 1,2 3-1,2-1-11,4 1 0,5 2 0,11 2 0,4-2-11,0-3 1,-44 4 0,1 0-1,-1-2 1,0 0 0,1 2 0,1 0 7,-1 1 0,1 0 0,7 0 0,0 0 1,-4 0-1,-1 0 0,2 0 0,0 0-27,3 0 0,0 0 0,-2 0 0,0 0 0,6 0 0,0 0 0,-3 0 0,-1 0 36,-1 0 1,-1 0 0,2 1 0,0-2 0,-3 1 0,0-1 0,0-1 0,-1 0-9,-4-1 0,1 0 1,1 0-1,1 1 1,40 2-1,-6 0-73,-5 0 1,-11 0-1,1 0 1,-7 0-163,-8 0 0,-3 0 0,-15 0 229,-1 0 0,-7 0 0,-3 0 0,1 0 0</inkml:trace>
  <inkml:trace contextRef="#ctx0" brushRef="#br0" timeOffset="60">22589 992 7819,'-17'0'-787,"1"0"1,5-5 1146,0-1-233,7 1 1,-3 3-254,7-4 95,0 4 123,0-5-1,0 7 0,0-2 7,0-3-100,0 3 1,1-5-28,5 7 1,-2 0 44,7 0 0,-6 0 0,6 0 5,2 0 0,-4 0 0,0 1 0,1 3 14,-1 2 1,2 6-1,4-1-30,-4 4 0,1 2 0,-6-1 0,-2 1-6,-3-1 1,-1 3 0,2 1 0,2 4 6,2 2 0,-1-1 0,-5 5 0,0-5 16,0-1 0,0 6 0,0-5 0,0 3 1,0 0 1,-2-1 0,-1 6 0,-3 0-18,2 0 0,2 0 0,2 2 0,0 2-8,0 2 1,-1-1-1,-3-3 1,-2 2 5,3 1 0,1 1 1,2-6-1,0 0-12,0 0 0,0-2 0,0-1 1,0-3 12,0 3 1,0-6 0,2-2 0,1-4-11,3-1 1,5-1-1,-4 1-23,3-1 1,1-1-1,5-4 10,1-5 1,-1 1 0,1-2-7,-1-1 1,1-2-1,-3-4 1,-3-3 1,-1 3 97,-5-4 1,-3 3-64,4-3 1,-6 4-5,-6-3 0,2 5 0,-5 5-77,2 6 1,-4 4-1,3 3 1,1 2 14,0 3 1,1 4 0,4-3 0,-1 2 27,-3 3 0,1 2 0,5 4 0,0 2-9,0 2 1,0 5-1,0-4 1,0 1 99,0-1 1,5 6 0,1-2 0,-1 2-16,3-2 0,-5 2 0,6-6 1,1 3-49,-1 3 1,0-1 0,4 1 0,-2-1 0,2 0 1,-4 1-1,2 0 1,0-2 14,-2 2 1,4 2 0,-6 2 0,1-1-9,-1 1 1,4 0 0,-4 1 0,1 0-6,-1-1 0,4 5 0,-5-7 0,-3 5-10,-1 1 1,4-3-1,-1-1 1,-1-3 0,-2-3 0,-2 2 0,-2-5 1,-2-1-1,-1 1 0,-8 3 0,4-6 0,-2-1 116,0-2 1,0-2-1,-6 0 1,1 0-38,-1 0 1,0 0 0,1 0 0,-1-1-73,1-5 1,-3-1 0,-1-6-1,-2 2-120,2-2 1,2-7 0,-1-4 0,-1 1-1,-2-1 0,0-5 0,5 1 1,1-3-21,-1-2 1,1-7 136,-1-5 0,-7-10 0,-1-3 0</inkml:trace>
  <inkml:trace contextRef="#ctx0" brushRef="#br0" timeOffset="61">24871 943 7969,'15'-17'0,"-3"1"0,-1-1 0,0 0-667,-1 1 543,4 7 1,-4-6-1,6 6 1,-1-2 175,-4 0 0,-2 7-85,-4-1 137,-3 3 1,6 4-1,-10 3-22,-4 6 1,4 6-1,-3 3 1,3 2-51,2-2 0,0 4 0,0 0 0,0 0-69,0 0 1,0 0 0,2-4-1,2 2-103,1-2 1,2-2 0,-3-1 0,4-1-210,1 1 0,-6 0 349,3-1 0,3-7 0,0-1 0</inkml:trace>
  <inkml:trace contextRef="#ctx0" brushRef="#br0" timeOffset="62">24937 810 7576,'5'-16'-323,"1"-1"0,1 6 1,-1 0 366,5-2 1,9 0-1,2 1 1,0 2 43,2 3 0,2-4 1,7 6-1,0 1-45,0 2 1,0 2-1,-2 0 1,-1 0-31,-3 0 1,-1 0 0,2 2 0,-6 2-59,-4 1 0,-1 8 1,-1-2-1,-1 4-33,-4 1 0,-4 6 1,-7 0-1,0-2 62,0-1 0,-5 3 1,-3 0-1,-1-2 4,-4-1 1,-1-3 0,-3 1 0,-1-1 29,-4 1 1,3-1 0,-3 1 4,4-1 1,1-7 44,1-3-60,7-4 1,9-2 0,11 0 0,3-2-12,3-4 0,7-1 0,3-6 0,3 4 4,-3 2 0,3-4 0,-7 3 0,1 1 52,0 0 0,0 1 1,-4 6-1,2 0 16,-1 0 0,-3 0 0,-1 0-45,-1 0 1,-1 7 0,-2 3-1,-4 1-19,-2 0 1,4 0 0,-5 5-12,-3 1 1,-1-1-1,-2 1 32,0-1 1,-2-5 0,-1 0-1,-5 0-2,-1-1 1,-2 3 0,-5-6-1,-1 0-18,1 1 1,-7 3 0,0-4-1,-1 0-1,0 1 1,-4-3 0,6-5-1,0 0 11,-2 0 1,6 0 0,-4 0-64,3 0 1,8 0 0,0 0 0,0-2-206,2-3 0,2 1 198,7-7 54,0 0 0,0-13 0,0-2 0</inkml:trace>
  <inkml:trace contextRef="#ctx0" brushRef="#br0" timeOffset="63">26078 1075 7969,'11'0'-1211,"0"0"1326,2 0 0,-4 0 1,2 0-7,2 0 0,-4-2 1,2-2-233,2-1 0,-4-3 0,2 5 177,2-3 1,-6-1 54,-1 1 1,-2-1-1,-1-6 2,3 2 0,-1 0-48,-5-5 1,-1 1-77,-5 4 1,-3 4-1,-8 7-26,1 0 0,-1 0 0,1 0 0,1 1 13,4 5 0,-4 3 0,4 8 0,-2-1 16,2 1 1,-2-1 0,8 1-1,1-1-11,2 1 1,2-1 0,0 1 0,0-1-59,0 1 0,2 0 0,4-1-68,5 1 1,5-6-1,6-2 1,4-2 146,0-3 0,12-2 0,-3-2 0</inkml:trace>
  <inkml:trace contextRef="#ctx0" brushRef="#br0" timeOffset="64">26954 794 7969,'0'-17'-129,"-1"3"0,-3 1 1,-3 3-76,-3 3 1,-1 2 0,-5 5 0,-3 0 164,-3 0 0,4 0 0,-6 0 0,2 1 64,0 5 0,-6-2 0,5 5 0,-1 0 11,0 0 0,-4 0 1,6 4-1,2-2 0,2 2 1,3 2 0,2 0 0,4-3-10,2-1 0,1 0 1,6 6 6,0 0 1,7-3 0,4-1 0,4-4 2,2-1 1,7 3 0,1-6-1,3 1-11,-1 1 1,-1-3 0,3 5 0,-1-2-15,1-3 1,-5 3 0,0 1-24,0 1 1,-6 0 0,3 4 26,-8-2 1,-4-2 0,-6 4 29,3-2 1,-6 0 0,-7 4 0,-3-2-30,-2-2 1,-9-2-1,-1 4 1,0-4 6,-2-2 1,6 4-1,-4-4 1,4 1-88,1-1 1,0-1 0,1-4-492,-1 3 1,1-3 553,-1 3 0,8-3 0,2-2 0</inkml:trace>
  <inkml:trace contextRef="#ctx0" brushRef="#br0" timeOffset="65">27070 711 7772,'9'2'-154,"-3"3"0,-4-1 1,-2 7-1,2 2 184,3 2 0,-3 1 0,3 3 0,-3 1 28,-2 2 1,2 5-1,2-5 1,1 1-54,-1 0 1,3-4 0,-1 5-1,-1-2-98,3 0 0,-5 0 0,8-6 1,0 1-528,-1-1 620,4 1 0,-5-8 0,8-2 0</inkml:trace>
  <inkml:trace contextRef="#ctx0" brushRef="#br0" timeOffset="66">27153 976 6551,'7'-10'-51,"4"5"1,6-2 0,5 1 50,5 2 0,5-5 0,1 0 0</inkml:trace>
  <inkml:trace contextRef="#ctx0" brushRef="#br0" timeOffset="67">28013 1141 6749,'16'9'86,"1"-3"1,-6-6-1,0-4 1,2-3 39,1-2 1,3-1-1,0-3 1,-1 2-57,1-1 1,-1-3 0,1-2 0,-1 1-48,1-1 0,-6 1 0,0-1 0,0 1-55,-2-1 0,4-5 0,-8 0 0,-1 2-59,-2 1 1,-2 3 0,0-1-1,0 1-57,0-1 0,-2-5 1,-2 0 32,-1 2 0,-6 2 1,3 3 117,-1 4 65,6-4 1,-5 15-73,8 0 1,0 2-1,2 9 1,2 2 14,1 2 1,3 1 0,-5 1 0,5-3 11,1-3 1,-4 4 0,5-4 0,-1 2 67,0-2 0,2-2 0,5-5-19,1 1 0,0 1 0,-1-6 1,1 0-69,-1 0 0,1 0 0,1 0 1,2 0-38,2 0 1,0-6 0,-5-1-1,-1-2-66,1-4 1,0-2-1,-1-1 1,1 1 49,-1 4 1,-5-4-1,-2 4 262,-1-3 0,-1-1 0,-3 2 573,1 2-403,1 7-408,-6-3 0,0 14 1,0 4-1,0 4-17,0 2 0,-2 5 1,-2 0-1,-1-2-41,1-2 1,2 1-1,2 1 1,0 2-69,0-2 1,6-1 0,-1-1 0,1 2-77,1 2 0,-3 0 1,7-5-39,2-1 1,1 1 0,3-3 264,-1-2 0,8-5 0,2-7 0</inkml:trace>
  <inkml:trace contextRef="#ctx0" brushRef="#br0" timeOffset="68">29121 959 7969,'0'-16'-255,"0"5"0,-2 1 305,-4 3 1,3 2-1,-8 3 40,-2-4 0,-2 4 1,0-1-1,3 4-235,1 5 0,1 7 0,-3-4 0,4 2 137,2 0 1,1 0-1,6 6 30,0-1 1,0-5 0,2 0-34,4 2 0,3-6 1,6 1-1,-1-3 9,3 1 1,-4-1-1,9-5 1,-4 0-2,-1 0 1,-3-2 0,-1-1 0,-2-3 37,2 3 1,-4-5-1,1 1 24,-3-2 0,-2-2 0,-5-6-55,0 1 1,-7 1 0,-4 2 0,-4 4 0,-1 2 1,-3-1-1,-1 5 1,-2-3-233,2 2 1,0 3 0,0 1 50,-3 0 0,3 7 0,7 2 0,4 2-340,2 0 516,1-7 0,6 10 0,0-4 0</inkml:trace>
  <inkml:trace contextRef="#ctx0" brushRef="#br0" timeOffset="69">29617 959 7969,'16'-9'-247,"-1"2"1,-2-1-156,-2-3 1,-7 2 591,1-2 1,-3 0-203,-2-6 1,-7 8-1,-4 4 1,-4 3 45,-2 2 1,1 0 0,-1 0-1,1 0 28,-1 0 1,1 7-1,-1 2 1,2 2-45,4 0 0,-1 1 1,6 4-58,2 1 1,3-1 0,1 1 20,0-1 0,7-1 0,4-2 0,4-4 0,1-2 1,1-1-1,-1-6 1,3 0-4,3 0 1,-4 0 0,4 0 0,-2 0-20,2 0 1,-3 0 0,3-2 0,-4-4 3,-1-5 1,-1-3 0,1-3 0,-1 1 29,1-1 1,-6-1 0,-2-2 0,0-4 17,0-2 0,-5 4 0,2-6 0,-3 1 29,3 1 1,-4-5-1,3 3 1,-3-1-31,-2 1 0,-6-3 0,1 5 0,-1 1 8,-1 3 0,3 3 1,-5 3 166,2-1-157,-6 1 1,9 6 0,-5 7 14,2 6 0,-1 1 1,5 9-1,-3 3 7,3 5 1,1 3 0,2-2 0,0 3-42,0 1 0,0 3 0,0-5 0,0 2-119,0 3 0,0-3 0,0 0 1,2-2-14,3-4 1,-1 4 0,5-2-1,0-2 122,0-1 0,2-3 0,6 1 0</inkml:trace>
  <inkml:trace contextRef="#ctx0" brushRef="#br0" timeOffset="70">30179 959 7398,'-11'-5'-461,"0"-1"427,7 1 0,-3 6 121,7 5 1,2-4-1,3 3-88,6-3 1,4-2 0,3 0-50,4 0 1,-9 0 0,4 0 0,-2 0-28,-1 0 1,-3 0 0,-2-2 45,-1-3 0,3-4 25,-6-8 1,-1 1 0,-9-1 1,-5 8 0,-6 3 25,-1 4 1,1 2 0,-1 0 26,1 0 1,5 2-1,0 2 1,0 3 64,1 2 1,1 3 0,6 4-1,-3 1 27,2-1 0,2 1 1,2-1-72,0 1 0,0-1 0,2-1 0,2-2-40,2-2 0,6-2 0,-1 2 0,4-4-30,2 1 1,-1-6 0,1 3 0,-1-3-145,1-2 1,5 0 0,2 0-1,0 0-80,-1 0 1,5-2-1,-6-2 1,0-3-96,2-2 0,-6-2 320,4-6 0,4 1 0,0-1 0</inkml:trace>
  <inkml:trace contextRef="#ctx0" brushRef="#br0" timeOffset="71">30642 430 7969,'0'-17'-364,"0"1"0,0 5 0,0 0 126,0-2 361,0-2 1,0 4-315,0 0 233,0 8 1,0-3-1,0 12 11,0 5 0,0 3 1,0 3-1,0 1-5,0 4 1,6-2-1,-1 6 1,-1 0-3,-2 0 1,3-1 0,1 5 0,-1-3-13,2 3 1,-5-5 0,6 1 0,-3 0 49,1 0 1,1-4-1,-3 3 1,1-1 13,-1-4 1,3 4 0,1-2 0,-1 0-43,0 2 0,1-5 0,-5 3 0,3-2-36,-2 2 1,3-4 0,-2 4 0,1-5-8,1-6 0,-5 4 0,4-4 0,-5 3-115,-1 3 1,0-1 0,0 1-285,0 0 0,0-1 0,0 1 386,0-1 0,0 1 0,0-1 0</inkml:trace>
  <inkml:trace contextRef="#ctx0" brushRef="#br0" timeOffset="72">26061 2249 7932,'0'16'-1139,"0"-4"867,0-1 338,0-8 0,-1 5 0,-3-7 20,-2 5 1,-1-4-11,2 3 1,1-3-63,-7-2 0,5 0-2,-5 0 0,8-2-39,-3-3 0,4 1 0,2-7-11,0-2 1,0-2 0,2-1 15,4-1 0,-3 3 0,7 1 0,-1 4-13,0 1 0,2-5 1,5 4 26,1 0 1,0 2-1,-1 7 1,1 0-3,-1 0 1,1 0 0,-1 0 0,1 2 5,-1 3 0,1 4 1,-2 8-1,-3-1 43,-1 1 0,0-1 0,6 1 0,0-1-8,-1 1 0,1 0 0,-1-1 1,1 1-23,-1-1 1,-5 1 0,0-1 0,2-1-10,2-4 0,1 2 1,1-8-11,-1-1 1,1-2-1,-1-2-2,1 0 0,0 0 1,-3-2 4,-3-3 1,-2-5-1,-5-6 56,2-1 0,1 1 1,-3-3-35,1-3 0,1-2 0,-6-3 32,0 5 0,0 3 133,0 3-46,0 7-175,0 1 1,0 21 0,0 4 27,0 1 1,2 0 0,1 1 0,5 1 1,1 2 0,-4 6 0,4-4 0,1-1 6,-1 1 1,-4 0 0,5-4 0,-1 2 4,0-1 0,-5-3 0,3-1 0,-2-1 13,1 1 0,-1-1 1,-5 1-4,0-1 0,0-5 25,0 0 0,-1-1 0,-5 1 0,-5-6 32,-4-3 0,-1 3 1,-1 1-1,1-2-42,-1-3 1,-5-1-1,0 0 1,2 0-71,2 0 0,-4 0 0,-1 0 0,3 0-462,2 0 0,1-1 507,1-5 0,7 4 0,1-5 0</inkml:trace>
  <inkml:trace contextRef="#ctx0" brushRef="#br0" timeOffset="73">27120 2398 7894,'16'0'-595,"1"0"485,-1 0 1,1 0 0,-1 0 0,1-2 221,0-4 1,-1 5 0,2-5 0,3 4-181,1 2 1,0 0 0,-6 0 0,1 0-167,-1 0 0,1 0 1,-1 0 233,1 0 0,0 0 0,-1 0 0</inkml:trace>
  <inkml:trace contextRef="#ctx0" brushRef="#br0" timeOffset="74">27252 2530 7894,'0'17'567,"2"-8"-524,3-4 0,5-3 0,6-2 0,1 0-165,-1 0 0,3 0 0,1 0 0,2 0 163,-2 0 1,0 0-42,2 0 0,-3 0 0,5 0 0</inkml:trace>
  <inkml:trace contextRef="#ctx0" brushRef="#br0" timeOffset="75">28046 2282 7787,'-11'-11'-28,"0"0"0,5 7 54,-5-1 0,6 10 0,-4 6-279,1 4 1,3 2-1,5 1 247,0 4 0,0-4 1,0 4-1,0-3 77,0-3 1,7-1-1,2-2 1,2-4-17,0-2 1,0 4-1,6-5 1,1-1-11,4 3 1,-3-6 0,5 3 0,-2-3-29,0-2 0,5 0 1,-5 0-1,0-2-64,2-3 0,-4 1 1,6-7-1,-2-2 54,-4-2 0,-1-1 0,-3-1 0,1 1-2,-1-1 0,-7 1 0,-3-1 1,-4 1-44,-2-1 0,0-5 0,0 0 0,-2 2-9,-4 1 0,-3 3 0,-7-1 0,-1 1 11,1-1 1,-6 6-1,-2 2 1,0 2 51,0 3 0,-4 2 0,6 0 0,0-1-29,-2-3 1,6 1 0,-4 5 0,5 2 96,6 3 0,-3-3 0,4 5 0,-1-1-20,0-1 1,8 8 0,-3-2 0,4 4 1,4 0-83,4-4 0,3 1 0,7-4 0,1-1-68,0 0 0,6 4 0,5-5 0,1-1-146,-1 3 0,9-6 231,-4 3 0,3 4 0,-2 1 0</inkml:trace>
  <inkml:trace contextRef="#ctx0" brushRef="#br0" timeOffset="76">28707 2398 6265,'-11'0'6,"0"2"1,-2 3 1,-1 4 0,-1 8 0,4-1 81,5 1 1,-1-1-1,2 1 1,1 0-46,2-1 0,2 1 0,0-1 0,0 1 12,0-1 0,7-1 0,4-2 1,4-4-47,2-2 0,-1 4 1,1-5-1,-1-2 0,1-3 1,1-1 0,2 0 0,2-1 39,-1-5 1,-3 2 0,-1-7-1,-1 0-15,1 2 0,-1-6 1,-1 4-1,-2-3 26,-2-3 1,-8 1 0,3-1 0,-4 1-50,-2-1 1,-2 0 0,-4 1 0,-5 1-61,-3 4 0,-5-2 0,-1 6 0,-4 0-16,-1-1 0,-1 3 0,-4 7 0,3 1-1117,-3 3 1181,7 7 0,-9-4 0,7 7 0</inkml:trace>
  <inkml:trace contextRef="#ctx0" brushRef="#br0" timeOffset="77">29203 2315 7490,'17'0'-29,"-6"-2"0,0-1 0,2-3 187,2 2 0,1 1 1,1-1-1,1-1-109,4 1 0,-2 2 1,6 0-1,0-1-87,-1-3 1,-4 0 0,3 6 0,-2 0 21,0 0 1,5 0 0,-5 0 0,0 0-724,2 0 0,-5 0 739,3 0 0,-4-7 0,-2-2 0</inkml:trace>
  <inkml:trace contextRef="#ctx0" brushRef="#br0" timeOffset="78">29468 2150 7803,'-9'0'18,"1"0"1,8 7 0,0 4 0,0 4-97,0 1 0,2 6 1,2 0-1,1-1 16,-1-3 0,0-1 1,-1-1-1,3 1-82,-2-1 1,5 1 0,2-1-1,4 1-425,1-1 569,1 1 0,-1-8 0,1-2 0</inkml:trace>
  <inkml:trace contextRef="#ctx0" brushRef="#br0" timeOffset="79">30212 2166 7387,'-5'-11'0,"-3"2"-330,-1 2 0,4-4 0,-6 5 0,-2 3 448,-2 1 0,-2 2 0,1 0-6,-1 0 1,1 2-1,-1 3 1,3 6-45,3 4 1,-2 1 0,5 1-1,1-1 11,0 1 1,1-1-1,6 1 1,0-1-13,0 1 1,0 0-1,2-1-18,3 1 0,-1-3 0,7-1 0,2-4-45,2-1 0,1 3 0,3-6 1,1-1-26,2-2 1,5-2 0,-4 0 0,-1 0 5,1 0 1,1-2 0,6-4 0,-5-5 6,-1-3 1,4-1-1,-6 2 1,-2 2 2,-1-2 1,-8-7 0,-2-2 0,0 2 10,0 1 1,-5-3-1,1 0 1,-3 0-6,-2-2 0,-2 6 0,-1-4 0,-5 4-10,-1 1 1,-2 1-1,-5-1 1,-1 2-66,0 4 0,-5-2 0,-1 8 0,-1 1 5,0 2 0,-4 2 1,4 0-1,0 0 84,1 0 1,-1 2 0,5 4 0,1 3 82,3 0 0,4 6 1,0-4-1,6 4-53,3 1 0,2-5 0,0 0 0,2 2-44,3 2 0,4-1 0,10-1 0,1-2-180,2 2 1,6 0-1,-5 0 1,1-4 178,0-2 0,6 6 0,-5-4 0</inkml:trace>
  <inkml:trace contextRef="#ctx0" brushRef="#br0" timeOffset="80">30559 2232 7802,'10'2'157,"-5"4"0,-1 1 0,-1 8 0,3 0-231,-2 3 1,-3 2 0,-1-2 0,0 3 9,0 1 0,0 0 0,0-6 0,0 1-628,0-1 1,0 1 691,0-1 0,8-6 0,1-3 0</inkml:trace>
  <inkml:trace contextRef="#ctx0" brushRef="#br0" timeOffset="81">30791 1951 7275,'16'-11'-62,"1"2"0,-2 0 105,-4 0 1,9 5 0,-4-3 0,3 1-54,-1 1 0,-1-1 0,1 6 1,2 0 60,2 0 0,-5 0 1,-6 0-1,2 0-29,1 0 0,-4 2 0,-3 2 1,-1 3-35,-1 2 1,2 2 0,-3 6 0,2-1-64,-3 1 0,-1 5 0,-2 0 1,0-2-1,0-1 1,-2 3-1,-1 0 1,-3-2 59,2-2 1,-3-7 0,2 0 106,1 2 0,-4-4 258,3 2-314,-1-7 0,6 2 0,0-12-105,0-5 1,0-4-1,0-1 1,2-1 44,4 1 0,-3-6 0,7 0 0,-1 0 15,0-2 1,-3 3 0,3-4 0,-2-1-6,-3 0 1,3 6 0,-1-4-1,-3 2-1,-1 0 0,-2 6 0,0 4 93,0 0 185,0-3-77,0 6 1,0 3-79,0 12 0,0 8 1,0 8-1,0 1-46,0 0 1,0-2 0,2 4 0,4 1-30,5 0 0,1-6 1,3 4-1,0-2-229,3 0 0,2 6 1,-1-6-1,1 0-122,2 2 0,0-6 0,-5 6 0,-1-2 318,1 0 0,-8-7 0,6-1 0,-6-5 0</inkml:trace>
  <inkml:trace contextRef="#ctx0" brushRef="#br0" timeOffset="82">28558 3192 6570,'-9'-8'101,"2"5"-138,7-9 185,0 9 437,0-5-567,0 8 1,2 6 0,1 1 0,3 3-19,-2 2 0,3 3 0,-2 2 0,1-1 13,1 1 0,-5-1 0,6 1 0,-3-1 39,1 1 0,1 5 0,-3 0 0,1-2 56,-1-1 0,3-3 0,-1 1 0,-1-1-92,2 1 0,-3 1 0,5 2 0,1 2-4,-1-1 0,-4-3 0,4-2-24,-1 1 1,-1-1-1,-3 1-273,1 0 0,1-6 207,-6 0 0,0-6 0,2 4-241,3-1 0,-3 5 2,4-2 0,-5-2 317,-1 2 0,-7-8 0,-2 5 0</inkml:trace>
  <inkml:trace contextRef="#ctx0" brushRef="#br0" timeOffset="83">28492 3638 6930,'11'0'143,"0"0"1,0 0 143,6 0 1,-1 0 0,1 0-206,0 0 0,-6 2 0,0 2 0,1 1-169,3-1 0,2 3 1,-1-1-1,1-1-147,-1 2 1,1-5 0,1 6-1,2-3-202,2 1 1,1-1 435,-7-5 0,8 8 0,2 1 0</inkml:trace>
  <inkml:trace contextRef="#ctx0" brushRef="#br0" timeOffset="84">29055 3588 7650,'-8'-9'83,"5"-4"568,-8 8 0,5-1-1007,-5 6 1,7 2 0,-3 4-1,0 5-574,-4 3 930,3 10 0,-14 2 0,4 7 0</inkml:trace>
  <inkml:trace contextRef="#ctx0" brushRef="#br0" timeOffset="85">27781 4465 6985,'-2'16'0,"-1"1"39,-3-1 1,1 1-1,5 0 1,0-1 2,0 1 1,0-1 0,0 1 0,0-1-64,0 1 0,0-6 0,2 0 0,3 0 35,6-2 0,-2 4 1,2-8-1,0 1 10,-1 1 1,4-5-1,-3 4-38,4-5 0,3-1 1,3 0-1,1 0 22,-2 0 0,0-1 0,0-5 0,2-3-87,-2 0 1,-1-6 0,-1 4-1,1-4 53,-3-1 0,4-3 1,-9-1-1,2-2 28,-2 2 0,2 0 1,-6-1-1,1-1-8,-1 2 0,-1-4 0,-5 2 0,3 0 70,2-2 0,-1 6 0,-7-4 0,-1 4-42,-3 1 0,-7 0 0,2 1 0,-3-1 6,-3 1 1,-5-1-1,0 3 1,0 1-9,-2 2 1,4 7 0,-6-1-1,2 1-48,4-2 1,-4 5 0,2-5 0,2 6-88,1 6 0,3-3 0,-1 8 0,3 2 53,3 2 1,-2 1 0,5 1 0,1-1 49,0 1 1,1-1 0,6 1 0,0 0 12,0-1 1,6-5 0,1 0 0,2 0 175,4-2 1,4-1 0,3-8 0,4 2-133,2 3 0,-4-3 0,3 3 0,1-3-219,0-2 0,-4 0 1,4 0-1,-1 0-168,1 0 1,-6 0 341,2 0 0,4 0 0,0 0 0</inkml:trace>
  <inkml:trace contextRef="#ctx0" brushRef="#br0" timeOffset="86">28459 4548 7809,'9'-2'-508,"-3"-4"0,-6-1 585,-6-4 0,3-2-105,-8 7 0,0 3 0,-6 8 33,1 6 0,5-2 0,1 3 0,3 0-43,3 3 1,-3 2 0,2-1 0,1 1 37,2-1 1,2 1-1,0-1 3,0 1 1,2-2 0,2-3 0,3-2 21,2-3 0,-3 4 0,5-6 0,0 1 13,-2 1 0,6-5 0,-4 4-8,3-5 0,3-1 0,-1 0 0,1-1 3,-1-5 0,1 2 0,-1-5 0,1 0 68,0 0 1,-6 3-1,0-5-39,1-1 1,1-3 0,-2-2 0,-5 1 78,-4-1 1,-2 1 0,0-3-83,0-3 0,0 9 0,-2-3 0,-4 1-115,-5 0 0,-3 1 0,-3 1-204,1 2 0,-1 7 0,0-1 0,1 3 33,-1 2 1,1 5 0,-1 3 0,1 1 226,-1 4 0,8-6 0,-6 8 0,6-6 0</inkml:trace>
  <inkml:trace contextRef="#ctx0" brushRef="#br0" timeOffset="87">29038 4366 7809,'17'0'-393,"-8"-2"0,-2-2 590,0-1 0,-3-1-151,7 6 0,-5-2 0,5-1 0,2-3-87,1 2 1,-3 3-1,0-1 1,2-2-74,2-1 0,1-1 1,1 6-1,-1 0-153,1 0 1,0 0 0,-1 0 89,1 0 0,-6 6 177,0-1 0,-8 8 0,5-4 0</inkml:trace>
  <inkml:trace contextRef="#ctx0" brushRef="#br0" timeOffset="88">29170 4514 7174,'0'10'1123,"2"-3"-1332,4-7 0,3 0 1,7 0-1,1 0 260,-1 0-51,1 0 0,0-7 0,-1-3 0</inkml:trace>
  <inkml:trace contextRef="#ctx0" brushRef="#br0" timeOffset="89">28079 5325 6707,'-6'11'0,"-1"0"0,0 2-41,-1 1 0,-3-3 1,4 0-1,0 2 99,-1 2 1,3 1-1,5 1 1,0 0 130,0-1 0,0 1 1,0-1-166,0 1 1,2-6 0,3 0-4,6 2 1,4-4-1,1 0 1,1-2-39,-1-3 1,1-2 0,0-2 0,-1 0 18,1 0 0,-1 0 1,1 0 21,-1 0 0,1 0 0,-1-2-14,1-3 0,-1-3 1,-1-5-1,-2 2-15,-2-2 1,-6 4 0,6-2 0,0-2-13,-1-1 0,-1-3 1,-5 1-1,1-1 25,-1 0 1,-2 1 0,-2-2 0,0-3 14,0-1 0,0 0 1,-2 6-1,-2-1-21,-1 1 0,-6-1 1,3 1-1,-1-1-30,-4 1 0,4 4 0,-2 3 0,-2 2-10,-2 3 0,-7 2 0,0 2 0,0 0 15,-2 0 0,6 2 1,-6 2-1,2 3 21,0 2 1,2 3 0,7 2 0,2-1 3,-2-2 0,6 0 0,1 6 42,4-1 1,2 1 0,2-3-65,4-3 1,5 2 0,9-7 0,4-2-124,1-3 0,9 5 0,4-1 0,-1-1-551,-2-2 694,-2-2 0,7-7 0,3-3 0</inkml:trace>
  <inkml:trace contextRef="#ctx0" brushRef="#br0" timeOffset="90">28773 5424 7856,'10'7'952,"4"-5"-676,-12 5 0,6 1 0,-8 3-718,0 4 1,0 1-1,0 1 270,0-1 1,0 1 0,0-1 0,0 1-461,0-1 0,1 1 632,5-1 0,3 8 0,8 2 0</inkml:trace>
  <inkml:trace contextRef="#ctx0" brushRef="#br0" timeOffset="91">29203 5209 7796,'11'0'-155,"0"0"0,-5 0 0,5 0 1,2 0-38,2 0 0,1 0 1,1 0-1,1 0 192,4 0 0,-4 0 0,6 0 0</inkml:trace>
  <inkml:trace contextRef="#ctx0" brushRef="#br0" timeOffset="92">29369 5341 7845,'-2'9'-101,"-4"-3"0,6-4 0,0-2 1,10-2 100,4-4 0,10-3 0,2-7 0</inkml:trace>
  <inkml:trace contextRef="#ctx0" brushRef="#br0" timeOffset="93">30344 4101 7728,'-16'0'-172,"-1"0"1,1 0 224,-1 0 0,6-2 223,0-3-528,0-4 1,-4-3 35,4 1 171,4 0 0,9-3 0,3 3 32,6 5 0,-1-1 0,1 1 1,2 3 10,1 1 1,3 2-1,-1 0 1,1 0 3,-1 0 0,1 0 1,-1 0 30,1 0 0,-8 2 0,-1 1 0,-3 5 50,1 1 0,-1-4 0,-5 6 0,0 2-13,0 2 1,0 7 0,0 2 0,0 0-10,0 0 0,-5 3 0,-1-3 0,2 2-20,3 3 0,1 2 1,0 1-1,0-3-30,0-1 0,0-3 0,0 5 0,0-4-22,0-3 1,0 5 0,0-6 0,1 0-76,5 2 1,-2-6 0,5 4 12,-2-3 1,4-3-1,-4 1 8,3-1 1,-5-5 0,6-1 58,2-3 1,-4-2 0,2-5 9,2 0 0,2 0 16,1 0 7,-6-7 1,-3 3-15,-7-7 1,-2 8 6,-3-3 1,1 6-1,-5 6-11,1 5 0,-3 9 1,6 2-1,1-2-1,2-1 0,-3-1 0,-1 2 0,3 2-25,1-2 1,2 4-1,0-2 1,0 0 48,0 2 0,0-5 0,2 5 0,1-2 6,3 0 0,1 0 1,-3-4-1,1 2-39,-1 2 1,0 0 0,-1-5 0,3-1-29,-2 1 0,-1 0 1,1-1 6,1 1 1,1-1 0,-6 1 65,0-1 1,0-5 0,0 0 46,0 2 0,0-4 0,0 2 33,0 2 0,-7-4-119,-4 2 0,-2-5 1,0 3-83,2-2 1,0-1 0,-6-6-134,1 0 0,-1 0 0,1 0-232,-1 0 0,1-2 442,-1-3 0,0-5 0,1-6 0</inkml:trace>
  <inkml:trace contextRef="#ctx0" brushRef="#br0" timeOffset="94">31072 4481 7512,'7'-9'-1008,"-5"0"802,4 3 391,3 5 334,-7-7-345,5 8-188,0 0 1,-5 8-6,4 3 1,-3 2-1,1-1 37,2-1 0,-1-5 0,-3 3 0,2 0-5,1 1 1,3-7 0,-5 5-13,3-1 1,7-5 17,-2 3 0,-2-3 0,2-2 59,2 0 1,1-2-1,3-3-14,-1-6 1,1-4 0,0 0-1,-1 1 34,1-3 0,-6 4 0,0-9 0,1 4-42,3 1 1,4-5 0,1 0-1,2 0-75,-2-2 1,0 6 0,0-6 0,3 2 3,-3 0 1,4 0-1,-2 7-120,-2 4 0,-7 2-207,-2 3 1,-8 6 0,3 0 0,-4 10-518,-2 4 859,0 3 0,-15 7 0,-3 1 0</inkml:trace>
  <inkml:trace contextRef="#ctx0" brushRef="#br0" timeOffset="95">31138 4448 6849,'6'17'-3,"1"-1"-16,2 1 0,-5-6 0,1 0 12,-3 2 0,4-4 124,-1 2 1,3-7-64,-3 1 0,-1-3 0,7-2 40,2 0 0,-4-2 0,2-1 1,2-5-106,1-1 1,3 0 0,0-4 0,-1 2 25,1-2 1,5-2 0,0-1-1,0-1 109,2 1 0,-4-3 0,7-1 0,1-2 4,-2 2 1,3 0 0,-5 0 0,0-3-5,0 3 1,3-4 0,-5 2 0,-1 2-95,-3 2 1,-3 7 0,-3 2-1,-2-1-519,-3 1-156,-1 5 1,-6-1 359,0 10 0,-6 5 1,-1 6-1,-3 1 285,-2-1 0,-3 1 0,-9-1 0,-2 1 0</inkml:trace>
  <inkml:trace contextRef="#ctx0" brushRef="#br0" timeOffset="96">31254 4498 7743,'15'-2'-391,"-3"-2"0,-1-3 391,2-2 0,9 5 0,4-3 0</inkml:trace>
  <inkml:trace contextRef="#ctx0" brushRef="#br0" timeOffset="97">6317 1670 7896,'0'-9'-1492,"-2"2"2339,-3 7-283,3 0-255,-6 0-351,8 0 1,0 1-86,0 5 1,0-2 0,0 9-1,0 3-85,0 4 0,0 2 0,0-3 1,0 3-131,0 5 0,6-3 342,-1-2 0,8 4 0,-4 0 0</inkml:trace>
  <inkml:trace contextRef="#ctx0" brushRef="#br0" timeOffset="98">6565 1356 6538,'-11'0'-577,"2"-2"575,1-3 0,1 3 34,2-4 1,-3 3 0,-5-1 244,2-2 0,6 1-192,-6 5 1,0 0-116,-6 0 1,1 0-7,-1 0 1,1 2 17,-1 3 0,6 3 1,2 4-1,0 0 51,-1 0 1,1-2 0,-4 1 0,4 1 34,2 3 1,-6 7 0,2 2 0,-2 2-41,2 3 1,-4 2-1,4 3 1,-3-1-10,-3 0 1,6 2 0,2 1 0,0 3 20,0-2 0,5-1 0,-2 1 0,5 2-13,1-3 0,0-1 1,0-2-1,1-1-20,5-5 1,3 4 0,8-5-1,-1 2-7,1-1 1,5-6-1,2 1 1,0-4 8,-1-2 0,7-1 1,-3-2-1,3-4 6,-3-1 1,5-3-1,-5-5 1,4-2 20,2-3 0,-1 1 1,-3-7-1,-1-2-24,1-2 0,-3-7 0,-1-1 1,-1-1 9,-3 0 0,1-6 1,-4 3-1,-3-4 30,-1-2 0,-6-1 1,-3 1-1,-3 0-4,-2 0 1,-2 0 0,-3 0-1,-4 2-82,-1 3 0,-10-1 1,4 7-1,-3 2-184,1 1 0,1 5 1,-1 3-1,-2 5 218,-2 4 0,-8 17 0,5 3 0</inkml:trace>
  <inkml:trace contextRef="#ctx0" brushRef="#br0" timeOffset="99">6978 3787 7595,'-16'0'-481,"-1"5"0,3 3 625,3 1 0,1-5 0,7 3-131,-3 0 1,-5 2-72,6 8 0,-6 0 290,5-1-218,-7-7 1,10 4-20,-8-7-17,7-1 1,-3-7 0,8-3-5,5-6 0,-2 2 0,7-2 32,1-2 1,3 0 0,2 0 10,-1 2 0,1 2 0,-1-2 0,1 3-9,-1 1 0,1 5 0,-1-3-88,1 3 0,0 7 0,-3 3 38,-3 1 0,2 2 0,-7 5 0,-1 1 85,2 0 1,-5-1 0,4 1 0,-4-1-6,-2 1 1,0-1 0,0 1 0,0-1-39,0 1 1,0-1 0,-2 1 0,-2-1-25,-1 1 1,-6 0-1,3-1-12,-1 1 1,4-1 0,-5 1 158,3-1-38,-6-7-33,11-1-46,-5-8 0,9 0 0,3 0 24,6 0 0,-1 0 1,1 0 10,1 0 1,3 0 0,2 0-31,-1 0 1,1 0-1,-1 0-91,1 0 1,-1 0 0,1 0-358,-1 0 1,1-8 436,0-3 0,-1-3 0,1-3 0</inkml:trace>
  <inkml:trace contextRef="#ctx0" brushRef="#br0" timeOffset="100">7160 3605 7751,'-16'-17'0,"-1"1"-219,1-1 0,5 6 0,0 0 285,-2-2 0,-2-1 5,-1-3 1,1 6-1,2 2 24,2 2-113,7 1 0,-5 6-115,4 0 1,1 0 0,-7 0 71,-2 0 1,-2 7-1,-1 4 50,-1 4 0,1-4 1,-1 0-1,1 2 7,-1 2 1,1 1-1,-1 1 1,0-1 3,1 1 1,-1-1 0,1 1 0,-1 0 10,1-1 0,-1 2 0,1 3 0,-1 1 46,1-2 0,5 4 1,1 0-1,1 0-46,0-1 1,5 12-1,-1-2 1,3 2-9,2 0 1,0 4 0,0-1 0,0 1-52,0 1 1,6-3 0,3 5 0,2-1 14,2-4 1,11-2 0,-8-2 0,2 0 22,1 0 0,3-6 0,2-1 1,0-2 9,0-4 0,3 4 1,-3-2-1,2-4-2,3-5 1,2 0 0,1-5 0,-3-1-18,-1 0 0,5-1 1,5-6-1,-1 0 12,-2 0 0,-2-8 0,0-1 1,0-4 70,0-3 1,-2 3 0,-1-9-1,-3 2 63,3-2 0,-5 1 1,1-6-1,-2-1-59,-4 3 1,2-7-1,-3 5 1,-5-4-21,1-3 0,-8-4 1,-1-1-1,-4 3-53,-2 1 0,-2-4 0,-4-1 0,-5-1-18,-3 1 1,-5-4 0,-3 3 0,-3 3-111,-1 3 0,-5-7 0,5 10 1,-2 3-148,1 5 1,5 6 279,-6 1 0,-7 1 0,-7-1 0</inkml:trace>
  <inkml:trace contextRef="#ctx0" brushRef="#br0" timeOffset="101">30245 4035 7030,'0'-11'186,"0"0"-419,0 7 65,0-3 0,2 7 176,4 0 0,-3 0-16,8 0 1,-7 2-1,3 1 1,-1 5 56,-1 1 0,3-4 0,-5 6 0,5 2-84,1 2 1,-4 2 0,6-1 0,0 1-94,-1-1 0,-1 1 0,-6-1 0,3 1 128,-2-1 0,5 8 0,0 2 0</inkml:trace>
  <inkml:trace contextRef="#ctx0" brushRef="#br0" timeOffset="102">28310 6383 7277,'0'-9'3,"0"2"0,0 8 70,0 5 1,2-2-1,2 7 1,3 0 30,2-2 1,-3 5 0,5-2 0,0 4-78,-2 6 0,6-4 0,-4 6 0,4-2-68,1 0 1,1 2 0,-1-3 0,1 1 66,-1-2 1,1 4 0,-1-2 0,1-2-182,-1-2 0,1-1 0,-2-1 0,-2 1-64,-2-1 1,-8-4 0,5-1-448,-1 1 666,-5 3 0,5 2 0,-7-1 0</inkml:trace>
  <inkml:trace contextRef="#ctx0" brushRef="#br0" timeOffset="103">28310 6813 7420,'17'0'25,"-1"0"0,1 0 1,0 0-1,-1 2-16,1 3 0,1-1 1,2 5-1,2-1-67,-2-5 1,4 5-1,0-3 1,2-1-120,3-2 1,3-2-1,-1 0 1,-2 0 176,-1 0 0,-1 0 0,6 0 0</inkml:trace>
  <inkml:trace contextRef="#ctx0" brushRef="#br0" timeOffset="104">28906 6747 7988,'-2'-17'-206,"-4"1"0,-3 7 57,-7 3 0,1 12 0,2 6 0,2 7-57,-2 3 1,4 5 0,-2-3-1,0 0 206,2 0 0,-13 6 0,3-5 0</inkml:trace>
  <inkml:trace contextRef="#ctx0" brushRef="#br0" timeOffset="105">28426 7425 7954,'6'-11'33,"-1"0"1,3 0 0,-5-6-1,5 1 3,1-1 1,-6 6-1,5 0-107,-1-2 0,-5-1 34,3-3 1,-3 6-193,-2 0 129,0 7 1,-2-3-35,-3 7 1,1 0 0,-7 2 59,-2 3 1,4 3 0,-2 5 0,0-2 88,2 1 0,-4 3 1,6 2 59,-2-1 0,5 1 1,-3-1 6,-1 1 0,6-1 0,-3 1-70,3-1 0,4-5 0,3-1-27,6-3 1,-1-2-1,1-5 1,1 0 3,3 0 1,2 0 0,1 0 0,2 0-2,2 0 0,0 0 1,-7-1-1,-2-3-11,-2-2 236,0 1-91,-2 5 0,-1 2-57,-8 3 1,-6-1 0,-1 7 0,-1 2-25,1 2 1,1 1 0,6 1 0,0-1 20,0 1 1,0-1-1,0 1-50,0-1 1,2 1-1,2-1-163,1 1 0,8-6 0,-2-2 1,4-2-15,2-3 0,-1 0 0,3 0 0,1 1-15,2-1 180,7-2 0,-10-10 0,4-1 0</inkml:trace>
  <inkml:trace contextRef="#ctx0" brushRef="#br0" timeOffset="106">28873 7375 7374,'-10'-7'-1218,"3"-2"1304,7-8 0,7 8 0,4 2-99,4-1 0,2 6 0,-1-3 0,1 3 127,-1 2 1,1 2 0,-1 3 82,1 6 1,-2-1-1,-2 1 1,-2 2-112,1 1 0,1 3 0,0-1 0,-2 1 3,2-1 1,-4 1 0,0-1-312,-1 1 0,3 0 0,-6-1 85,-1 1 0,-2-6 161,-2 0 0,0-6 362,0 6-68,0-7 0,-2 1-146,-4-10 1,5-4 0,-5-8-56,4 1 0,2-6 1,0 0-1,0 1-124,0 3 1,6 0 0,1-3-1,0-1-180,1 2 0,5 2 1,-2 1-1,2 1 45,-2-1 1,3 2 0,-3 4 0,4 6 141,2 3 0,-1 2 0,1 0 0</inkml:trace>
  <inkml:trace contextRef="#ctx0" brushRef="#br0" timeOffset="107">29418 7326 7942,'2'-15'281,"2"2"-279,1 2 0,8 7-136,-2-1 0,-2 1 0,2 1 254,2-3 1,2-1 0,2 3-49,-1-2 1,1 1 0,-1 5-100,1 0 0,-1 0 0,1 2 0,-1 3-26,1 6 1,-2 4 0,-3 2 0,-2-1-96,-3 1 1,4-1 0,-5 1 0,-3 1 37,-1 4 1,0-3-1,2 3 1,1-4 64,-1-2 0,-2 1 0,-4-2 0,-2-2 20,-1-2 0,-3-6 72,3 6 1,-5-7 36,-6 1 0,1-5 1,2-3 5,2-3 1,2-7-1,-2 2 3,6-3 1,3-3 0,2-1 0,0-3-58,0-1 0,0 0 1,2 4-1,3-2-58,6-2 0,4 0 0,1 5 1,1-1-212,-1-4 0,1 9 0,1-2 0,3 4 7,1 2 0,0 5 1,-6-1 225,1 3 0,-1-5 0,1-3 0</inkml:trace>
  <inkml:trace contextRef="#ctx0" brushRef="#br0" timeOffset="108">29964 7226 7925,'9'2'-219,"-3"4"0,-4-3 0,-1 7 0,3-1 190,2 0 0,-1-3 0,-5 5 0,0 1 19,0 3 1,0 2 0,0-1 0,0 1 39,0-1 1,0 1 0,0-1 0,2 1 20,3-1 1,-3 1-30,4-1 1,1-4 0,1-3 1,1-2 0,2-1-94,5-6 0,1-8 8,-1-3 0,-1-4 1,-4-1-1,-4-1 66,1 1 1,-6-1-1,3-1 1,-3-2 31,-2-2 1,2-2-1,1 4 1,3-4 13,-2-2 0,-3 4 1,-1-4-1,0 0-41,0 1 1,0 5-1,0-2 1,0 3-32,0 3 1,-5-1-1,-1 1 1,3-1 45,1 0 0,0 6 194,-3 0-79,3 0-128,-6 2 0,10 2-9,4 7 1,3 0 0,7 0-10,1 0 1,-6 7 0,0 4 0,0 4 21,-2 1 0,4 7 0,-5-1 1,-1 0 13,0 1 1,4-2 0,-3 4-1,-1-1 9,0-3 0,6 2 1,-4-1-1,2-1-18,0-3 0,-1 4 0,2 0 0,-1-2-43,2-1 0,2-3 0,0 1 1,-2-1-7,-2 1 1,0-2 0,3-3-1,-1-2 40,-2-3 1,-2 0-1,4-3 1,-2 2 192,2-3 1,2-1-41,1-2 1,1-7-1,-1-4 5,1-4 0,-2-2 0,-2 1-125,-2-1 0,-8 6 1,3 0-1,-3-2-79,3-1 1,-4-3-1,3 1-96,-3-1 1,-2 6-1,0 0-1172,0-2 1303,0 6 0,-7-8 0,-2 6 0</inkml:trace>
  <inkml:trace contextRef="#ctx0" brushRef="#br0" timeOffset="109">31055 6995 7341,'11'0'-197,"1"0"0,-1 0 183,5 0 0,-5 0 0,0 0-25,2 0 1,-4 0-1,2 0-719,2 0 758,-6 0 0,8-7 0,-6-3 0</inkml:trace>
  <inkml:trace contextRef="#ctx0" brushRef="#br0" timeOffset="110">31171 7061 7855,'-5'11'770,"-1"0"-259,1-7-778,5 3 1,7-7 266,4 0 0,4 0 0,1 0 0</inkml:trace>
  <inkml:trace contextRef="#ctx0" brushRef="#br0" timeOffset="111">31651 6664 7728,'9'0'-512,"0"0"0,-5 2 590,1 4 0,1 3 12,-6 7 1,-6 1-1,-1-2-59,-2-4 1,5-2-1,-3-6-76,-1 3 1,5-1 9,-8-5 0,5 0-257,-5 0 269,8 0 0,-10-7 147,7-4 1,1-4 0,6 1 6,5 3 0,-4-4 1,5 6-1,-1-2 158,-1 0 0,8 5-150,-2-5 1,4 7 0,1-1-103,1 3 1,-1 2-1,1 0-93,-1 0 1,-5 6-1,1 1 1,-1 2 8,-2 4 0,4 2 0,-8 1 0,1 1 0,1-1 0,-5 6 1,3 0-1,-1-1 20,1-3 0,-3-1 1,4 1-1,-4 2-62,-2 2 1,-2 0-1,-2-5 1,-3-1 8,-2 1 0,-1-1 0,-2 1 0,1-1 49,-2 1 1,-2-2-1,-2-2 1,1-4 107,-1-2 0,6 4 1,0-5 191,-2-3-163,-1-1 0,-1-4-103,4-3 1,6-4 0,8-8-29,3 1 1,5-1-1,-4 2 1,0 2 15,1 2 0,5 0 0,-2-3 0,2 1 18,-2 2 0,3 5 0,-3-3 71,4 2 0,-4 1 0,0 6 36,2 0 0,2 0 0,-1 2-104,-3 4 0,4-3 0,-6 8-68,0 2 1,4-4-1,-5 1 1,-1-1-96,0 0 1,1-4-1,-3 6-265,6 2 1,-2-5 415,2-3 0,0 4 0,6 1 0</inkml:trace>
  <inkml:trace contextRef="#ctx0" brushRef="#br0" timeOffset="112">32445 6350 7903,'9'2'-413,"-4"3"1,-3-1 0,-2 7 517,0 2 1,0 7 0,0 4-1,0 2 40,0 3 1,-5 2 0,-1 2 0,1 1-65,-3-1 1,6 1 0,-3 3 0,3 4 58,2 1 1,-6-3-1,1 5 1,1 0-58,2-2 1,2 6-1,0-6 1,-1 2-245,-5 0 1,4-5 0,-3 3 0,1-2 0,0-1-82,-1 1 1,-8-3 0,4 5 108,0-1 0,-6-3 1,6-6-1,-2-5 35,0-5 0,5 2 1,-5-2 36,-2-2 0,-1-1 1,-3-4-41,1-4 0,5-4 0,0-7 101,-2 0 0,5 0 0,-6 0 0,4 0 0</inkml:trace>
  <inkml:trace contextRef="#ctx0" brushRef="#br0" timeOffset="113">32279 6896 7515,'11'-6'-256,"0"1"0,-7-3 217,1 3 1,-1 3-156,2-4 0,-5 6 194,5 6 0,3-4 0,0 5 0</inkml:trace>
  <inkml:trace contextRef="#ctx0" brushRef="#br0" timeOffset="114">32593 6962 8199,'8'9'201,"-6"-2"0,7-8-1934,-4-5 1733,-3 4 0,-2-5 0,-9 7 0</inkml:trace>
  <inkml:trace contextRef="#ctx0" brushRef="#br0" timeOffset="115">32858 6052 6527,'0'-11'616,"0"0"-548,7 8 1,-5-7-4,4 5 1,-6 3 0,-6-3-28,-5 3 0,2 2 1,-2 0-29,-2 0 1,-2 0 0,-1 0-8,-1 0 0,1 0 1,1-2-1,2-2-23,2-1 1,0-1 0,-5 6 0,-1 0 29,1 0 0,-1 0 0,0 0 0,1 0-8,-1 0 0,1 0 0,-1 0 0,-1 2 5,-4 4 1,2-5 0,-8 7 0,-1-3-42,-3 1 0,-1 1 0,0-3 0,-2 1 30,-3-1 0,3 3 0,-6-1 0,3-1-16,-1 3 1,1-6-1,3 3 1,-2-3 33,-2-2 0,-1 2 0,3 1 0,-3 3 17,-2-2 1,-1 3 0,-3-2 0,2-1-28,-2-2 1,-3 3-1,-4 1 1,-3-1-1,3 3 1,0-4 0,0 5 0,-3-2-54,3-3 0,0 3 0,0 0 0,-3 1 26,3-1 0,-4 0 1,0-3-1,0 3 13,0 3 1,-5-5-1,1 4 1,-1 1-3,1-1 1,-7-4 0,6 4-1,-1 1 44,-1-1 0,1-4 1,1 6-1,3 0-13,2-1 1,-3 2 0,4-4 0,3-1-17,2 0 0,1 5 0,0-5 0,1 0 1,-1 1 1,6 3 0,0-6 0,0 1-5,2 1 1,-4-5-1,5 5 1,1-1-5,0-1 0,-5 6 0,5-3 0,0-1 3,-1 0 1,3 1 0,3-3-1,-2 4-2,-2 0 0,3 4 0,6-5 1,3-1-10,-3 0 1,-1 6-1,0-2 1,1 2-78,3-2 1,1 4 0,-3-4 0,3 2 96,2-2 0,-4 2 1,5-6-1,-1 2 77,0 4 0,-6-4 1,5 0-1,-3 1 20,1-1 0,1-4 0,-4 6 0,5 0-38,1-1 1,-4 4 0,4-5 0,1 2-42,-1 0 0,-4 0 0,6 4 0,2-2-2,1-2 0,3 0 0,-1 6 0,1-1-38,-1 1 0,1 1 1,1 4-1,2 4 12,2 0 1,2 5 0,-4-4-1,2 5-70,-2 1 1,4 5 0,0 1 0,2-2 21,3-2 1,-4 3 0,1 1 0,0-3 33,-1-1 1,3 2-1,5-2 1,0-4 31,0 0 1,0 1 0,-2-1 0,-2-2-6,-1-1 0,-1-6 1,6 4-1,0-1 17,0 1 0,0-4 1,0 4-1,0 0-18,0-1 1,0-3 0,0 4 0,0-2-14,0-4 0,6 4 1,-1-2-1,1-2 3,1-1 1,-3 3 0,7 0-1,2-2 0,2-2 1,-4-1-1,0-1 1,1 1 16,3 0 1,2-6 0,-3 0 0,-1 1-11,-2 3 1,2 2 0,7-3 0,2-1-34,-1-2 0,-3-2 1,0 4-1,3-3-1,1-3 1,1 4-1,-2-4 1,3 1 11,1-1 1,-3 0-1,4-3 1,0 1 36,0-1 1,-1-2 0,5 0-1,-3 1 20,3 3 1,1 0 0,2-6 0,-2 0-26,-3 0 1,3 0 0,-2 0 0,6 0-15,4 0 0,-1 0 0,-4 0 0,-1 0-22,0 0 0,0 0 0,0 0 0,0 0-39,0 0 0,0 0 1,2 0-1,2 0 95,1 0 0,1-2 0,-6-2 0,2-2 11,3 3 0,-3-5 0,4 1 0,-2 0-30,1-1 1,-3 3-1,4 3 1,-4-2-5,-2-1 1,5-1-1,1 5 1,-2-3-24,-2-2 1,3 1 0,3 3 0,-1-2 0,0-1 0,4-6 0,-3 5 1,-1 1 20,1-3 1,3 5 0,-4-6-1,1-1 16,-1 1 0,1 4 1,-5-5-1,5 1-29,1 0 0,0 4 0,4-5 0,-4 3-50,-1 3 1,3-3 0,-4 0 0,1-1-26,-1 1 1,4-4 0,-3 5 0,-1 1 53,1-2-1,5 3 1,-4-5 0,2 1-21,0 5 1,-5-5 0,3 1 0,0 0 102,0-1 1,-5-3 0,4 6 0,-3 1-45,1 2 0,-1-3 1,-3-1-1,2 3-46,2 1 0,-1 2 1,-5 0-1,0 0-68,0 0 1,6-2-1,-1-2 1,-1-1 33,-2 1 1,-2 2-1,-2 2 1,-1-2 53,-3-3 1,1 3-1,5-4 1,0 3 41,0-3 1,0 4 0,0-5 0,0 2 40,0-1 0,1 1 1,-3 5-1,-2-2-104,-1-4 1,-3 4 0,5-3 0,-4 3 37,-3 2 1,5 0 0,-4-2 0,0-1-23,0-3 0,-2 1 1,-6 3-1,1-2 89,-1-2 0,6 1 0,0 5 0,-1 0-80,-3 0 0,-1-6 1,-1 1-1,1 1-40,-1 2 0,-1 1 0,-2-3 17,-2-2 1,0 1 0,3 3 0,-1-2 7,-2-1 0,-7-2 0,3 3 73,1-2 1,1-5 0,6 4-44,-4-2 1,-2 3-1,-5-5 1,3 0-18,2 2 1,-3-6-1,5 6 1,0-2 9,-2 0 0,6 0 0,-6-5 0,2-1 1,0 0 1,-2 1 0,4-2 0,-4-3 47,-2-1 0,4 0 1,-3 4-1,-1-2-1,0-2 0,6-2 0,-4 4 0,2-3-12,1 3 1,-7-4 0,4 0 0,0 1-15,1-1 1,-5 0-1,4 4 1,-1-4-10,-5-2 0,6 4 0,1-4 0,-1 2-3,-4 4 1,3-4 0,-1 0-1,0 0-30,1 1 1,-1-1 0,-3 3 0,1-2 33,-1-3 1,-2 4-1,-2-4 1,2 0-74,3 1 1,-3-1 0,4-3 0,-3 1 46,3-1 0,-4 3 0,5 0 0,-2 2 40,1 4 0,-1-4 1,-3 2-1,2 2-11,1 2 0,1 1 0,-6 0 1,0 1-7,0-1 1,0 1 0,0-1 0,0 1-59,0-1 1,0 1 0,0-1 27,0 1 0,0-1 0,0-1 0,-2-3 13,-3-1 1,1 0 0,-5 6-1,0-3 26,-1-3 0,-1 2 1,-5-6-1,-1 3 33,1 2 0,-6-2 1,-2-1-1,0 0-62,0 0 0,-5 2 0,1 3 1,-3 1-114,-2 2 1,-2-8-1,-4 11 1,-5 2-195,-4 2 0,-10 3 1,-9 8 312,-8 3 0,28-1 0,-1 2 0,-3 2 0,1 0 0</inkml:trace>
  <inkml:trace contextRef="#ctx0" brushRef="#br0" timeOffset="116">6482 1373 6525,'0'-17'-179,"0"6"246,0 0-39,8 7 1,-7-5-1,7 5-46,-1-1 1,2-1 0,8 8 0,-2 4 19,-4 5 1,9 5-1,-4 6-2,3 6 0,6 10 0,1 5 0</inkml:trace>
  <inkml:trace contextRef="#ctx0" brushRef="#br0" timeOffset="117">32775 6052 7392,'9'0'-383,"6"-7"1,-6-2 0</inkml:trace>
  <inkml:trace contextRef="#ctx0" brushRef="#br0" timeOffset="118">20323 1323 8071,'17'0'-1638,"-6"0"1234,0 0 428,0 0-42,-2 0 1,0 0 5,-3 0 43,-4 0-29,5 0 0,-7 2-6,0 3 0,0-1 0,2 5 14,3-2 0,-3 1-5,4-3 0,-3-3-5,3 4 1,-2-4 56,7-2 1,-6 0 130,6 0 1,-2-2 0,4-2 0,-4-3-100,-1-3 0,3-1 0,-4-5 0,2-1-79,4 1 1,4-3-1,3-1 1,2-4-6,-2-1 1,6-1 0,0-3-6,-1 1 0,7 0 0,-7-5 0</inkml:trace>
  <inkml:trace contextRef="#ctx0" brushRef="#br0" timeOffset="119">20538 3621 6156,'11'12'210,"0"-1"142,-7-8-32,3 5 1,-5-8-178,4 0 0,-3 0-73,8 0 1,-5 0-104,5 0 0,0 0 1,4-2 43,-4-4 0,3 3 0,-3-8 0,4-2-27,2-2 0,1-2 0,4-1 0,6-4-159,3-6 0,9-5 0,4-5 175,4-6 0,16-11 0,4-4 0</inkml:trace>
  <inkml:trace contextRef="#ctx0" brushRef="#br0" timeOffset="120">32445 6218 7293,'0'-9'-573,"0"1"504,0 8 233,0 0-148,-8 8 1,6-5 0,-3 8-17,3 2 1,-4-4 0,1 2 0,1 2 4,2 2 0,-3 1 1,-1 1-1,3-1 11,1 1 0,2 5 0,0 2 0,0 0 1,0 0 0,0 3 0,0-3 1,0 2-15,0 3 0,0 3 1,0 1-1,0-2-4,0-4 1,0 5 0,0-5 0,0 3-2,0-3 1,0 3 0,0-7-1,0 3-7,0 4 1,0-5-1,0 3 1,0-1-2,0-1 1,0 5 0,0-3 0,-2 1 5,-3-1 0,1 7 0,-5-6 0,0 1-3,-1 1 1,7-5 0,-5 1 0,3 1-4,-1-3 1,1 1 0,3-6 0,-2 4 3,-1 2 0,-1-6 0,6 4 0,-2-2 35,-3 0 0,3 0 1,-5-5 29,-1-1 1,7 1 0,-5-1-113,4 1 1,2-6-62,0 0 0,0-6-382,0 6 7,0-7 489,0-4 0,8-9 0,1-8 0</inkml:trace>
  <inkml:trace contextRef="#ctx0" brushRef="#br0" timeOffset="121">32676 6929 7422,'0'9'-282,"0"-2"0,0-7 0</inkml:trace>
  <inkml:trace contextRef="#ctx0" brushRef="#br0" timeOffset="122">20125 1786 7794,'-9'0'-1131,"1"0"1231,23 0 0,-4-2 0,11-2 0,-4-1 45,-1 1 1,0 1-1,-1-1-63,1-2 0,5-5 0,2 4 0,-1 0 47,1-1 1,6-3 0,-3 4 0,5-2-47,1-4 0,5 4 0,1-2 0,-2 0-94,-3 1 0,0-2 1,-3 6-1,-2 1-7,-1-3 0,-6 5 0,3-7 1,-1 3-162,-3 3 0,-1 1 1,0-1-276,2-2 0,0 1 454,-5 5 0,-1 0 0,1 0 0</inkml:trace>
  <inkml:trace contextRef="#ctx0" brushRef="#br0" timeOffset="123">21382 1273 8026,'0'9'-475,"0"-1"1,0-6 387,0 3 0,-2 3 0,-2 4 205,-1-1-24,-1-7 1,4 3 146,-3-7 0,1 0-192,-7 0 1,7-1-1,-3-5-49,0-5 1,5-4 0,-4-1-6,4-1 1,8 1 0,1 1-6,3 4 1,1-2 0,5 8 31,1 1 1,-1-3 0,3 1-17,3 2 1,-10 3 0,5 2 0,-2 3 0,-1 3-66,3 3 1,-1 1 38,1 5 1,-2 1 0,-2-1 0,-4 1-7,-2-1 1,-1 3 0,-6 1 0,0 2 13,0-2 0,0-1 0,-2-3 0,-2 1 12,-1-1 0,-8 6 0,4 0 0,-2-3 34,-1-6 0,7 1 1,-4-3-1,0 2-14,-1-2 1,5 4 17,-6-4 0,2-2 1,-4 0-17,2-1 1,5-3 12,-5-5 0,6 0-24,-6 0 1,5-5 95,-5-1-23,8-7 1,-5 10-25,8-8 1,2 7-24,4-2 0,-3 4 38,8 2 0,0 0 0,6 0-33,-1 0 1,1 0 0,-1 2-74,1 4 0,-1-4 0,1 5-89,0 0 1,-1-5 0,1 4-1,-1-4-253,1-2 1,-1 5 0,1 1-605,-1-3 977,1-1 0,-1 5 0,1 3 0</inkml:trace>
  <inkml:trace contextRef="#ctx0" brushRef="#br0" timeOffset="124">22225 943 7522,'7'-10'-1046,"-5"-4"1347,6 12 18,-8-5-284,0 7 1,-2 0 0,-2 1-53,-1 5 1,-1 5 0,4 11 0,-2 4-1,-1-1 0,-1 7 0,6-5 0,0 4 45,0 2 0,0 6 0,0 1 0,0 1-12,0-1 1,0-1 0,0-6 0,0 0-12,0 0 0,0 0 0,0 0 0,0 0-12,0 0 1,0 0 0,0 1-1,0-1 7,0 0 0,0-6 0,0 1 0,0 1-4,0 2 0,0 3 0,-1-1 1,-3-2-9,-2-4 0,-1 5 0,3-7 0,-1 1-58,1-4 1,-3 2 0,1-2-94,3-2 0,1-7-454,2-2 617,0-7 0,-7-4 0,-3-9 0</inkml:trace>
  <inkml:trace contextRef="#ctx0" brushRef="#br0" timeOffset="125">21944 1488 6840,'-9'-2'1722,"3"-3"-2280,4 3-496,2-13 601,0 14 0,2-7 453,4 8 0,3 0 0,7 0 0</inkml:trace>
  <inkml:trace contextRef="#ctx0" brushRef="#br0" timeOffset="126">22291 1571 7370,'0'9'-365,"0"-2"1,0-5 566,0 4-368,0-4 0,0 7 166,0-4 0,7-3 0,3 6 0</inkml:trace>
  <inkml:trace contextRef="#ctx0" brushRef="#br0" timeOffset="127">22523 761 7752,'-11'-10'-937,"0"5"1,0-2 992,-6 1 0,6 1 0,0 5 182,-2 0 1,4 0-65,-2 0 1,2-2-1,-4-2-106,2-1 0,5-6 0,-3 3-51,2-1 0,-6 4 0,2-5-31,-4 3 1,4 0 0,0 3 0,-2-2-11,-1 3 1,-3-1 0,1 0 0,-1-1 100,0 1 1,-1-3 0,-2 0 12,-2-3 0,-8-1-85,3-5 1,-3 1-1,3 2 1,5 4-6,3 2 1,3 1-1,-1 4 1,-1-1-25,-4-3 1,2 1-1,-6 5 1,0 0 11,1 0 1,3 0 0,-6 0-1,-1 0 27,-3 0 1,1 5 0,2 1-1,3-1-2,2 3 1,-3-7-1,5 7 1,1-3-11,3 1 1,1 5 0,1-4 0,-1 0-11,1 1 0,-1 5 1,1-2-1,-1 3-23,1 3 1,-1-1 0,1 3 0,-1 1 14,0 2 0,1 2 1,1-4-1,2 2 8,2-2 0,6-1 0,-4-3 0,-1 1 3,1-1 1,4 3 0,-4 1 0,1 2 4,5-2 1,-7 0-1,-1 1 1,-1 1 0,0-2 0,-2 6 1,3 1-1,-4 4-1,-1 3 0,-3-1 0,-1-2 1,-2-2-3,2-1 0,1-1 0,3 5 0,-1-3 47,1-1 1,1-3 0,4 3 0,4-4-35,-1 0 1,6-4 0,-3 6 0,3-1-15,2 1 0,2-6 1,2 4-1,1-2 0,-1 0 0,5 6 0,0-6 1,2-2-4,0-2 1,-5-1 0,5-1 0,0 3 10,-2 3 1,4-4 0,-6 4 0,2-3 32,4-3 1,-4 1 0,2-1 0,0 3-17,-1 3 1,4-4 0,-3 6 0,2-2-25,-2 0 1,4 0-1,-4-3 1,2 1 5,-2 2 0,4 0 1,-4-6-1,3 1-4,3-1 0,-1 1 0,1-1 1,-1 1 28,1 0 0,-1-6 1,3-2-1,1 0 11,2 0 1,0-3-1,-5 3 1,1-2-27,4-3 0,-3 3 0,3 1 1,-4-1-6,-2 0 1,7 6-1,-1-4 1,-2 2-40,-2 0 0,-1 0 0,-1 6 0,1-2 8,-1-4 0,6 3 1,0-3-1,-1 2 14,-3-2 0,4 4 0,2-6 0,0 0-6,0-3 0,5 1 1,-3 1-1,1-1-32,1 0 0,-8-1 0,4-6 1,-2 2 37,0 3 1,6-3 0,-4 3 0,-1-3 23,1-2 0,4-2 0,-4-1 0,0-3-34,0 3 0,-1-5 0,-2 3 1,3-1 8,1-1 1,-3 3 0,6-5 0,-1 0 1,-1 0 1,4 3 0,-7-5 0,1-2 28,0-1 1,4-3 0,-4 0 0,0 1-10,-1-1 0,1-1 0,-3-2 0,1-2 86,-2 2 0,4-4 1,-2 2-1,-2 0-57,-2-2 1,4 5-1,-1-5 1,-5 2-27,-3 0 1,-4 0 0,4 4 0,-4-2-9,-1-2 1,-3-2 0,-3 4-1,2-4 18,1-2 0,1-2 0,-6-5 0,0 2-7,0 4 1,0-5 0,0 5 0,0-5 9,0-1 1,0 0 0,0 0-1,0 0-5,0 0 1,0 0 0,0 0-1,-2 0-35,-4 0 0,4 5 0,-5 1 0,2-3 4,-1-1 1,-5-2-1,4 2 1,-1 1-13,1 3 1,-6-1 0,4-3 0,-2 2-10,0 1 1,0 2 0,-4-3 0,2 1-8,2-1 0,0 3 1,-5 1-1,1-1 9,4 0 0,-4 0 0,4-1 0,-3 3 17,-3 0 1,6 6 0,0-4 0,-2 3 17,-2 3 0,-1-1 0,-3 1 1,-1-1-9,-2 1 1,-2 1 0,4 2 0,-2 4 1,2 1 1,0-3 0,-1 6-1,-1 1-41,2 2 0,0 2 0,0 0 0,-2 0-142,2 0 0,1 0 1,3 0-1,-1 0-8,1 0 1,1 8-1,2 1 1,4 2 11,1 0 1,-3 0 0,6 6 174,1-1 0,2 1 0,2-1 0</inkml:trace>
  <inkml:trace contextRef="#ctx0" brushRef="#br0" timeOffset="128">22870 794 6647,'5'11'379,"3"-2"-226,1-2 1,-4-1 113,7-6 0,-1-2 0,5-4 0,1-5-79,-1-3 1,6-8-1,2-2 1,2-2-143,3-3 0,2-4 0,4-4 0,2-2-606,2 3 0,7-1 560,-2-2 0,3-3 0,3-8 0</inkml:trace>
  <inkml:trace contextRef="#ctx0" brushRef="#br0" timeOffset="129">17165 4812 6666,'-9'0'352,"1"0"1,8 2-380,0 3 1,0 5-1,0 6 1,0 1-20,0-1 0,0 1 0,0-1 0,0 1 70,0-1 0,2 1 0,4-1 1,3 3 75,0 3 0,6-4 1,-4 4-1,3-3-10,3-3 1,1 6 0,4 0-1,4-1-33,0-3 0,5-2 0,-3 1 0,3 0-85,2-1 0,0 1 0,0-1 0,0 1-214,0-1 0,0 1 0,2-3 0,2-1 242,2-2 0,7 0 0,-4 6 0</inkml:trace>
  <inkml:trace contextRef="#ctx0" brushRef="#br0" timeOffset="130">18587 5407 7555,'0'17'-231,"0"-1"0,0 1 227,0 0 0,0 5 1,0 2-1,0 1 56,0 5 0,-6-6 0,1-1 1,1-1-61,2 0 1,2 6 0,0-4 0,0 0-93,0 0 1,0-2 0,0-6 0,0 1-102,0-1 1,0 1 0,2-2 200,4-4 0,3 3 0,8-4 0</inkml:trace>
  <inkml:trace contextRef="#ctx0" brushRef="#br0" timeOffset="131">19067 5474 7211,'-17'7'-436,"6"-3"0,0 5 548,-2-2 1,-2 4 0,-1-3 0,-1 1-73,1 4 1,5-4-1,2 2 1,-1 2-24,1 1 0,6-3 0,-3 0 0,4 2-18,2 2 1,-5 1 0,-1 1 0,2 0 29,3-1 1,1 1-1,0-1 1,0 1-10,0-1 1,5-5 0,2-2-1,1 1-1,-1-1 1,4-4-1,-3 5 1,1-3-4,4-3 1,1-3-1,3-1 1,-1 0-13,1 0 0,-1 0 1,1 0-1,-2-1 30,-4-5 0,3 2 0,-3-7 0,4 0 11,2 2 0,-1-6 1,1 4-1,-1-3-29,1-3 0,-6 1 1,-2-1-1,-2 1 11,-3-1 1,0 0-1,-1 1 1,3-1-54,-2 1 0,-4 1 1,-4 2-1,-3 2 25,-3-2 1,5 6 0,-6 0 0,-2 1-17,-2 1 0,-1-1 0,-1 6 0,1 0-99,-1 0 0,-1 0 0,-2 2 0,-2 4 3,1 5 1,3 3 0,1 3-1,1-1 113,-1 1 0,1-1 0,-1 1 0</inkml:trace>
  <inkml:trace contextRef="#ctx0" brushRef="#br0" timeOffset="132">19976 5027 6601,'-9'11'97,"2"0"-60,-1 2 1,6 2-1,-5 3 1,1 2-14,1 2 1,-6 2 0,4-2 0,-1 6-1,1 3 0,-4 2 0,3 0 0,1 0-21,0 0 0,-1 2 0,5 2 0,-5 2 11,-1-3 1,6 5 0,-5-3-1,3-1-44,-1-2 1,-5-2 0,4 2 0,-1 2-3,1 1 1,-4 1 0,4-6 0,-1-2-18,1-3 0,-4 1 0,4-5 0,-1 0-30,1 0 1,0-2 0,3-6 0,-2 1-142,3-1 1,-5-4 219,3-1 0,-8-8 0,4 5 0</inkml:trace>
  <inkml:trace contextRef="#ctx0" brushRef="#br0" timeOffset="133">19629 5655 7952,'-9'-7'-589,"1"-2"607,8 0 1,2 1-832,4 8 813,3 0 0,7 8 0,1 1 0</inkml:trace>
  <inkml:trace contextRef="#ctx0" brushRef="#br0" timeOffset="134">20026 5672 7068,'16'0'-871,"-1"-2"488,-4-3 383,-4 3 0,-7-6 0,0 8 0</inkml:trace>
  <inkml:trace contextRef="#ctx0" brushRef="#br0" timeOffset="135">20075 4944 8010,'0'-11'-654,"0"0"1,0 6 639,0-6 0,0 0 0,-2-4 8,-3 4 1,3 2-1,-5 5 139,-1-1 1,5-3-94,-8 3 1,0 3 0,-6-4-22,1 5 1,5-5 0,0 1-1,-2-1-23,-2-1 1,-2 5 0,1-4 0,-1 3 35,1-3 1,-3 4-1,-1-5 1,-2 2 22,2-1 1,-4 0 0,0 5 0,0-3-10,0-2 0,-3 1 0,3 5 0,0-2-54,0-3 0,-5 3 0,1-4 1,-1 4-57,1 2 1,-3 2-1,4 2 1,-3 1 34,3-1 1,-5 3-1,5-1 1,-4-1 49,-3 3 1,3-4 0,4 5 0,3-2-2,0-3 1,4 3 0,-6-1-1,2-1 6,4 2 1,-4-3-1,2 5 1,0 1-32,-2-1 1,4-4 0,-6 6 0,0 0-11,1-2 1,-3 6 0,-5-4 0,0 4 10,0 1 0,0 1 0,0-1 0,0 1 33,0 0 1,-1-1-1,1 2 1,0 3-5,0 1 0,0 0 1,2-4-1,2 2-22,1 2 1,8 0 0,-4-3-1,2 1-5,0 2 0,0 2 0,5-2 0,1 4 1,-1-1 1,1 7 0,-1-5 0,0 4-10,1 3 1,-1-1 0,1 0 0,-1-2-8,1-3 0,5 3 1,2-4-1,-1 5-15,1 1 0,6 0 1,-3 0-1,4 0 17,2 0 0,0 0 1,0-2-1,0-1 39,0-3 1,0-1 0,0 3-1,0-1 60,0 1 1,2-5 0,4-2 0,3-2-29,0 2 1,9-3 0,-5 3 0,0-2-51,2 2 0,5-3 0,4 3 0,0-4 15,0-2 0,3 7 0,-3-1 1,2-2-67,3-2 0,1 4 1,-1 0-1,-1-2 28,1-1 0,2-3 0,2 1 1,0-1 5,0 1 1,6-6 0,0 0 0,-3 0 18,-1-2 1,4-1-1,-1-7 1,-1 3 25,-2 2 0,4-1 1,1-5-1,2 0-1,4 0 1,-5-5 0,-1-1-1,0 1 30,5-3 1,-3 5 0,0-7-1,-1 1-8,-5 0 1,5 3-1,-3-5 1,1 0-28,1 2 0,-3-5 0,5 3 0,1-4-33,-1-2 0,-4-1 1,5-2-1,-1-2 1,0 1 0,-5 1 0,3 0 1,-1-2-41,0 2 0,-1-4 0,-5 0 0,0 0 22,0 0 1,0 0-1,0 2 1,1-3 14,-1-1 0,-6-4 1,-1 7-1,0-3-3,-1-4 1,-4-1 0,2-2 0,0 0 43,-1 0 1,0-6 0,-8-1 0,-1 0 5,-2-1 0,-5-3 0,3 4 0,-2-1 0,-3 1 0,-2-4 0,-2 3 0,0 1-12,0-1 1,-2 1 0,-4 3 0,-3-1-19,0 1 0,-11 2 1,3 0-1,-1-2-45,0-1 0,-5-1 0,1 8 0,0 2-158,-2 1 0,4 2 1,-7-1-1,-1 5-79,2 3 1,-5 3 0,4 1 0,-5 4 271,-1 5 0,-7-3 0,-2 0 0</inkml:trace>
  <inkml:trace contextRef="#ctx0" brushRef="#br0" timeOffset="136">6912 7392 7566,'11'-8'-286,"0"-3"1,-2 2-1,4 0 1,-3 0 242,-3 0 1,6 3 0,-2-3 109,3 2 0,3-4-2,0 5 1,-1 1-36,1 5 1,-1 0 0,-1 1 22,-4 5 0,4-2 0,-4 5-89,3-2 1,-3 6 0,-2-2 0,1 2-8,-1-2 1,-5 4 0,3-4 0,-2 3 7,1 3 0,-1-6 0,-3 0 0,2 2 16,1 1 1,1-2 0,-6-1 48,0 1 1,-6 3 65,1 2 1,-2-8 118,1-4-158,4-3 0,-3-2-91,10 0 0,-1 0-4,7 0 0,-6 0 1,6 2 13,2 4 1,-3-3 0,-1 8 20,-2 2 0,-1-4 1,-6 2 14,0 2 0,0 2 1,0 1 7,0 1 1,-2-2 0,-2-3-1,-3 0 28,-2 0 0,-2-2 0,-6-1 0,-1 0 13,-4 0 1,3-5 0,-3 1 0,4-3-47,1-2 0,1 6 0,-1-1-113,1-1 1,5-2 0,0-4 97,-2-4 0,-2-10 0,-2-10 0</inkml:trace>
  <inkml:trace contextRef="#ctx0" brushRef="#br0" timeOffset="137">7260 7127 7071,'0'-16'0,"0"-1"0,0 1 0,0-1 0,0 1-464,0-1 1,0 0 509,0 1 1,-6 5 0,-1 2 12,-3 1 0,-1 3 0,-5 5-16,-1 0 0,6 0 1,0 0-1,-2 0-34,-1 0 0,-3 2 1,1 3-1,-1 4-26,1 1 0,-1 10 1,-1-4-1,-3 5 2,-1 2 1,-1-2 0,2 6 0,-1 1 20,2-3 1,2 12 0,1-4-1,1 2 8,-1 0 1,1-2 0,1 0 0,4 2 1,5 4 0,-1-4 1,1 5-1,3-1-13,1-1 1,4 3-1,3-5 1,6 3-19,4-2 1,7-4-1,2-4 1,2-3 10,3-2 1,2-2 0,4-7 0,2-3 3,2-1 1,1-7-1,-3 2 1,3-6 48,2-6 1,3-3 0,4-8-1,1-1 120,-1-4 0,1-4 0,1-7 1,3-2-121,1-3 0,0 1 0,-7-7 0,-2-2-50,-2-2 1,-8-1-1,1-1 1,-7 2-36,-8 4 1,-6-4 0,-5 6-1,-5 0 14,-4 3 1,-4 1-1,-4 3 1,-5 5-261,-3 5 0,-5 4 282,-3 10 0,-11-3 0,-9 4 0</inkml:trace>
  <inkml:trace contextRef="#ctx0" brushRef="#br0" timeOffset="138">12750 7623 8073,'5'-11'-461,"1"0"0,-1-2 210,2-1 1,-3-3-1,5 1 286,-1-1 0,3 1 0,-4 1 0,0 2 72,1 2 1,-1 0-1,-3-6 1,1 1 0,6-1 0,-3 3 0,-1 1-65,0 2 0,6 0-48,-2-6 0,4 2 0,0 3 1,-2 2-33,-2 3 0,0 0 1,5 3-1,1-1 18,-1 1 0,8-3 0,2-1 1,1 1 3,1-1 0,-1 1 1,8 3-1,2-3 17,2-2 0,1 3 1,-3-3-1,3 0 1,3 0 0,-1 5 1,4-3-1,-2 1-2,2 1 0,2-1 0,1 6 0,-1 0-1,-4 0 0,4 0 0,-4 0 0,2 0 0,-2 0 0,4 0 0,-4 0 0,2 0 24,-2 0 0,2 0 1,-6 0-1,1 0 28,-1 0 0,-1 2 0,-4 2 0,-1 1-1,0-1 0,8-2 0,-9 0 0,2 1-32,0 3 1,-8-1 0,1-3 0,-1 2-77,-1 1 0,5 3 0,-5-5 0,0 5-89,-4 1 1,-4-5 0,-1 1 0,-3-1-6,-3 1 0,4-3 0,-4 4 32,4-4 0,0-1 119,-4 5 0,3-4 0,-5 5 0</inkml:trace>
  <inkml:trace contextRef="#ctx0" brushRef="#br0" timeOffset="139">14850 7045 7064,'16'-2'0,"1"-2"-121,-1-1 0,1-1 0,1 6 0,2 0 145,3 0 1,-1 2-1,-6 5 1,1 8-21,-1 5 1,1 8 0,-1-3-1,-1 5-48,-4 5 1,-4 9 43,-7 0 0,8 11 0,1 4 0</inkml:trace>
  <inkml:trace contextRef="#ctx0" brushRef="#br0" timeOffset="140">15991 7326 7552,'-9'0'-1421,"-1"0"1572,5 0 0,3 1 0,-5 3 369,-1 2-366,6-1 0,-7-5-416,4 0 156,3 0 0,-5-7 96,7-4 0,0 2 12,0-2 0,1 5 1,5-3-1,5 2 67,4 3 1,-1 0 0,-1 1 0,-2-3-117,2 2 1,2 3 0,1 2-38,1 5 0,-1-2 1,-1 7 51,-4 1 0,2-2 0,-7 1 1,-3 1 12,-1 3 1,0 2-1,2-1 1,1 1 22,-1-1 0,-2 1 0,-2-1 1,0 1-15,0-1 1,-6 1 0,-1 0 0,-1-1 5,1 1 1,0-3-1,3-1 1,-3-2 16,-3 2 1,5-6-1,-4 1 1,0-3 78,-1 1 0,5-1 244,-6-5-139,7 8-89,-3-7 1,9 7 0,3-8-1,6 0-35,4 0 1,1 0 0,1 0 5,0 0 0,-1 0 0,1 0 0,-1 0-87,1 0 1,-1 0-1,1 0 1,-1 0-241,1 0 0,-1 0 1,1 0-99,-1 0 1,-5 0-1,0 0 346,2 0 0,2-8 0,2-1 0</inkml:trace>
  <inkml:trace contextRef="#ctx0" brushRef="#br0" timeOffset="141">16669 7359 8083,'9'-8'-760,"-4"-3"0,-5-2 761,-5 2 0,1 4 0,-7 7 32,-2 0 0,-1 0 1,-3 0-1,2 2 44,4 3 0,-3-1 1,5 7-1,-2 2-84,-1 2 0,7 1 1,-4 1-1,0-1-58,-1 1 0,7-1 0,-3 1 1,4-1 37,2 1 1,0 0 0,2-3-1,2-1 14,1-2 1,8-5 0,-2 3 30,4-2 0,2 4 0,-1-5 0,1-3-4,-1-1 0,3-2 1,1 0-1,2 0 0,-2 0 0,-2-2 1,-1-1-1,-1-5 32,1-1 0,0 4 1,-1-6-1,1-2 36,-1-2 0,-5 0 0,-2 3 1,1 1 29,-1-2 1,-6-2 0,3-2 0,-4 1-89,-2-1 1,0 6-1,-2 0 1,-2-2 44,-1-1 1,-8 3 0,2 2-241,-4 1 0,-1-3 0,-1 6-12,1 1 1,4 2 0,3 4-153,2 3 0,0 3 335,1 3 0,4 4 0,-5-6 0</inkml:trace>
  <inkml:trace contextRef="#ctx0" brushRef="#br0" timeOffset="142">17529 7061 8063,'-11'2'-321,"0"3"1,1 5 0,-2 4 0,2-1 223,3-2 1,-4 6-1,4 5 1,-1 0 97,1 2 1,1 0-1,5 5 1,-3-1 32,-2 1 1,1 2 0,5 4-1,0 2 18,0 1 0,0 3 1,0-3-1,0 5-111,0-1 0,0 4 0,0-8 1,0-1-24,0-2 1,0 2 0,0-2 0,0-6 23,0-3 0,0 1 1,0-4-1,0-3-111,0-2 169,0-1 0,0-1 0,0 1 0</inkml:trace>
  <inkml:trace contextRef="#ctx0" brushRef="#br0" timeOffset="143">17165 7706 7436,'7'-9'268,"-3"-4"1,7 7-668,2 3 0,1-1 1,3 0-392,0-1 790,-1-1 0,1 6 0,-1 0 0</inkml:trace>
  <inkml:trace contextRef="#ctx0" brushRef="#br0" timeOffset="144">17661 7574 7986,'0'16'-1173,"2"-7"837,3-3 0,-1-4 1,7-2 432,2 0 1,-4 0-98,2 0 0,0-8 0,6-1 0</inkml:trace>
  <inkml:trace contextRef="#ctx0" brushRef="#br0" timeOffset="145">17661 6813 7986,'-17'-2'-783,"1"-3"700,-1-6 0,3-4 1,1-2 32,2 1 0,5 5 1,-5 0 92,-2-2 0,4 4 1,-2 0-1,0-1-5,2 1 0,-6 4 0,4-6 15,-3-2 1,2 4-1,1-1-56,-1 3 1,-3-6-71,-2 2 0,1-2 0,-1 0 67,1 2 1,-1 2-1,1-4 1,-1 2-6,1-1 1,-1 4 0,1 1 0,-1 1 31,0 1 0,-1-3 0,-2 5 0,-2-3-31,2 3 1,-4 1 0,0 2 0,0 0-18,0 0 0,0 0 0,4 2 0,-2 1 21,2 3 1,-4-1 0,2-5 0,0 0 7,-2 0 0,4 6 1,-6-1-1,0 1 10,0 1 1,4-3 0,-5 5 0,-3 0-4,-1 0 0,-2 2 0,0 6 0,0-2-7,0-4 1,0 3 0,0-3-1,0 4-3,0 2 1,0-1 0,-1 1 0,1-3 52,0-3 0,2 4 1,2-4-1,1 4 34,-1 1 0,-1 1 0,3-1 0,3 1-60,0 0 1,6-1-1,-6 1 1,4-1-25,3 1 0,-3 5 0,9 0 1,-4 0-4,-1 2 1,1-4-1,2 6 1,4-1-64,1 1 1,-3-4-1,6 4 1,1 0 39,2-1 0,2 1 0,0 3 0,0-1 7,0 1 1,0 3 0,2-1 0,2-2-6,1-1 1,6-1 0,-5 6-1,-1 1 7,3-1 0,-5-2 1,9-2-1,-1-1 30,-2 1 1,5 2 0,-4 1 0,1-3 36,0-1 1,2-6-1,7 3 1,2 1-11,-2 0 0,6-4 0,1 4 1,5-2-26,1-4 1,5 4 0,1 0-1,-2-1-33,-3 1 0,5 4 0,0-4 0,-3 0-20,-1-1 1,4 5 0,-1-4 0,-1 0 32,-2 0 0,5-2 1,3-6-1,1 1 5,0-1 1,0 1-1,7-1 1,3-1-22,1-4 0,6 2 0,-5-7 1,1-3 12,0-1 0,0-2 0,-3-2 0,3-3 12,1-6 0,-2-4 0,2-3 1,1-3 90,0-1 1,-4-7-1,6 1 1,-1-3-29,-1-2 1,4-6 0,-8-1 0,-2 0-30,-2-1 0,-6-5 1,-3 2-1,-4-4 5,-6-1 0,-1-3 0,-9-1 0,-2-4-22,-2-2 1,-8 1-1,-5-5 1,-3 2-33,-2-1 1,-6 3 0,-3 0-1,-4 2-54,-5 4 0,-8 9 0,2 5 1,-1 5 47,-5 0 1,-3 9 14,-5 3 0,3 3 0,-6 3 0</inkml:trace>
  <inkml:trace contextRef="#ctx0" brushRef="#br0" timeOffset="146">27169 7326 6482,'10'0'845,"-3"0"-915,-7 0-42,0 0 0,-7 0 105,-4 0 0,1-2 0,-1-2 0,0-3 11,2-2 1,-6 3 0,4-3-1,-3 0 13,-3 0 1,1 3-1,-1-5 1,1 0 17,-1 2 1,1-6-1,-3 6 1,-1-2-27,-2 0 0,-6 0 0,4-4 0,1 2-16,-1 2 1,-6 0 0,1-3 0,-6 1 19,-4 2 1,1 0 0,3-4 0,-2 2-20,-1 2 0,-7 6 1,7-5-1,-1 1-25,-1 0 0,-1 3 0,-5-3 0,2 2-8,-2 3 1,-1-3 0,-5 0-1,-1-1 24,-2 1 1,-8-4-1,3 5 1,-5 1-1,-1-3 0,0 7 1,-2-7-1,-2 3 34,-1-1 0,-3-1 1,3 3-1,-5-3 10,1-2 1,-6 5 0,6-2-1,-4 3-18,-4-3 1,4 4-1,-11-3 1,2 3-19,0 2 0,41-2 1,0-1-1,-45-3 1,45 4-1,0 0 7,0 2 0,-1-1 0,-5-2 0,-1 0 0,4 0 0,1 1 1,-2-1-1,1 2 5,-1 0 1,1 0-1,-1 1 1,1 0 0,-2 0-1,-1 0 1,0 0-1,-1 0-1,3 0 0,0 0 0,-5 0 0,1 0 1,5 1-1,-1 0 0,0 0 0,-1 2-7,2-1 1,-1 1-1,-2 3 1,0 1-1,5-2 1,0-1 0,0 1-1,1 1 5,-2 0 1,0-1-1,-43 4 1,1 4-1,1-2 23,3 2 1,3-4 0,1 2 0,4 2-15,7 2 0,-7 1 1,9 1-1,-3-1-14,1 1 1,4 0 0,2-1-1,2 1-1,3-1 0,-3-5 0,3 0 0,-1 2 22,1 2 1,4 1 0,8-1-1,-1-2-5,0-2 1,3-2 0,1 4 0,3-2 43,3 2 0,-4-4 1,5 0-1,3 0-39,1 1 0,2-7 0,0 5 0,1-3 18,5 1 1,-3 1 0,8-3 0,2 1-5,2-1 0,-4 3 0,0-1 1,1-1-22,3 3 0,7-7 1,0 7-175,-2-1 1,-2-3-18,-1 7 0,5-8-116,0 3 1,7-2 65,-1 1 230,3-3 0,-6 5 0,-1-7 0</inkml:trace>
  <inkml:trace contextRef="#ctx0" brushRef="#br0" timeOffset="147">20191 7094 7314,'-17'0'-738,"6"0"740,0 0 1,8 7-1,-5 5-59,1 2 0,3-3 0,-5 0 1,0 2 59,0 2 0,0 3 1,-4 2-1,2 2 14,-2-1 0,4-3 0,0-1 1,-1-1 73,1 1 0,4-1 0,-5 1 9,3-1 1,2-5 0,5 0 11,0 2 1,1-4 0,5 2 30,5 2 0,5-4 0,7 1 0,4-1-138,4 0 1,10-5 0,5 1 0,7-3-591,8-2 0,5 0 585,5 0 0,5 0 0,6 0 0</inkml:trace>
  <inkml:trace contextRef="#ctx0" brushRef="#br0" timeOffset="148">27318 6962 7543,'0'16'-360,"0"-6"1,0-1 474,0-4-109,0-3 3,-7 5 0,3-7-47,-7 0 0,0-7 0,-4-4 64,4-4 0,-3 4 0,5 0 0,-2-2 23,-1-1 0,3-3 1,-4 1-1,2-1 10,-1 1 1,-3-6-1,-4 0 1,-1-1-20,-2 0 0,-2 4 0,2-5 0,-5 2 12,-5 0 1,-1-2 0,0 4 0,0-2-8,0 2 0,0 0 0,-2-1 0,-2-1-57,-1 2 0,-8-4 0,2 0 1,-4 1 11,-2-1 1,-5-4-1,-2 4 1,0 0-3,0 0 0,-5-3 1,1 3-1,-1 0-17,1 0 0,-7-3 0,6 3 0,-1 0 5,-1 0 0,-2-4 1,-4 5-1,-2-1-6,3 0 1,-5-6 0,1 5 0,-1-3 14,1 1 1,-6 6 0,1-3-1,-2 1 6,-3-5 1,6 4-1,0 0 1,-1 2 49,3 0 0,0 0 0,3 6 1,-1-1-23,3 0 0,-7 1 1,9-1-1,-4 3-34,-2 3 1,1-2 0,1 5 0,-1 1-30,3 0 1,-7-4-1,9 5 1,-4 3 20,-1 1 0,1 0 0,6-2 0,0-1-8,0 1 1,-1 2 0,1 2 0,2 0-4,3 0 1,-3 0-1,5 0 1,0 0 0,4 0 1,-2 6-1,2-1 1,2-1 15,2-2 0,1 0 0,0 1 0,3 3-2,2-3 0,-1-1 0,6-2 0,0 0 17,-1 0 0,3 6 1,5-1-1,-1-1-3,1-2 0,0-2 0,0 0 1,2 0 4,3 0 0,-3 2 0,4 1 0,-3 3 11,3-3 0,1-1 0,6-2 0,-2 0 0,2 0 1,1 0 0,3 0 0,-1 0-49,1 0 0,-1 0 0,0 0-158,1 0 0,5 0-264,0 0 1,5 0 18,-5 0 430,8 0 0,-5 0 0,8 0 0</inkml:trace>
  <inkml:trace contextRef="#ctx0" brushRef="#br0" timeOffset="149">21464 5308 7615,'-16'0'-1365,"5"0"1626,0 0 1,0 0-183,-6 0 1,1 6 0,1 1-1,2 2-6,2 4 1,2 2 0,-4 3 0,2 2 25,-2 2 1,0 6 0,0-4 0,4 0-50,2 0 0,1 3 0,6-3 0,2 2-91,4 3 1,10-3 0,12 2-1,5-1-204,5-1 0,14 3 1,14-7 244,9-2 0,14-1 0,2-3 0</inkml:trace>
  <inkml:trace contextRef="#ctx0" brushRef="#br0" timeOffset="150">27500 6730 7434,'-9'-7'212,"0"3"-140,3-7 1,3 2 0,-7-4-1,1 4 66,0 2 1,3-6-1,-5 2-134,-1-4 1,-1-1 0,0-3 0,2-1 14,-2-2 0,4-2 0,-2 4 1,-2-4-89,-2-2-1,-1-1 1,-1-6 0,1 0 38,-1-1 0,-5-4 1,0-3-1,2-1 95,1-4 0,-3 0 1,0-1-1,0 1-50,-2 0 1,4-6 0,-6 8 0,3-4-13,2-1 0,-4-1 1,-1 2-1,-2 2-22,1 2 1,7 0 0,-4-5 0,2 1-11,0 4 0,5-4 0,6 4 1,0-4-42,2-1 1,-6-3-1,6-1 1,-2-4 47,0-2 0,0 4 0,-8-6 0,-1 1-4,-2 1 0,-7-5 0,3 5 0,-1-2 21,-1 0 0,-5 1 0,-8-4 1,1 1-6,0 2 1,-6 6 0,2-5 0,-4-1-52,-2 2 1,-1 0 0,-3 6-1,-1-4-8,2-2 0,-4 6 1,2-2-1,0 2 40,-2-2 0,4 3 0,-8-5 0,-1 2 52,-3 0 1,-1 0-1,0 7 1,0 2 100,0 2 1,-1 2 0,1-2-1,-2 3-32,-3 1 0,6 5 1,-4-4-1,-1 6-25,2 6 0,0-5 1,2 7-1,1-3-36,5 1 0,-3 5 0,8-4 0,2 2 2,1 4 1,5 1 0,1 5-1,3 1-30,3 2 1,-4 2 0,5-4 0,3 4-11,1 1 1,-4-3-1,0 6 1,3-1-1,1-1 1,7 5-1,1-4 1,-1 5-2,2 1 0,-3-6 1,5 1-1,0 1-102,0 2 0,2 2 1,6 0-172,-1 0 0,1 0 0,1 2-765,4 3 1047,4-3 0,7 6 0,0-8 0</inkml:trace>
  <inkml:trace contextRef="#ctx0" brushRef="#br0" timeOffset="151">23482 2348 7545,'-17'0'-8,"1"0"0,-1 2 31,1 4 1,-1-5 0,1 5 0,-1-4 12,0-2 0,1 2 1,-1 1-6,1 3 0,-1 5 0,1-4 1,-1 0 22,1 1 1,5 3 0,0-4 5,-2 2 1,5-3-1,1 3 1,2 0 55,-1 0 1,1 2-1,5 6-23,0 0 0,0 1 1,1 2-1,3 2-23,2-2 1,8 4-1,1 0 1,7 2-202,4 3 1,3 1 0,12 1-1,8-2-512,10 1 0,13 10 643,5-7 0,-34-14 0,2-1 0,1-2 0,0 1 0</inkml:trace>
  <inkml:trace contextRef="#ctx0" brushRef="#br0" timeOffset="152">29881 8764 5969,'-7'10'-210,"5"-1"209,-3-4 1,1-3 99,-2 4-32,5-5-12,-7-1 21,8 0 1321,0 0-1431,0 8 0,2 1 15,4 7 1,1-5-1,6 1 9,-2 0 0,-6-4 1,5-1 21,-3 0 1,4-3 15,-6 7 0,8-7-22,-2 1 0,-3-1 1,-1 0 59,0 1 1,-3 1-17,7-6 1,0-6 0,6-1 0,-1-2-40,1-4 0,5-4 0,2-3 1,1-4-79,5-2 1,8-1-1,6-6 1,2 0-1040,-1 0 1106,10-8 0,-11 6 0,13-5 0</inkml:trace>
  <inkml:trace contextRef="#ctx0" brushRef="#br0" timeOffset="153">29931 8715 6221,'9'0'118,"0"2"0,-5 3-85,2 6 1,-1-2 0,-3 2 30,3 2 0,-3 2 1,6 1-64,-1 1 1,-5-1 0,5 1-11,0 0 1,-3-3 0,5-1 0,1-4-1,-1-1 0,-4-1 1,6-3 32,2 1-1,2 1 0,1-8 1,1-4-1,1-5 1,2-5-1,4-4 77,2-2 0,2-8-78,5 3 0,0-10 0,2-2 1,3 1-12,6-3 0,-1 4 0,1-7 0,0-2-11,-2-1 0,6-10 0,-6-2 0</inkml:trace>
  <inkml:trace contextRef="#ctx0" brushRef="#br0" timeOffset="154">30212 8202 6773,'9'0'-543,"-1"0"839,-8 0-233,0 0 1,1 6 0,3 1-32,2 2 1,-1 2 0,-5 6 0,0 1-8,0 4 0,0-2 0,0 8 0,0 1 25,0 3 0,0-1 0,0 0 0,0 0-66,0 4 0,0 2 0,2-4 1,2 0-6,1 0 1,1 6 0,-6-1 0,0-1 20,0-2 1,0-2 0,0 0 0,0 0 12,0 0 0,0-5 1,0-1-1,0 1 30,0-2 1,0 5-1,0-5 1,0-1-19,0-3 1,0 2 0,0 0 0,0 0-42,0 0 1,0-2 0,0-6 0,0 1-51,0 0 0,0-1-3,0 1 1,0-6-520,0 0 39,0-8 549,0 5 0,-8-1 0,-1 2 0</inkml:trace>
  <inkml:trace contextRef="#ctx0" brushRef="#br0" timeOffset="155">29964 9376 7683,'17'0'-1659,"-6"0"1692,0 0 0,-6 0 82,6 0 0,-2 2 1,4 2-59,-2 1 0,-2 3 0,4-5 0,-2 3-18,2-3 1,-4 5 0,2-1-58,2 2 0,2-3-91,1 5 0,-1-6 0,-2 5-42,-2-3 0,-5 4 151,5-6 0,-8 1 0,5-6 0</inkml:trace>
  <inkml:trace contextRef="#ctx0" brushRef="#br0" timeOffset="156">30295 9277 7454,'0'16'-26,"0"1"1,0 0 0,0-1 0,0 1-121,0-1 0,0 6 0,0 2 0,0 0 146,0 0 0,-8 5 0,-1-3 0</inkml:trace>
  <inkml:trace contextRef="#ctx0" brushRef="#br0" timeOffset="157">28724 10368 7844,'-6'11'-285,"1"0"1,-1-5 0,6 5 0,0 2 0,0 2 276,0 1 0,0 1 0,0-1 110,0 1 1,6-1 0,-1 1 0,1-3-16,1-3 1,-5 4 0,5-4-84,1 4 0,-6-4 11,3 0 21,4-7-1,-7 3 0,5-9 0,-7-3 0,0-6-16,0-4 0,0-2 1,0-1-1,0-2-7,0-2 0,0-8 0,0 3 0,0-4 15,0-3 0,-1 3 0,-3 2 0,-2 1-13,3-1 0,1-1 0,2 1 0,0 3-2,0 2 0,0 2 0,2 6-10,3-1-82,-3 8 1,13 4 0,-6 10 71,0 6 1,6 4 0,-4 3 0,4 2 1,1 2 0,1 6 1,-1-4-1,3 0-15,3 0 1,-4 5 0,4-1 0,-4 1-25,-1-1 1,-2-3-1,-2-4 1,-2 2-24,1 3 1,1-6-1,0 2 1,-4-3-43,-1-3 0,-1 1 1,-3-1-144,1 1 0,1-6 253,-6 0 0,0-15 0,0 2 0</inkml:trace>
  <inkml:trace contextRef="#ctx0" brushRef="#br0" timeOffset="158">28807 10451 7844,'-17'0'-261,"8"0"1,3-2 0,12-3 264,5-6 0,5 1 1,5 1-1,1 0-80,-2 0 0,6 3 0,1-3 1,4 0-511,2 0 586,0-2 0,1-13 0,-1-2 0</inkml:trace>
  <inkml:trace contextRef="#ctx0" brushRef="#br0" timeOffset="159">29402 10120 7844,'-2'9'178,"-4"-3"1,-1-2 0,-4 1-408,6 6 1,3 6 0,2 3 0,0 4 143,0 2 0,0-1 0,0 5 0,0-3 91,0 3 0,0 1 0,0 2 0,0-2-69,0-3 1,5 1 0,3-5-1,-1 2-17,0 3 0,4-3 0,-5 0 0,-2-1-10,-3 1 0,5-6 1,-1 2-1,-1-3-352,-2-3 442,-2-7 0,0-1 0,0-8 0</inkml:trace>
  <inkml:trace contextRef="#ctx0" brushRef="#br0" timeOffset="160">29336 10368 7299,'0'-25'0,"0"3"0,0 3 0,0 3-208,0-1 1,0 1 0,0-1 361,0 1 0,0-1 0,2 0-94,3 1 1,-1 7 0,5 1-1,0 3-48,0-1 0,-3 1 0,5 5 1,2-2-41,1-4 0,3 5 0,-1-5-68,1 4 1,0 4 0,-1 2 0,1 3 17,-1 2 0,-7-3 0,-1 5 7,-1 2 1,-5 1 0,3 3 81,-3 0 1,-2-1 0,-2-1-1,-3-2 53,-6-2 1,2-6-1,-2 4-19,-2-1 1,-2 3 0,-1-6-235,-1-1-323,0 5 512,1-7 0,7 5 0,9-7 0,9 0 0</inkml:trace>
  <inkml:trace contextRef="#ctx0" brushRef="#br0" timeOffset="161">29749 10120 6960,'-11'6'-95,"0"-1"1,7 3-1,-3-3 1,2 6 72,-1 4 1,0 1-1,6 1 1,0 0 22,0-1 1,0 1-1,0-1 1,0 1 8,0-1 1,6-5-1,1 0-11,3 2 0,-5-6 0,4 1 0,0-3-3,1 1 0,-5-1 0,6-5 0,0-1 2,-2-5 0,6 2 0,-6-7 0,2-2 13,0-1 0,-5-3 0,3-1 0,-2-2 33,-3-2 0,0-2 1,-1 3-1,3-1 7,-2 2 1,-3-4 0,-2 2 0,-3 2 20,-2 2 1,-7 1 0,2 1-82,-3-1 1,-3 8-26,1 3 0,-1 5 0,1 2-87,-1 5 0,2 3 0,4 8 1,4-1-204,0 1 1,5-1 323,-4 1 0,4-1 0,2 1 0</inkml:trace>
  <inkml:trace contextRef="#ctx0" brushRef="#br0" timeOffset="162">30063 9657 7844,'-2'-14'-970,"-3"3"980,3-4 0,-7 13 0,5-2 0,-1 8 30,1 7 0,2 4 0,2 3 1,0 4-55,0 6 1,2 3-1,2 2 1,1 0 65,-1 0 1,-2 6 0,0-1 0,1 1-27,3 1 1,-1-5 0,-5 4 0,2-4-36,4-2 1,-5-2 0,5-3 0,-4-4-16,-2-1 0,5-4 0,1 3-208,-2-4 0,3-1 33,-2-1 0,8-7 0,-4-5 199,1-8 0,4-12 0,-5-10 0</inkml:trace>
  <inkml:trace contextRef="#ctx0" brushRef="#br0" timeOffset="163">30311 9575 7844,'0'-17'-1455,"0"1"1329,0-1 595,0 8-216,-7 1-167,-2 8 1,-6 8-60,4 3 0,4 4 0,7 1 0,0 2-76,0 4 0,0-1 1,0 6-1,2 3 55,3 1 0,-3 2 1,5 0-1,-1 0 21,-1 0 0,1 0 0,-4 0 1,1 0-23,3 0 0,-1-1 0,-3-3 0,2-1 5,1 1 1,1 0 0,-6 1 0,2-4-110,3-3 0,-3 5 0,5-6 0,-1-2-48,-1-1 0,1-3 0,-4-1 0,1-2-354,3-2 501,7-8 0,-4-3 0,8-9 0</inkml:trace>
  <inkml:trace contextRef="#ctx0" brushRef="#br0" timeOffset="164">30576 10021 7844,'9'-7'-322,"-9"5"0,-7 2 0,-4 11 311,5 4 0,3 3 1,-1 2-1,-2 4 27,3 2 0,1-4 0,2 4 0,0-3 7,0-2 0,2-3 0,1-1 0,5-3-8,1-3 0,-4 2 1,5-5-1,-1-1-3,0 0 0,2-1 0,6-6 1,-1 0 1,-5-2 0,0-4 0,2-5 0,0-3 0,0-5 0,-4-1-5,-2-2 1,-1-2 0,-6 4 0,0-4 29,0-2 1,0 4 0,0-3 0,-2 1-18,-4 3 1,3 3 0,-8 3 0,0 3-109,1 1 0,-10 7 1,4-2-133,-3 4 1,-5 2-1,2 0 1,2 2 217,2 4 0,1 3 0,1 8 0</inkml:trace>
  <inkml:trace contextRef="#ctx0" brushRef="#br0" timeOffset="165">30659 9376 7844,'0'-11'-192,"-2"2"-166,-4 2 0,3-4 0,-7 3 385,3-1 0,0 4 0,1-6 25,-5-2 1,-2 3 0,0-1 0,2 0-30,-1 2 1,-3-4 0,-2 6 0,1 0 14,-1-1 0,1-3 0,-1 4 1,-1 0-28,-4-1 1,2 1 0,-8 3 0,0-1 63,3 1 0,-7-3 0,7-1 1,-3 1 2,1 0 1,-1-1-1,-3 5 1,1-3-58,3 2 0,-4-3 1,-4 2-1,3 1-18,1 2 0,-6 2 0,-1 0 1,-1 0-4,-1 0 0,3 0 0,-7 2 1,-2 3-20,-2 6 0,4 2 0,0 0 0,-2-2 18,-2 2 1,1 2 0,1 1-1,2 1 9,-2-1 0,5 1 1,1-1-1,1 1 14,1-1 0,-1 1 0,4 1 1,-2 3-21,-1 1 1,-1 0 0,6-4 0,0 2 1,0 2 1,0 6-1,0-4 1,0 2-81,0 3 0,0 2 1,-2 2-1,-2-2 50,-2-3 1,1 5 0,5-2-1,2 6 16,3 0 0,-1-2 1,7 0-1,1 1 18,3 3 1,1 1 0,3-1-1,1 3-5,2 0 0,5 6 0,-3-4 1,2 4-3,3 2 0,-3-2 0,1-3 0,3 0 38,1 0 0,2 1 0,0-1 0,2-5-13,3 0 1,2-5-1,6 6 1,-2-3 12,2 1 0,7-1 0,2-3 1,0 2-27,2 2 0,-3-1 0,6-5 1,1 0 19,-3 0 0,12 1 0,-4-1 0,2-2-11,0-4 1,5 3 0,5-6-1,4 0-15,6-1 0,-1 0 0,8-7 0,2 1-46,1-1 0,5-1 0,-8-2 0,4-2-8,0 2 1,10 1 0,-10 1 0,2-2-8,0-2 0,-2-7 0,0 1 0,0-3 47,0-2 1,0 0 0,1-2 0,-3-3-2,-3-6 1,1-4-1,-5-4 1,0-1 11,0-2 1,-2-7 0,-5 1 0,-1-3 33,1-2 0,-2 0 0,-2-2 0,-4-2 42,-2-1 0,-1-8 0,-6 2 0,0-6-31,0-5 0,-2 2 0,-1-6 0,-5 0-32,-1 0 0,4-1 0,-6-7 0,-2 1-47,-2 0 1,-1-4 0,-2 0 0,-4 2-4,-6-1 1,-3-1 0,-2 4 0,-2 1 82,-3 5 1,-10-5 0,-9 5 0,-2-3-46,-3 3 0,-11-5 1,-10 5-1,-9-3-3,-5 3 1,-10 3-1,-5 7 1,37 26 0,-2 0-40,-2 2 1,-2 0 0,-3 1-1,-2 2 1,-2 2 0,-1 3-1,0-1 1,-2 2-142,1 1 0,-1 2 0,-1 3 0,0 3 0,-1 0 0,-1 2 0,-2 2 0,-1 0 178,-1 2 0,0 2 0,-4 3 0,0 2 0,-2 4 0,0 2 0,-2 0 0,-1 1 0</inkml:trace>
  <inkml:trace contextRef="#ctx0" brushRef="#br0" timeOffset="166">31122 5937 8081,'0'16'-787,"0"1"1,0-1 723,0 1 0,0-1 389,0 1-13,0-1-183,7-6 1,2-5-1,8-10-99,-1-6 1,3-6 0,4-7 0,9-7-112,4-6 0,18-9 1,5 0-1,12-7-62,-30 23 0,1-1 0,4-1 0,2-2-193,-2-1 0,1-1 0,9-8 0,0-3 0,3-3 0,0-1 0</inkml:trace>
  <inkml:trace contextRef="#ctx0" brushRef="#br0" timeOffset="167">31204 4581 7800,'-11'1'-1014,"0"5"1,6-4 1033,-6 3 1,5-3 222,-5-2 29,8 0-12,-5 0 85,8 0-226,0 0 0,8-5 0,3-3 1,5-1-118,6-4 1,4-9 0,11-5 0,5-5-16,7-1 1,12-7 0,2-2 0,5-2-387,3-1 0,6 3 399,-5-2 0,-33 17 0,1-1 0,35-23 0</inkml:trace>
  <inkml:trace contextRef="#ctx0" brushRef="#br0" timeOffset="168">31122 6003 8148,'9'-2'-424,"-2"-4"1,-1-5 304,-1-3 1,10-5-1,1-3 1,12-5 145,9-5 0,7-2 0,11-5 0,7-5-27,8-4 0,-29 20 0,1-1 0,4 0 0,0-1 0</inkml:trace>
  <inkml:trace contextRef="#ctx0" brushRef="#br0" timeOffset="169">29782 9062 6254,'-9'7'68,"2"-5"176,-1 6-160,6-8-80,-12 0 0,10 0-19,-7 0 0,0-6 10,-6 0 0,1 1-15,-1 5 1,1 0 18,-1 0 1,1 0 0,-1 0 0,1-6 11,-1 1 0,2-2 0,3 3-3,1-2 0,0 1 5,-6 5 1,1 0-1,-1 0-13,0 0 0,1 2-61,-1 3 36,1-3 1,1 7-124,4-3 0,2-4 136,3 3 1,3-3 0,-6 0 27,1 3 0,-5-1 5,2 7 0,2-7-5,-2 1 1,6 3-13,-6-3 1,1 2 0,-2-3 36,0 2 0,7 1-3,-6-2 0,5-3 0,-3 6-15,2-1 1,0-5 0,1 5 16,-5 1 1,2-7-34,-2 5 1,5 1-7,-5-1-14,0 7 1,-5-6 0,1 6 19,4-2 1,2-7 0,5 3 0,-3-2 77,-2 1 0,3 1 0,-5-3-53,-2 1 0,4 6 0,0-3 4,1 1 1,-4-3 15,1 5 0,1-6-171,-1 6 1,0 0 100,-5 6 1,5-6 13,0 0 0,2 0 0,-4 3 1,4-1-19,1-2 0,-3 0 0,4 6-20,-2-1 1,3-1 0,-3-2 15,2-2 0,-4 0 0,3 6 42,-1-1 1,5-5-1,-3 0-4,0 2 1,-1 2-1,-5 1 1,4 1-4,2-1 1,-4-5 0,4 0 0,-1 2 13,1 2 1,-1 0 0,5-3 0,-3-1-24,3 2 1,1-3-1,0 1 1,-2 1-3,-1 3 0,-3-4 0,5 0 0,-3 2 1,3 2 1,-5 1 0,1 1-1,-1-1 2,1 1 0,-4-1 0,4 1 0,-1-1-1,1 1 0,0 0 0,3-1 0,-1 1-12,1-1 0,2 1 0,0-1 10,-3 1 0,3-1 0,-4 1 0,4-1-1,2 1 0,0-1 0,0 1 9,0 0 1,-5-1-1,-1 1 1,3-1-1,1 1 0,2-1 0,-2 1 0,-2-1 1,-1 1 1,-1-1-1,6 1 5,0-1 0,0 1 0,0 0 7,0-1 0,0 1 0,0-1-7,0 1 0,0-1 1,0 1-1,0-1 0,0 1 1,0-1-1,0 1-14,0-1 1,2 1 0,2-1 6,1 1 1,1 0-1,-6-1-22,0 1 0,5-1 17,1 1 0,1-6 0,-3 0 1,1 2 1,3-4 0,-3 2-3,6 2 1,-1 0 0,-1-1 0,0-1 0,0 2 1,-5 2-1,3 0 1,-1-2 8,-1-2 1,6 0 0,-3 5 0,-1 1 0,0-1 1,1 1-1,-3-1-10,6 1 0,-2-2 1,1-3-1,-1-1 5,0 2 1,-5-4-1,3 2-3,0 2 1,-3 2 7,7 2 1,-6-6 0,6 0 1,2 1 0,-3-4 1,-1-1-1,0-1-6,0-1 1,0 3-1,4-5 1,-2 3-8,2-3 1,2 7-1,1-1 1,1 2-2,-1 0 1,1-2 0,-2 4 0,-3-2-3,-1 2 1,0 1 0,6 1 0,0-2 10,-1-2 1,1 0 0,-1 6-5,1-1 1,-3-5 0,-1-2-1,-2 1 11,2-1 1,2-6 0,1 5-11,1-1 1,-1-5-1,1 3-6,0-3 0,-1-2 0,1 0 0,-1 2 3,1 4 0,1-5 1,2 5-1,2-4 32,-1-2 0,-1 2 1,2 1-1,4 3-14,-1-2 0,5-3 0,-6 1 0,1 2-34,5 1 0,1 1 1,0-6-1,-1 0-28,-3 0 1,1 0-1,5 0 1,2 0 8,3 0 0,-3-7 0,4-4 0,-4-2-259,-2 2 1,5-10-1,1 5 293,-2-2 0,5-16 0,0 0 0</inkml:trace>
  <inkml:trace contextRef="#ctx0" brushRef="#br0" timeOffset="170">29600 9194 6761,'17'-2'56,"-1"-1"-61,1-3 1,-6-1 0,0 3 12,2-1 0,1-6 1,3 3-1,0 1-2,-1 0 1,1-4-1,-1 3 1,1 1-11,-1 0 0,1 1 0,-1 6 1,1 0 1,-1 0 1,1 0 0,-1 0-1,1 0-3,0 0 0,-1 0 1,1 0-1,1 0 11,4 0 1,-4 0 0,6 0 0,-2 0 4,0 0 0,6 0 0,-4 0 0,0 2 1,0 3 1,-2-1 0,-6 5 0,1 0 1,-1 1 1,1 1-1,1 5 1,2 1 3,2-1 0,0-5 0,-5 0 1,0 2-14,-1 2 0,6 0 0,0-3 0,-2-1-7,-1 2 1,-3 0-1,1 0 1,-1-2 8,1 2 0,-1 0 1,1 0-1,-2-2-8,-4 2 0,3-1 0,-4 1 0,1-2 0,0 2 1,0 2-1,5 1 1,1 1-5,-1-1 1,1 1 0,1 0 0,2-1-3,2 1 0,0-1 0,-5 1 1,1 1 9,4 4 0,-3-4 1,3 5-1,-6-5 28,-5-2 1,4 6 0,-4 1 0,4-3-26,1-2 0,-5 0 0,0 3 1,0 1 10,-1-2 1,4 4 0,-4 0-1,-1 0-12,-4 0 0,3 5 0,-3-3 0,-1 1-14,-2 1 0,-2-6 1,0 5-1,0 1 25,0-2 0,-6 3 0,-1-5 0,-1 0-2,1 0 0,0 5 0,3-3 1,-1 0-50,1-4 0,-4 1 0,3 1 0,-1 0-11,-1 0 1,5-2 0,-5-3 0,1 1 26,1 2 0,-2 0 1,3-6-1,-3 1 22,-3-1 0,7 1 0,-5 0 0,3-1-15,-1 1 0,-7-6 0,4 0 0,-2 0 29,0-2 0,6 4 1,-6-6-1,-2 2-31,-2 4 0,-1-4 1,-1 1-1,-1-1-15,-4 0 1,3 0 0,-5 4 0,2-2 13,0 2 1,-5-4-1,3 2 1,0 2 6,0 2 1,-4-1 0,6-1 0,0-2-8,-2 2 1,1 2 0,-7 1-1,4 1 18,3-1 0,-1 1 0,3-1 0,-2 1-1,-3-1 0,0-4 1,-3-1-1,1 1 65,-1 3 0,-2-4 0,-3-2 0,3 1-36,4-1 1,-5-6 0,5 5 0,-2-3-11,1 1 0,-1-1 1,5-5-1,-2 0-90,-3 0 1,-3 0-1,-1 0 1,0 0 14,0 0 1,-5 0 0,-1 0-1,0 0 20,-1 0 0,3 0 1,-5-2-1,0-1 45,-1-3 0,1 1 0,-4 3 0,4-2-17,2-1 1,-5-1 0,7 6 0,1 0-33,2 0 0,4-2 1,2-1-1,1-5 29,-1-1 0,5 4 0,0-6 0,2-2-1,0-2 0,0-2 0,3 1 0,-1-1 169,-2 1 1,0-6 0,5 0 0,1 2-101,-1 1 1,1-3 0,-1 0-1,1 2-38,-1 2 1,1-5 0,1 0 0,2-1-45,2 0 1,7-6 0,-1 3 0,3-4 20,2-2 1,0-1 0,0 1 0,0 0-18,0 0 1,0 2 0,0 2-1,0 1 12,0-1 0,-2-1 0,-1 3 0,-3 3 4,2 0 0,3 6 0,-1-6 0,-2 0 2,-1-4 1,-3 3 0,4-3-1,-1-1 8,1-3 0,-3-1 1,1 2-1,3 2-1,1 1 0,2 0 1,-2-5-1,-2 2-16,-1 4 0,-1-3 0,6 6 0,0-1-2,0-5 0,0 4 1,0 1-1,0-1 9,0 0 0,0 6 0,0-2 0,0 4 0,0 1 0,0 1 0,2-1 0,4-1-61,5-4 0,3 3 0,3-3 0,1 4-30,4 1 1,-1 1 0,6-1 0,1 1 38,-3-1 0,1 1 0,-4 1 0,4 2 31,0 2 0,3 6 0,-5-5 0,0 1 4,0 0 1,3 5 0,-3-3 0,0 1 17,0 1 1,0-1 0,-4 5 0,2-3-2,-2-2 0,1-1 1,-1 3-1,2-3-8,-2-2 1,-2 3-1,-1-3 1,-2 0 12,-4 0 0,2 3 0,-6-3 0,0 0 15,1 0 183,-3 5-170,-5-11 1,-7 13-18,-4-3 0,-4 3 0,-2 2 0,1 0-6,-1 0 0,1 2 1,-1 2-1,1 3-4,-1 2 0,1-3 0,-1 3 0,1 0 14,-1 0 0,1 0 1,1 4-1,2-4-10,2-1 0,0 5 0,-6-2 0,1 3-9,-1 3 0,6-2 0,0-2 1,-2-2-2,-1 1 1,-3 3 0,2 2 0,3 1-1,1 4 1,0-4 0,-6 6 0,1-2 5,-1 0 1,0 8 0,1-3-1,-1 5-8,1 1 1,-1-6 0,1 1-1,-1 1-24,1 2 1,-1 3 0,1-1 0,1 0-2,4 0 1,-4 0 0,4 0 0,-2 0 10,2 0 0,-3 0 0,4 0 0,1-2 12,4-3 1,-3 3-1,1-3 1,0 3-3,-1 2 1,1 0-1,3 0 1,-1 0 15,1 0 0,-3 0 0,1-1 1,3-3-6,1-1 0,-4-3 0,1 5 0,1-5 11,2-1 1,2 4 0,0-4-1,2 0 38,4 0 1,-3 3 0,6-3-1,1 0-11,-1 0 1,0 0-1,4-4 1,-2 2 0,2-2 0,1 4 1,3-2-1,-1-2-20,1-1 1,5 3-1,0 0 1,0-2-20,2-2 0,-6-1 0,6-1 1,-2 1-18,0-1 1,2 1 0,-4 0 0,4-1 6,2 1 1,-4-6-1,4 0 1,0 2 3,-1 1 0,-3-3 1,6 0-1,-1 0 3,-1-1 0,5-1 0,-5-6 0,2 3-7,-1-2 1,1 3-1,3-2 1,-2-1-5,-1-2 1,0-2 0,5 0 0,-2 0 6,-4 0 0,5 0 0,-5 0 0,5 0 6,1 0 1,0 0-1,0 0 1,-2 0 10,-3 0 0,3 0 0,-4 0 1,3 0 5,-3 0 1,3 0 0,-6 0-1,-1 0 6,1 0 0,0 0 0,-4-2 0,4-2-9,2-1 1,0-8 0,3 4-1,-1-2-16,1 0 0,-3-2 1,1-7-1,3-2-175,1 1 1,2 1 0,0 0 175,0-2 0,0-7 0,0 3 0</inkml:trace>
  <inkml:trace contextRef="#ctx0" brushRef="#br0" timeOffset="171">31072 9856 6550,'0'-9'89,"0"1"-109,0 8 1,2 0-61,3 0 69,-3 0 1,13 2 10,-4 4 1,-2-5 0,0 7-1,-1-1 1,5-5-1,-4 5 1,0 1 1,0-7 8,-3 5 1,3-4 39,7-2 1,-5-2 0,0-2-21,2-1 1,-4-6 0,2 3 0,2-1 17,2-4 1,2-1 0,-1-5-1,1-1-13,-1-2 0,1 0 1,1 4-1,2-3-6,2-1 0,0-2 1,-3 4-1,1-4-29,2-1 1,6 3 0,-6-4 0,0 2-90,2 4 0,-6 1 1,6 3-1,-2-1-20,0 1 1,0 1 0,-6 2 0,1 4-80,0 2 0,-1-4 0,1 5 188,-1 2 0,1-5 0,-1 0 0</inkml:trace>
  <inkml:trace contextRef="#ctx0" brushRef="#br0" timeOffset="172">30940 9723 6332,'0'10'82,"5"4"0,3-4 0,-1 1 86,0 0-152,-1 0 0,-4 3 1,1-1 43,3-2 1,1-2 0,-3 4 202,1-2-140,8-7 1,-4 3 0,8-7-63,-1 0 0,1 0 1,0 0-1,-1-2-28,1-3 1,-1-4-1,1-8 1,-1 1-2,1-1 0,5 1 1,2-3-1,1-1 7,5-2 0,-4-2 0,1 2 0,1-4-2,-3 1 1,7-5 0,-7 6 0,3-1-26,-1-5 0,-4 4 0,2 1 0,-1 1-94,-4 4 1,4-4 0,-2 2 0,-2 3 6,-1 6 1,-3-1-1,1 5-532,-1-1 0,-5 3 607,1 7 0,-1-7 0,5-3 0</inkml:trace>
  <inkml:trace contextRef="#ctx0" brushRef="#br0" timeOffset="173">8566 10021 8179,'11'0'-255,"0"0"1,0-7 0,5-2 0</inkml:trace>
  <inkml:trace contextRef="#ctx0" brushRef="#br0" timeOffset="174">8649 10005 8179,'16'0'-825,"-7"0"605,-1 0 0,-7 0 0,3 1 202,2 5 0,1-4 1,-1 5-60,5 0 1,-2-5 43,2 4 1,0 1 43,5-1 0,1 1 1,-1-3 20,1 1 1,-1 3 0,1-5 0,0 3-20,-1-3 1,1-1 0,1-2 0,2 0-10,2 0 0,2 0 0,-4 0 0,4 0-18,2 0 0,-6 0 0,4-2 1,-2-1 44,0-3 1,0-1 0,-3 3-1,1-1 8,2 1 1,2 2-1,-4 2 1,2-2-24,-2-3 1,4 3-1,-2-4 1,-2 5-16,-1 1 0,-1 0 0,2 0 1,2 0-16,-1 0 1,-3 0 0,-2 1-1,1 3 9,0 2 0,-1-1 0,1-3 1,-1 2 82,1 1 1,-1 1 0,3-4-1,1 1-47,2 3 1,2-1 0,-4-5-1,4 0-52,2 0 1,-4 6 0,3-1 0,1-1-33,0-2 0,-4-2 1,4 0-1,-3 0 24,-2 0 1,3 0 0,-2 0-1,0 0 28,2 0 1,-6 0-1,6 0 1,-2 0 18,0 0 1,5 0 0,-3 0 0,2 0 3,3 0 0,-3 0 0,2 0 1,1 0-20,2 0 1,2 0 0,1 0 0,-1 0 0,0 0 1,0 0-1,0 0 1,0 0-14,0 0 1,6-2 0,-1-2 0,-1-1 2,-2 1 0,-4 2 1,-2 2-1,-1 0 4,1 0 1,3-5 0,1-1 0,0 3 2,0 1 1,0 2 0,0 0 0,2 0-2,3 0 0,-3 0 1,6 0-1,-3 0-53,1 0 0,1 0 0,-3 0 0,2 0-16,-3 0 0,5 5 0,-1 1 0,1-3 48,-1-1 0,4 4 1,-3-1-1,-1-1 22,1-2 0,-1-2 0,-1 0 1,3 0-10,0 0 1,6 0 0,-4 0 0,4 0 34,1 0 1,6 0 0,2 0 0,2 0-63,4 0 1,-5-2 0,3-2-1,0-1-2,-2 1 0,3 2 0,-7 2 0,-2 0 10,-1 0 0,-1 0 0,3 0 0,1 0 82,-2 0 1,0 2 0,1 2 0,1 1-21,-2-1 1,4-2 0,-2 0 0,0 1-26,2 3 0,-4-1 0,6-5 1,0 0-61,0 0 1,0 0 0,3 0 0,-3 0 41,-2 0 0,3 0 0,-3 0 0,-1 0 21,-5 0 0,8 0 1,-11-2-1,1-1 74,3-3 1,-6 1-1,10 5 1,0 0-41,-1 0 1,2 0 0,-2 0 0,4 0-69,-1 0 0,5 5 0,-6 1 0,2-1 13,3 3 1,-3-7-1,0 5 1,-1-4-69,1-2 1,0 0 0,4 0-1,-3 0 49,3 0 1,-5 0-1,3 0 1,2 0 28,1 0 1,-4 0-1,1 0 1,2 0 1,1 0 0,0 0 0,-1 0 0,-3-2-2,3-4 1,5 5 0,0-5 0,-4 2-29,0-1 1,1 3-1,3-3 1,0 3 6,-2 2 1,9 0-1,-9 0 1,2 0 23,0 0 0,-2 0 1,1 2-1,-1 1 26,0 3 0,-6 1 0,1-3 1,2 1-10,1-1 0,0 3 0,-1-1 0,-3-2 2,3-3 0,-1-1 0,1 0 1,-3 0-11,3 0 0,-1 0 0,1 0 0,-3 2-15,3 4 0,-1-4 0,1 3 0,-4-3-21,-2-2 1,3 2-1,-3 1 1,2 3 17,3-2 0,-3-1 0,0 1 0,0 1-3,0-1 0,-4-2 0,4 0 0,-1 2 7,1 1 0,-4 1 0,6-6 1,1 0-26,3 0 0,-5 0 1,1 0-1,1 0-23,3 0 1,1 0 0,0 1-1,-2 3 32,-3 2 1,1 1-1,-5-3 1,2 1 11,4-1 1,-5 3-1,1-1 1,0-3 7,0-1 0,0-2 0,3 2 1,-1 2 27,1 1 1,2 3 0,3-5 0,-3 5-28,-3 1 1,7-4 0,-4 4 0,0-1-10,0-5 1,4 5 0,-5-1 0,5 0-2,4 1 0,-1-1 0,-5-3 0,1 1 4,-1-1 1,3 0-1,-1-1 1,-3 3 0,-1-2 1,-1 3-1,-1 0 1,-3 1-9,-2-1 1,3 4-1,-3-4 1,0 1 4,0-1 1,6 4 0,-3-4 0,3 3-1,-2 2 0,3-2 1,-4-1-1,3 0 15,-2 0 0,3 0 1,-5 4-1,1-2 15,1 2 0,-2 2 0,3 1 0,-1 1-8,1-1 1,1 1-1,-1 0 1,-3-1 0,0 1-20,0-1 0,-6-1 1,2-2 17,-4-2 0,5-6 0,-1 4 0,-4-1 77,-5-5 1,2 5-1,-4-1 1,2 1-27,-2-1 1,9 4 0,-3-4 0,1 2-25,1 4 1,-3-4 0,1 1 0,-2-1-119,-4 0 1,4-5-1,-4 3 1,2-1 17,-2-1 0,2 1 1,-8-6-1,1 1 116,1 5 0,-5-4 0,6 3 0,-3-3 57,1-2 0,5 0 0,-4 0 0,1 0-73,-1 0 0,4 0 0,-5-2 0,-1-1-30,3-3 1,-1-7 0,6 4 0,-4-2-68,-1 0 1,5 6 0,-4-7-1,0 1 16,-3 2 1,-4-4 0,-4 6 0,-2-2 57,-1-4 0,-2 0 0,1 0 0,-5 2 11,-3-2 0,3-3 0,0-4 0,0-2 85,2 1 0,-6-4 0,6-3 0,-2-1-111,0 1 1,6-9-1,-4 2 1,-1-3-102,1-3 0,4-4 0,-4 0 1,0-2 40,0-3 1,-2 0-1,-4 1 1,2-1 46,2 1 0,2-1 1,-4 0-1,2 3 50,-1 3 0,-3-4 1,-1 4-1,-3-2-16,-3 2 0,4-10 1,-6 7-1,0-1-112,-3 2 1,1-4 0,-1-5 0,-1 2 9,3 1 0,-7-3 1,5 0-1,-2 2-119,1 1 0,-3-1 1,5 2-1,-1 5 132,-1 4 1,1-3 0,-6 7 0,0 1 90,0 2 0,-2 8 0,-2-1 1,-3 0 72,-2 3 0,0-5 0,-4 6 0,2 1-75,-2-1 0,0-6 1,0 5-1,2-3-105,-2 0 0,-1 8 0,-3-4 1,2 2 21,4 0 1,-3 0 0,3 6 0,-4-1 111,-2 1 0,6-1 1,0 1-1,-2-1-37,-1 0 1,-3-5 0,1 0 35,-1 2 0,-1 2 0,-2 3 0,-3 2-113,3 2 0,-4 8 0,0-5 0,-1 3-56,-5-1 1,-1 1 0,-2 5 0,0 0 126,0 0 0,-2 0 1,-4 0-1,-3 0 35,0 0 0,-4 0 1,6 0-1,-3 0-16,-3 0 0,0 0 0,-1 0 1,1 0-44,0 0 1,-11 0 0,7 1-1,-3 3-35,-4 2 0,4 1 0,-6-3 1,0 1 29,0-1 1,4 3 0,-4 1 0,1-1 27,-1 0 0,-2 4 0,-3-5 0,3-1 7,6 3 0,-4-6 1,0 3-1,-1-3-7,-1-2 1,6 5 0,-4 1-1,2-2-10,4-3 1,2 1 0,1 2 0,-1 1-11,-5-1 0,5 0 0,-4-1 0,3 3-5,3-2 0,-1-3 1,1 1-1,-1 2 8,0 1 0,1 1 1,-1-6-1,2 2-2,4 3 1,-7-3-1,5 4 1,0-4-17,-2-2 0,2 1 0,0 3 0,2 2 26,-2-3 0,4-1 0,0-2 0,1 0 42,5 0 1,-5-2 0,1-1-1,-1-3-7,1 2 1,-1 3 0,5 1 0,-3 0-30,2 0 1,1 0-1,-1 0 1,-4 0-23,-1 0 0,0 0 1,-4 0-1,4 0 48,1 0 1,-3-2 0,4-2 0,-1-1 34,1 1 1,-6-4 0,4 1 0,-2 0-51,0-1 0,-1 3 0,-4 5 0,-1 0-16,1 0 0,-6 0 0,-4 0 0,-4 2-876,-5 3 871,-9 4 0,-6 1 0,-8-3 0</inkml:trace>
  <inkml:trace contextRef="#ctx0" brushRef="#br0" timeOffset="175">20952 11625 7888,'-11'0'-311,"0"0"226,7 0 204,-11 0 0,6 0-70,-7 0 1,5 6 0,-1-1 0,1 1-11,2 1 0,-4-3 0,6 5 0,0 0-30,-1 0 0,-3 2 0,6 6 0,1-1-54,2 1 0,-3-1 0,-1 1 0,3-1 22,1 1 0,2 0 1,0-1-1,0 1 3,0-1 0,5 3 0,1 1 0,-1 4 72,3 1 0,-5-3 1,7 6-1,-1 0-7,0-3 1,-4 7 0,5-7-1,-1 3 14,0-1 1,0-1 0,4 2 0,-2-4 19,2-1 0,2 1 0,1 4 0,1-6 24,-1-4 0,3-1 0,1 1 1,4 1-7,1-3 1,-4 4 0,3-9 0,-2 2-93,0-2 1,5 4 0,-5-6-1,0 2-134,2 0 0,-5-7 0,3 1 0,-4-1-79,-2 2 0,1-5 1,0 5-1,-1-4-95,1-2 0,-1 0 0,1 0 1,-1 0 302,1 0 0,7-8 0,1-1 0</inkml:trace>
  <inkml:trace contextRef="#ctx0" brushRef="#br0" timeOffset="176">21481 12419 7888,'0'9'-327,"7"0"521,4-3 1,-2-3-1,2 8-269,2 2 0,-4 2 0,1 2 0,-3-1-56,-3 1 0,-2-1 0,-2 1 0,0 1-13,0 4 0,0-2 0,0 6 1,-2 0 143,-4 0 0,-3-6 0,-8 4 0</inkml:trace>
  <inkml:trace contextRef="#ctx0" brushRef="#br0" timeOffset="177">22407 12303 7255,'-7'17'36,"5"-6"1,-4 0 1,4 2 0,-3 1 1,-1 3-1,3-1 5,1 1 0,2 1 0,0 2 0,0 3 12,0-3 1,0-2 0,0 0-19,0 5 0,2-1 0,1 1 0,5-6 6,1-2 0,-4-2 0,6-1-42,2-1 1,2-7 0,2 2-140,-1-5 0,1-1 1,-1-1-1,1-3-13,-1-2 151,8-6 0,-6-5 0,6-9 0</inkml:trace>
  <inkml:trace contextRef="#ctx0" brushRef="#br0" timeOffset="178">22490 12138 7858,'-17'-17'-83,"6"3"1,0 1 0,0 2-266,2-2 1,0 4 0,5-2 945,-2-2 1,-5 4-871,6-3 272,-1 9 0,21-12 0,3 6 0</inkml:trace>
  <inkml:trace contextRef="#ctx0" brushRef="#br0" timeOffset="179">23019 12055 7858,'0'-9'100,"0"2"1,0 8 0,0 5-43,0 5 0,2 4 0,1 3 1,5 2-88,1 2 0,-6 6 0,5-4 0,-3 1-59,1 5 1,7-4 0,-4 1 0,2 1-121,0-3 1,-6 5 0,5-8 0,-1-2 124,0-2 0,-3 3 0,3-3 1,-2-3-277,-3-1 1,-1-1 358,3-2 0,-4 4 0,5-6 0</inkml:trace>
  <inkml:trace contextRef="#ctx0" brushRef="#br0" timeOffset="180">22953 12369 7845,'-10'0'320,"3"-2"-246,7-3 1,2 3 0,3-3 0,5 1-149,-1-2 1,5 5 0,-2-5-1,4 4-67,6 2 1,-4-5-1,6-1 1,-2 2-142,0 3 282,8 1 0,-4-8 0,7-1 0</inkml:trace>
  <inkml:trace contextRef="#ctx0" brushRef="#br0" timeOffset="181">23564 12402 7788,'17'0'-633,"-6"0"970,0 0 0,-7-1-131,1-5 0,-3 2-154,-2-7 1,0 6-1,0-6-4,0-2 0,0-2-160,0-1 0,0 5 0,0 0 1,-2 1 75,-3-1 1,1 4-10,-7 7 1,2 2-1,-2 3-50,5 6 0,-1 4 0,1 2 0,3-1 43,1 1 1,2-1-1,0 1 1,0-1 47,0 1 0,2-2 0,1-3 0,5-1 77,1 2 1,-4-3-1,7-1 1,-1 0 45,-2 0 1,5-3 0,-3 3-81,4-2 0,2-1 0,-1-6 1,1 0-50,-1 0 1,-5 0 0,0 0-1,2 0-38,2 0 1,-4-6 0,-2-1 0,0-2 24,0-4 1,1 2-1,3-4 1,-2-3 11,1-1 0,-2 1 0,1 1 0,1-1 8,3-4 1,2 4 0,-1-5 47,1 5 1,-1 3 0,1 3 0,-1 2 88,1 3 1,-1 2-1,-1 3 1,0-2-39,1-2 0,-6 1 0,10 7-85,0 3 0,0 3 1,-3 5-1,-1-2 12,1 1 0,-6 3 0,0 2 1,0-1-48,-2 1 1,4-1-1,-6 1 1,1-1-85,-1 1 1,4-1 0,-4 1 0,3-2-311,2-4 0,-2 3 0,1-4 0,2-1-25,1-4 1,3-3 442,-1-2 0,16 0 0,2 0 0</inkml:trace>
  <inkml:trace contextRef="#ctx0" brushRef="#br0" timeOffset="182">24805 12369 7788,'11'-5'-516,"-2"-3"577,-2-1 1,-1 4 99,-6-6 1,0 5-114,0-5 1,0 6 0,-2-5 51,-4 3 1,-3 0-63,-7 1 0,5 4 0,0-3-54,-2 3 0,-2 4 0,-1 2 0,-1 3 26,0 2 1,3-3 0,1 5 0,2 1-3,-2 3 0,0 2 1,0-3-1,4-1-57,2-2 0,1 0 0,6 6 44,0-1 0,0 1-62,0-1 1,0-4 0,2-3 51,4-2 1,-3-1 0,8-6-1,2-2 64,2-4 0,1 3 1,1-8-1,-1-1-20,1 3 1,5-5 0,0 4 0,-4-1 19,-5 0 0,2 8 1,-4-3-1,2 3 120,-2-3 1,4 4-134,-4-3 1,-2 8 0,0 5 0,-2 1-63,-3 4 0,5 1 0,0 3-319,1-1 0,4 1 177,-3 0 0,4-3 0,2-3 168,-1-5 0,1-4 0,-1-2 0</inkml:trace>
  <inkml:trace contextRef="#ctx0" brushRef="#br0" timeOffset="183">25251 11956 7788,'-9'-11'-546,"3"0"801,5 7 0,1-1-165,0 10 0,0 4 0,0 8 0,0 1-66,0 4 1,0 2 0,0 6 0,1-3 1,5 3 0,-2-1 1,5 0-1,0-1-216,0 1 0,-3-3 0,3 0 0,-2-2-170,-3-4 1,3 4-1,-1-2-237,-3-2 597,7-9 0,-8 4 0,5-6 0</inkml:trace>
  <inkml:trace contextRef="#ctx0" brushRef="#br0" timeOffset="184">25152 12204 7952,'2'-9'59,"3"3"1,-1 3 0,7-1 0,2-2-172,2 3 1,1 1 0,1 2 0,1 0 133,4 0 1,-4 0-1,6 0 1,-2-2-37,0-4 1,6 5-1,-4-5 1,0 4-61,0 2 0,3-5 1,-5-1-1,0 3 29,2 1 1,-11 2 0,4 0 53,-3 0 0,-1 2 0,-2 3 27,-5 6 1,-4-2 0,-2 2 0,0 2 64,0 2 0,-2 7 0,-2 0 0,-2 0-21,3 2 0,1-6 0,2 6 0,0-2 74,0 0 1,0 0 0,0-5 0,0-1-75,0 1 1,0-6-1,2-2 1,1 0-103,3 1 1,7-7 0,0 3-1,5-4-253,4-2 0,6-2 0,-4-4 0,-1-5-254,1-4 0,6-3 529,-3-4 0,5-4 0,1-7 0</inkml:trace>
  <inkml:trace contextRef="#ctx0" brushRef="#br0" timeOffset="185">25880 11989 7788,'-26'0'-84,"4"0"0,3 2 0,3 1 87,-1 3 0,6-1-85,0-5 0,6 0-702,-6 0 784,7 0 0,4 0 0,9 0 0</inkml:trace>
  <inkml:trace contextRef="#ctx0" brushRef="#br0" timeOffset="186">26012 12270 7788,'0'17'-189,"0"-1"0,0-5 1,0 0 310,0 2 0,2 0 1,1 0-126,3-2 1,-1 0-1,-3 4 1,2-3 53,1-1 1,1-5-79,-6 5 1,2-7 29,3 1 0,4-5-25,8-5 1,-2 1 0,-2-7 0,-2-2 54,1-2 1,1-3-1,0-2 1,-2-2 49,2 1 0,2 9 1,1 1 61,1-2 0,-1 4 1,1-1-1,-1 3-69,1 3 0,0 3 1,-1 2-90,1 5 0,-1-4 0,1 5 1,-1 0 35,1 4 1,-1-1 0,1-1 0,-3 0-241,-2 0 1,2-5 0,-3 3 130,4 1 1,-4-7 103,0 5 0,-2-12 0,4-3-24,-2 0 0,-7-6 1,1 4-1,-3-3-8,-2-3 1,0 1 20,0-1 1,-2 6-1,-3 2 34,-6 1 0,2 3 0,-2 7 1,-2 5-18,-2 10 1,0 1-1,2 10 1,2 1 11,-2 2 0,4 2 0,0 2 1,2 0-13,3-2 1,2 8 0,4-12 0,2-1-132,1-3 1,8 3 0,0-6 0,5-2-483,4-2 589,8-8 0,3 4 0,9-4 0</inkml:trace>
  <inkml:trace contextRef="#ctx0" brushRef="#br0" timeOffset="187">27715 11741 7792,'-2'15'-532,"-1"-3"460,-3-1 1,-7 2 0,2 8 0,-4 2 185,-1 3 1,-1 9 0,1 9 0,-2 4 18,-5 2 0,-2 5 0,-8 2 0,0 3-7,0 8 0,-8 0 0,-3 9 0,-2 1-51,2-3 0,18-35 0,-1 1 0,-25 36 1,25-37-1,-1 1-38,0 0 0,-1 0 0,-4 3 0,-2 1 0,2-1 0,0 0 0,-1-1 0,0 0-79,0 0 0,0-1 0,1-2 0,0 1 0,1-2 0,0 1 0,1-3 0,1 1-93,-25 35 1,5-6 0,6-9 0,6-1-72,3-3 1,9-5-1,4-7 1,4-7-360,1-5 0,6-10 565,0 2 0,7-4 0,-3-1 0</inkml:trace>
  <inkml:trace contextRef="#ctx0" brushRef="#br0" timeOffset="188">27517 13064 7253,'5'-17'-248,"1"1"1,-1 5 0,-3 2 466,4 1 1,-5 1-120,5 1 0,-12 4 0,-5-1-40,-3 6 1,-3 5 0,-1 7-1,-2-1-64,-3 5 0,1 6 1,6-1-1,-1 2-10,1 3 0,1-3 1,4 2-1,4-1 18,-1-1 1,7 0 0,-5-6-1,4 2-61,2-2 0,8-3 0,3-5 1,3 0-83,3 0 0,1-4 0,4-3 139,6-3 0,3-2 0,2 0 0</inkml:trace>
  <inkml:trace contextRef="#ctx0" brushRef="#br0" timeOffset="189">27930 13097 7586,'-16'9'0,"-1"-3"-232,0-5 0,1 5 0,-1-1 1,1 1 266,-1 1 0,1 2 0,1 8 0,2 0 42,2-1 0,6 1 1,-4 1-1,-1 2-68,1 2 0,5 2 1,-1-4-1,3 2-29,2-1 0,6-3 1,1-3-1,2-2 16,4-2 1,2-8-1,3 3 1,2-4-45,2-2 1,6 0 0,-4 0-1,0-2 27,0-4 0,3 3 0,-3-8 0,0-2 24,0-2 0,-2-2 1,-6 1-1,1-1 172,-1 1 0,-6-1 1,-5 1-1,-3-1 45,-2 1 1,-2-1 0,-2 1-191,-1-1 1,-8 6 0,2 2 0,-4 2-129,-1 3 0,-1 2 1,-1 2-1,-2 0-133,-2 0 1,0 7 0,5 3 0,1 1-262,-1 0 1,2 0 491,4 5 0,-3-7 0,4-1 0</inkml:trace>
  <inkml:trace contextRef="#ctx0" brushRef="#br0" timeOffset="190">28310 13113 7746,'10'0'-252,"-3"0"1,-7 2 285,0 4 1,0 3 0,0 7 0,0 1 5,0 0 0,5-1 1,1 1-1,-1-1-201,3 1 1,-4-1-1,5 1 1,0-3-21,0-3 1,-5 4 97,1-4 0,-1-2 212,1 2-43,-3-7 1,6 2 0,-8-12 0,0-5 7,0-4 1,0-1-1,1-1 1,3 1 14,2-1 1,7-1 0,-2-2 0,1-2-18,-1 1 1,4 3 0,-4 1 0,4 3-22,1 3 0,6-2 1,0 7-1,-1 3-24,-3 1 0,-1 2 1,-1 0-1,1 2-103,-1 3 1,4 4 0,-1 8-1,-4 1-152,-1 4 1,-1-1-1,0 4 1,-2 1-18,2 0 1,-4-6 0,0 4 0,-1-2-41,-5 0 265,6-7 0,1-1 0,6-4 0</inkml:trace>
  <inkml:trace contextRef="#ctx0" brushRef="#br0" timeOffset="191">29104 12683 7379,'0'23'0,"0"0"28,0 3 1,0 2 0,2 5-1,2 0-8,1 0 1,3 0 0,-5-2-1,5-1-258,1-3 0,-6-5 1,5 4-1,-3-2 238,1-4 0,7-2 0,-4-1 0</inkml:trace>
  <inkml:trace contextRef="#ctx0" brushRef="#br0" timeOffset="192">29005 13014 7746,'-9'0'249,"1"0"-55,8 0 0,2 0-289,4 0 1,3 0 0,7 0-1,3 0-72,3 0 0,-2-5 0,8-3 0,-1 1 167,-1 0 0,13-14 0,-5 3 0</inkml:trace>
  <inkml:trace contextRef="#ctx0" brushRef="#br0" timeOffset="193">29551 12948 6981,'16'0'166,"-5"0"0,0-2 29,2-3 0,2 3 0,1-4 0,1 5-141,-1 1 1,1 0 0,-1 0-171,1 0 1,0 5 0,-1 2 0,1 3-29,-1 2 0,-1 3 0,-2 2 1,-4-1-179,-2 1 0,4-1 0,-3 1 197,1-1 1,-6-5 0,3 0 169,-4 2 0,-10-5 0,-3-3-82,-3-3 1,3-2 0,0 0 262,-2 0 1,6-2-1,-1-3 17,1-6 0,5 0 1,-4-4-1,6-4-228,6 1 0,-2-6 0,7 0 0,2 0-175,1 1 1,8-5 0,2 6 0,2 0-112,3-2 0,3 7 0,1-1 271,0 5 0,0 2 0,0-5 0</inkml:trace>
  <inkml:trace contextRef="#ctx0" brushRef="#br0" timeOffset="194">30278 12783 7746,'0'16'8,"0"-5"1,-2-2-1,-3 1 0,-6-1 1,2 2-1,-2 5-286,-2 1 237,-2-8 0,0 6 1,3-4-1,2 4-95,3 1 1,-4 1 0,5-1 67,3 1 0,1-1 0,4-1 26,3-4 1,6 2 0,10-8 74,1-1 0,1-4 1,-2-4-1,3-3 56,1-2 1,-3 0-1,4-4 1,-2 2 57,-4-2 1,-1-2 0,-3-1 0,1 1-14,-1 4 1,-7-4 0,-3 4 178,-4-4 0,-2 4-413,0 0 1,-8 8 0,-3-3 0,-3 4-302,-3 2 0,-5 0 1,-2 0-1,0 2 401,0 4 0,-5 3 0,3 7 0</inkml:trace>
  <inkml:trace contextRef="#ctx0" brushRef="#br0" timeOffset="195">30708 12138 6508,'11'2'156,"0"3"0,-7 6 0,3 11 1,-1 6-116,-1 3 0,1 9 0,-6 6 0,0 6-43,0 3 1,0 0-1,0-5 1,0-3-58,0-2 0,0 2 0,0-4 0,0-1-115,0-4 1,0-3 0,0-3 0,2-5 173,3-5 0,-1-3 0,7-3 0,0 1 0,5-1 0</inkml:trace>
  <inkml:trace contextRef="#ctx0" brushRef="#br0" timeOffset="196">31022 12121 7992,'0'17'-57,"0"1"1,0 4 0,-1 6 123,-5 3 0,4 8 0,-3 1 1,1 2-68,-1 4 0,3 0 1,-6 0-1,3-4-144,-1-1 1,1 3-1,5-6 1,0-3-161,0-5 1,0 1 0,0-5-1,0-1 304,0-3 0,7-3 0,2-3 0</inkml:trace>
  <inkml:trace contextRef="#ctx0" brushRef="#br0" timeOffset="197">31221 12766 7103,'0'9'-1149,"7"-1"1225,4-8 1,4 0 0,1-2-38,1-4 1,0 3-1,-1-7 1,-1 1 2,-4 0 0,3-2 1,-3-4-1,2 3-17,-2 0 0,-1 1 0,-7-5-49,3-1 1,-1 6 7,-5 0 0,0 6 0,-2-4 1,-3 1 12,-6 5 1,-4 6 0,-1 6 0,-1 3 19,1 0 0,-1 9 0,1-7 0,-1 6-35,0 1 0,8-1 1,2 0-1,1 2-162,1-2 0,1-1 0,10-3 180,5 1 0,3-1 0,3 1 0</inkml:trace>
  <inkml:trace contextRef="#ctx0" brushRef="#br0" timeOffset="198">31882 12650 7184,'-5'-11'-209,"-3"2"1,-1 2 276,-4 3 0,-3 2 0,-4 4-142,-2 4 1,0 1-1,5 6 1,0-2 42,1 2 1,5 3-1,2 5 1,1 1 0,5-2 1,1-7 0,2-2 0,0 2-19,0 1 0,2-3 0,3-2 0,6-1 45,4-5 0,3-1 1,3-2-1,2 0 21,3 0 1,2-7 0,3-4 0,-2-4 57,-1-1 0,-2-3 0,3-1 0,-3-4 113,-2-2 1,-2 4-1,-6-5 1,-1-3-32,-4-1 0,-4-7 0,-7-3 0,0 1-50,0-1 0,-2-3 0,-3 4 0,-6-1-205,-4 1 1,-7 1 0,-2 8 0,-1 4 60,-5 5 36,-1 3 0,-10 3 0,-1-1 0</inkml:trace>
  <inkml:trace contextRef="#ctx0" brushRef="#br0" timeOffset="199">29154 14304 7698,'-11'0'47,"0"0"121,7 0-53,-3 0-478,7 0 234,0 0 1,2-7 0,3-4 107,6-4 0,-2-7 1,0-2-1,1 0 23,-1 0 1,-4-3 0,5 5 0,-3 0 66,-3-2 0,-3 11 0,-1-4 250,0 3-16,0-1-298,0 6 0,0 3 0,2 12-72,4 5 0,-4 3 0,3 3 0,-3 0 6,-2-1 1,5 1 0,1-1 0,-1 1-74,3-1 1,-5-1 0,9-2-1,0-4 21,3-2 1,2 4 0,1-5 67,4-2 0,-4-3 0,6-1 0,0-1 9,4-5 0,-3-1 1,1-8-1,-2 2 21,-4 0 1,0-11 0,1 8-1,1-3 119,-2 1 1,-7 3 0,-4 3 4,-2 0 1,4 7 512,-5-6 0,-1 9-367,-5 2 1,-1 9 0,-3 12 0,-2 2-318,3 3 1,-5-4 0,3 6-1,1-1-84,2-1 1,2-2 0,0-8 0,0 1-132,0 0 0,2-1 0,4-1 1,5-2-722,3-2 998,3-8 0,7 12 0,2-6 0</inkml:trace>
  <inkml:trace contextRef="#ctx0" brushRef="#br0" timeOffset="200">30162 14122 7715,'-16'-7'294,"-2"5"-298,-4-4 1,-2 6-1,-4 4 1,4 3 47,0 3 1,6-5 0,-6 6 0,2 0-56,0-2 0,5 6 0,6-6 0,0 2-198,2 0 0,2 0-123,7 6 0,0-1 268,0 1 1,7-6-1,4-2 1,4-1 46,1-5 0,3-1 1,1-4-1,4-1 27,2-3 0,-4-7 1,5 4-1,1-2 69,-2 0 1,-1 0 0,-5-6 44,3 1 1,-3-1-1,-7 3 1,-4 1 157,-2 2 0,-1 5 1,-6-5-120,0-2 0,-2 6 0,-4 1-280,-5 5 0,-3-5 0,-3 1-294,0 1 1,1 2 0,1 4 410,4 3 0,-3 5 0,4 6 0</inkml:trace>
  <inkml:trace contextRef="#ctx0" brushRef="#br0" timeOffset="201">30576 14122 7565,'9'-2'-123,"-3"-3"1,-6-3 0,-4-4 198,-2 1 0,-6 7 0,1-3 0,-4 1-40,-2 1 0,1-1 1,-1 6-1,1 0-11,-1 0 0,1 0 0,-1 2 0,1 2-35,-1 1 0,0 8 0,1-2-251,-1 4 0,3 8 90,3 5 1,3-4 0,8-2 116,0-4 1,8-7 0,3-1 14,3-3 0,8-2 1,2-6-1,0-5-30,0-5 1,6-4-1,-3-3 69,4-4 0,2-4 0,0-7 0</inkml:trace>
  <inkml:trace contextRef="#ctx0" brushRef="#br0" timeOffset="202">30857 13676 7698,'0'-26'-221,"0"-3"0,-2 6 223,-3 3 1,-5 4 102,-6 5 0,-1 3-2,1 8 1,1 2 0,2 4-1,2 5 24,-2 3 1,4 8-1,0 2 1,2 2-51,3 3 1,-3 3 0,1-1 0,3-2-146,1-1 0,2-1 1,0 5-1,0-3-78,0-1 1,5-3 0,3 3 0,-1-4-38,0 0 1,4-6 0,-3 4 0,1-3 182,4-3 0,1 1 0,3-1 0</inkml:trace>
  <inkml:trace contextRef="#ctx0" brushRef="#br0" timeOffset="203">30890 14155 7511,'0'17'-404,"2"-8"277,3-4 1,5-5 0,6-3-1,1-5 100,-1-1 1,1 6 0,-1-5 0,1 3 53,-1-1 1,1-7 0,-1 4 0,1-2 51,0 0 1,-1 0 0,1-4-1,-3 3 103,-3 0 0,2 1 42,-7-5-203,-1-1 0,-12 8 0,-4 4 0,-4 3-105,-1 2 1,-1 5 0,2 3 0,3 1 58,0 4 1,1 1-1,-3 3 1,3 0 11,5-1 0,-1 1 1,1-1-1,3 1 18,1-1 0,4-1 0,3-2 0,4-2 3,1 2 0,10-6 0,-4 0 0,3-1-49,-1-1 0,4 1 0,2-6 0,2-2-252,3-3 0,1 1 293,-3-7 0,12-8 0,-4-6 0</inkml:trace>
  <inkml:trace contextRef="#ctx0" brushRef="#br0" timeOffset="204">31552 13593 7580,'-10'0'-247,"3"2"425,7 3 1,0 5 0,0 8 0,0 4-44,0 5 1,0 10 0,0 4-1,0 1-77,0 4 0,0 2 0,0 1 0,0 1-146,0-1 0,2 1 0,3-2 0,5-2-1214,-1-2 1302,5 0 0,-4 6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18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25350 4118 6478,'17'0'-86,"-6"-2"0,0-2-131,2-1 1,-4-6 254,2 5 0,0-5 1,4 4-36,-4-3 1,2 5 0,-6-4 0,2 1 4,4 5 0,-4-5 1,0 1-18,-1-2-33,-3 5 42,-5-3 0,-7 7 13,-4 0 0,2 0-21,-2 0-15,7 0 1,-1 0 52,10 0 113,-3 0-81,5 0-50,-7 0 965,0 0-990,0 7 1,0 2 12,0 8 0,0-1 2,0 1 1,0 0 0,0-1 0,0 1-2,0-1 1,0-5-1,0 0 1,0 2 5,0 2 0,0 1 0,0 1 23,0-1 1,0 1 0,0-1 1,0 1 0,0-1 1,0 1-34,0 0 1,0-1 0,2 1 0,2-1-1,1 1 0,1-1 0,-6 1 1,0-1-2,0 1 0,0-1 0,2 1 0,1-1-3,3 1 1,-1-6 0,-5 0 0,0 2 10,0 2 1,6 1-1,-1 1 1,-1-1 15,-2 1 1,-2-1 0,0 1-1,0-1 4,0 1 0,0-1 0,2 1 1,1-1-21,3 1 0,-1 0 0,-5-1 1,0 1 12,0-1 0,6 1 1,-1 1-1,-1 2-18,-2 2 1,3 0-1,1-5 1,-1-1 19,3 1 1,-6 0-1,3-1 1,-1 1 6,1-1 0,-3 1 0,4-1 0,-4 1 0,-2-1 0,5 1 1,1-1-1,-3 1-1,-1-1 1,0 6 0,2 1-1,1-3-17,-1-2 1,-2 4 0,-1 0 0,3 0-15,2 2 1,1-5 0,-3 3-1,1-2-8,-1 2 1,-2-4 0,-1 4-1,3-3 28,2-3 0,1 6 0,-3 0 0,1-2 8,-1-1 0,-2-3 0,0 1 0,1-1-9,3 1 0,1 0 1,-3 1-6,1 4 0,6 2 1,-5 3-1,-1-5 18,3-3 1,-6-3 0,5 1-1,-2-1 15,1 1 1,1 0 0,-3-1 0,1 1-11,-1-1 1,3 1-1,-1-1 1,-1 1-12,3-1 1,-4 1 0,5-1 0,-2 1-27,-3-1 1,3 6 0,0 1 0,1-3-4,-1-2 1,4 4 0,-4 0 0,1-2-1,-1-1 1,6-3 0,-4 3 0,2 1 10,0 2 0,-5 0 0,5-5 0,0 1-1,-2 4 1,6-2 0,-6 6-1,2-2-4,0-4 0,-2 4 0,4 0 1,-4 0-4,-1 0 0,3-1 0,-4-2 0,2 1 11,4-2 0,-4 4 0,0-2 0,1-2 12,-1-2 0,2 4 0,5 1 1,-1-3-6,-4-2 1,4-1 0,-4-1 0,3 1-15,3-1 0,0 1 1,-1-3-1,1-1-4,-1-2 1,-5 0 0,0 6 0,2-2 5,2-4 0,1 3 0,1-3 1,-3 4 9,-2 2 0,2-6 0,-3 0 0,4 0 10,1-2 0,1 6 0,0-4-15,-1 3 0,1-3 1,-1 0-10,1 2 0,-1-4 0,1 1 0,-1-1-34,1 0 1,-2-4 0,-3 5 0,-1-1-13,2 0 1,0-3 0,0 3 0,-2 0 33,2 0 0,-4-5 0,2 3 30,2 0 1,2 1-1,1 5 4,1-2 0,-1-6 1,1 4-1,-2 1-6,-4-1 0,3-6 0,-3 5 0,4-3-1,1 1 1,-1 1 0,-2-3 0,-2 1-17,2-1 1,2-2 0,1-2 0,1 2-2,-1 3 1,-5-3-1,0 4 1,2-5-5,2-1 0,3 0 0,2 0 0,2 2-16,-1 4 0,-1-4 0,0 3 0,4-3-32,2-2 0,-4 0 0,4 0 1,-1 0 18,1 0 0,-6 0 0,4 0 1,-2 0 20,0 0 0,2 0 1,-4 0-1,2 0 25,-1 0 0,2 0 0,-1 0 0,-1-2 2,-3-3 1,4 3 0,0-6 0,0 3 3,2-1 1,-6-5 0,6 4 0,-2-2-8,0-4 1,6 4 0,-6-2 0,0 0-7,2 2 0,-6-6 0,6 4 0,-2-4-2,0-1 1,6 1 0,-6 2 0,0 2-27,2-2 0,-6-2 1,6-1-1,-2-1 11,0 1 1,8-1 0,-5 1-1,3-1-4,-1 1 1,-4-6 0,2 0-1,1 1 10,0 3 0,-6 1 1,2-1-1,-4-2 6,-1-2 0,-1 0 0,1 3 1,-1-1 5,1-2 1,5-2-1,0 4 1,-2-4-8,-1-2 1,3-1 0,2-6-1,0 2-15,-1 3 0,5-3 1,-4 3-1,0-3 12,0-2 0,-2 2 0,-6 1 1,1 3-6,-1-3 1,-5 5 0,-2-1 0,1 0 89,-1 0 1,-5 4 0,3-5 0,-2-1-47,1 3 1,5-7 0,-4 5 0,1-5-37,-1-1 0,4 0 0,-4-2 0,3-1-14,2-3 1,3-5 0,2 4 0,-1-1-1,1 1 0,-6 1 0,0 6 1,0 0 5,-2 0 0,0 0 0,-5 0 0,1 2 11,-1 3 0,-2-3 0,-2 3 0,0-3 14,0-2 0,-6 0 0,1 0 0,-1 0 2,-1 0 1,5-2 0,-3-2-1,3-2-26,2 3 0,0 1 1,0 2-1,0 1-61,0 5 0,0-4 0,0 5 1,0-2 23,0 1 0,2 5 0,1-6 0,3 1 14,-3 1 1,1-5 0,0 3 0,1-1 3,-1 1 0,-2-1 0,-2 5 0,2 0 48,3 0 1,-3 2 0,4 4 0,-5-3 19,-1-1 1,0-2-1,0 4 1,0-4-8,0-1 1,0 3 0,0-6 0,0 0-5,0 3 0,0-6 0,0 3 0,0-1 24,0 1 0,0-1 1,0 5-1,2 0-30,4 0 0,-4 2 1,3 4-1,-3-3 1,-2-1 0,0 0 0,0 6 1,0-1 14,0 1 0,0-1 1,0 1-1,0-1-14,0 0 1,0 1 0,0-1 0,0 1 1,0-1 0,0 6 0,2 0 0,1-2-11,3-1 0,-1 3 1,-5 0 54,0-2 1,6-2 19,-1-1 0,3 5-29,-3 0 0,-3-1 0,6-2-2,-1 3 0,-5 2-69,3 3 14,-3 4-55,-2-5 43,0 7 0,0-2 4,0-3 1,0 1 1,0-7 0,0 0 1,0-6 3,0 1 0,-5 5 1,-1 0 58,2-2 0,1 5 1,-1 1-45,-1 0 0,-1 3-95,6-7 18,0 7 29,0-3 0,0 5 16,0-3 24,0 3 1,0-7-6,0 3 0,0 2-40,0-7 0,0 6-95,0-6 0,0 5-108,0-5-40,-7 8-240,5-5-659,-6 8 1179,8 0 0,-7 15 0,-2 3 0</inkml:trace>
  <inkml:trace contextRef="#ctx0" brushRef="#br0" timeOffset="1">16966 12022 7554,'0'-9'-1143,"0"1"1156,0 8 0,0 2-6,0 4 0,0-3 0,0 9 0,0 0-12,0 3 0,0 2 1,0-1-1,0 1-2,0-1 1,0 1 0,0-1 16,0 1 0,6-1-3,-1 1 0,3-8 12,-3-3 1,-1 1 8,7-2 0,-5 1 33,5-6 1,-6-6-1,6-1 1,0-2-17,-2-4 1,6-2 0,-4-1 0,4-1 6,1 1 1,1-6 0,-1-2 0,1 0 1,-1 0 1,3 0 0,1 4 0,2-2-42,-2 2 0,4-4 0,0 2 1,0 0-13,0-2 0,3 4 0,-3-6 0,2 0-4,3 0 0,-3 6 0,0-2 0,0 4 13,-1 1 0,-5 1 1,2-1-1,-3 3 21,-3 2 1,-5-2-1,0 5 1,0-2 38,-1 0 0,3 5 0,-6-5-52,2-2 1,-3 4-10,5-2 0,-6 7 1,4-3 21,-1 0 15,-3 5-181,-5-6-345,0 8-172,0 0 652,8 0 0,1 8 0,7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19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26210 3340 6836,'9'0'-248,"-1"-7"190,-8 5 51,0-5 364,0 7 138,0 0-203,-8 0-252,7-8-135,-7 7 0,6-5 1,-1 12 43,-3 5 1,-1-2 0,3 2 57,-1 2 0,-1-4 0,4 0 0,-1 0-11,-3 0 0,1-3 0,5 5 140,0 2 0,0-4 0,0 2-116,0 2 0,0 2 0,0 1 0,0 1-28,0-1 0,0-5 0,0 0 0,0 2 6,0 2 1,2 0 0,1-3 8,3-1 1,5 0 0,-4 4 0,0-2 29,1-2 0,3-5 1,-4 3-24,2-2 0,2 4 1,6-5-21,-1-3 1,-5-1 0,0-2 2,2 0 1,2 0-1,2 0-20,-1 0 0,1 0 0,-1 0 0,1 0-27,-1 0 1,1-5 0,-1-3 0,1 1 6,-1 0 1,1-4-1,-2 3 1,-2-1 32,-2-4 0,0 4 1,3-2-1,-1 0-19,-2 2 0,0-6 1,6 4 50,-1-4 0,-1-1 1,-2 1-1,-4 2 6,-2 2 1,1 0 0,-5-5 12,3-1 1,1 2-1,-3 3 1,1 1-27,-1-2 1,-2-2-1,-2-2-5,0 1 0,0-1 0,0 1-27,0-1 1,0 6 7,0 0 1,-2 2 0,-3-2-20,-6 6 0,1 1 1,-1 0-15,-2-1 1,4-1 0,-2 6 11,-2 0 1,4 0-1,-2 0-30,-2 0 0,-1 0 0,-3 0 68,1 0 1,5 0 0,0 0-2,-2 0 0,-2 2 1,-2 2-1,1 3 20,-1 2 1,1-3 0,-1 3 0,3 0 10,3 0 1,-2-3 0,5 3 0,1 0 31,0 0 1,-1-3 0,5 5 45,-3 2 0,1-4 0,5 2-9,0 2 1,1-4-1,3 2 14,2 2 0,5-4 1,-4 0-10,2-1 1,-3-3-1,3-3 108,-2 3 0,6-3-52,-2 4 1,4-6 0,1-4-246,1-1 0,-1-6 0,1 3 17,-1-1 0,-1 4 0,-2-5 0,-2 3-62,2 3 0,-4 3 0,0-1-686,-1-4 0,5 4 206,-2-3 1,-2 3 601,2 2 0,0 7 0,5 3 0</inkml:trace>
  <inkml:trace contextRef="#ctx0" brushRef="#br0" timeOffset="1">26971 3638 6405,'-17'0'49,"1"0"1,5 6 0,2 1 0,-1 2-61,1 4 0,4-4 1,-4 2-1,1 2-28,5 2 0,-5 1 0,3 1 21,1-1 0,2-5 0,2 0 107,0 2 1,8 2-31,3 1 1,3-6-1,3-3-34,-1 0 1,-5-5-1,0 4 1,2-4-5,2-2 1,1 0-1,1 0 1,0 0 6,-1 0 0,1-2 1,-1-2-1,1-3 23,-1-3 1,-5 5 0,0-4 0,0 0 16,-1-1 0,2 5 0,-4-6 3,1-2 0,-5-2 0,3-1-13,0-1 0,-5 1 1,4-1-1,-5 1-27,-1-1 1,-5 1 0,-2-1 0,-3 2-36,-2 4 0,2-3 0,-1 4 0,-2-1-32,-1 0 1,-3 8-1,1-3 1,-1 4-106,1 2 0,-1 0 0,1 2 0,-1 2-187,1 1 0,-1 8 0,2-2 328,4 4 0,-3 1 0,4 1 0</inkml:trace>
  <inkml:trace contextRef="#ctx0" brushRef="#br0" timeOffset="2">27517 3407 7934,'11'0'-185,"0"0"181,2 0 1,-4 0-1,2 0-72,2 0 1,-4 0 0,2 0-295,2 0 1,1 0-314,3 0 683,-1 0 0,1 7 0,0 2 0</inkml:trace>
  <inkml:trace contextRef="#ctx0" brushRef="#br0" timeOffset="3">27583 3572 7464,'-8'9'-834,"7"0"873,-5-3 0,6-4-138,6 3 1,3-3 0,7-2 98,1 0 0,7 0 0,1 0 0</inkml:trace>
  <inkml:trace contextRef="#ctx0" brushRef="#br0" timeOffset="4">29187 3555 8029,'11'0'-705,"-2"2"783,-2 4 0,6-3 1,-4 8 33,1 2 0,3 2 1,-8 1-307,-1 1 0,-2 0 0,-2-1 0,0 1-51,0-1 1,0 1 244,0-1 0,-8 1 0,-1-1 0</inkml:trace>
  <inkml:trace contextRef="#ctx0" brushRef="#br0" timeOffset="5">30014 3192 6920,'-8'16'31,"6"1"0,-3-1 1,3 1-21,2-1 1,0 1 0,0-1 0,0 1-10,0-1 1,0 1-1,0-1 1,0 1 16,0 0 1,2-3-1,2-1 1,3-2 0,2 0-1,4-2 0,2 0 1,1-5-1,1 2 1,-1-3 12,1-1 1,-1-4 0,1-1-38,-1-3 0,1-1 0,1 3 0,3-3 1,1-2 1,0 3 0,-6-5 0,1 0-3,-1 2 0,1-6 1,-1 6-1,1-2 5,-1 0 0,-1 5 0,-2-3 0,-4 0 18,-1 0 0,3 3 0,-6-5 63,-1-2 0,-2-1-36,-2-3 0,0 1 1,0-1-1,-2 1 3,-4-1 0,4 6 1,-5 0-1,2-2-20,-1-2 1,-7-1 0,4-1 0,-2 1-10,0-1 0,2 1 0,-4 1 0,2 2-21,-2 2 0,-2 2 0,-1-4-10,-1 2 1,1 7 0,-1-1-7,1 3 0,-1 2 1,1 0-2,-1 0 1,0 2-1,1 3-42,-1 6 1,1-1 0,-1 1 0,3 2 33,3 1 0,-2 3 1,7-1-1,1-1 71,-3-4 0,7 4 0,-5-4 13,4 3 1,4 1 0,2-2-1,3-4 33,2-1 0,2 3 0,6-6 0,-1-1-40,1-2 0,1-2 0,2 0 0,3 0-60,-3 0 0,4 0 0,-2 0 0,-2 0-158,-2 0 1,4 0 0,0 0-111,-1 0 1,-3 0-1,-3-2 1,-3-2 278,0-1 0,-1-8 0,5 4 0</inkml:trace>
  <inkml:trace contextRef="#ctx0" brushRef="#br0" timeOffset="6">30659 3357 8021,'0'11'-16,"1"0"0,3 2-10,2 2 1,1 1-1,-3 1 5,1-1 0,3 6 0,-5 0 0,3-2 3,-3-1 1,5-3-1,-1 1 1,0-1-134,1 1 0,3-6 0,-4 0-309,2 2 0,-3 2 460,5 1 0,-7 1 0,3-1 0</inkml:trace>
  <inkml:trace contextRef="#ctx0" brushRef="#br0" timeOffset="7">31105 3142 7209,'17'0'71,"-1"0"-67,1 0 0,-1-2 0,1-2 74,-1-1 0,-5-1 1,0 6-68,2 0 1,2 0 0,1 0-270,1 0 1,0 0-560,-1 0 817,1 0 0,-1 0 0,1 0 0</inkml:trace>
  <inkml:trace contextRef="#ctx0" brushRef="#br0" timeOffset="8">31221 3258 7804,'-8'9'-900,"5"4"740,-8-8 344,7 8 0,-3-9 8,7 7 0,2-8 0,3 3-64,6-4 1,9-2 0,2 0-1,-1 0-133,-3 0 0,0 0 0,3 0 0,2-2-362,3-4 0,-4 5 0,4-5 367,-2 4 0,13 2 0,-3 0 0</inkml:trace>
  <inkml:trace contextRef="#ctx0" brushRef="#br0" timeOffset="9">25681 3870 7863,'-11'0'-576,"0"0"1,6 0 527,-6 0 1,5 0 87,-5 0 0,5 0 168,-5 0-87,8 0-107,-12 0 1,11 0-1,-5 1-30,2 5 1,-6-4 0,4 5 43,0 0 0,-6-5 1,6 6 13,0-1 0,-6-3 0,4 7-37,-4 2 0,0-4 0,3 0 0,1 0 10,-2 0 1,0 2-1,0 6-6,2-1 0,0 1 0,-4-1 0,2-1 25,2-4 1,6 4 0,-4-4 0,-1 4 19,1 1 1,4 1 0,-4 1 0,1 2-20,5 2 0,-1 0 1,0-5-1,-1 1-41,1 4 0,2-1 0,2 4 1,0 1-54,0 0 0,0-4 0,0 3 0,0 1 34,0 0 1,0-6-1,0 4 1,0-2 31,0 0 1,0 7-1,0-3 1,0 2 42,0-1 0,2-5 0,2 6 0,1-1-18,-1-1 0,3 5 1,1-5-1,-1 2-31,0-1 0,6-5 1,-4 4-1,2-2-24,0-4 1,0 4-1,6-2 0,-1-2 8,1-1 0,0-3 0,-1 1 1,1-1 11,-1 1 0,1-1 0,-1 1 0,1-2 16,-1-4 1,6 1 0,0-4 0,-1 1-7,-3 4 1,4-4 0,2 0 0,0 0 1,0 1 0,0-7 1,-4 3-1,2-2 35,-2 1 1,-2-3 0,-1 5 0,-1-1-26,1-1 0,0 1 0,-1-6 1,1 0 9,-1 0 0,1 2 0,-1 1-171,1 3 0,-1-1 0,1-5-98,-1 0 1,1 0-1,-1 0-41,1 0 0,-6 0 0,0 0 281,2 0 0,-6 0 0,1 0 0</inkml:trace>
  <inkml:trace contextRef="#ctx0" brushRef="#br0" timeOffset="10">26144 5159 7576,'17'0'-344,"-1"0"626,1 0 0,1 0-327,4 0 1,-3 2 0,3 2 0,-6 3-22,-5 2 1,2 2 0,-6 6 0,1 0-53,-1-1 1,-1 1 0,-6-1 0,0 1-82,0-1 0,0 6 0,-2 0 199,-4-1 0,-3 4 0,-7 1 0</inkml:trace>
  <inkml:trace contextRef="#ctx0" brushRef="#br0" timeOffset="11">27285 5027 7388,'8'-9'-445,"-7"0"537,5 3 0,-6 3-13,-6-9 0,3 9-70,-8-3 0,0 4 0,-6 2-39,1 0 0,-1 0 1,2 2-1,2 2 22,2 1 0,0 3 0,-5-4 17,-1 1 0,1 6 0,-1-4 0,1 1 14,-1-1 0,1 6 1,-1-2-22,1 4 1,5-4 0,1 0-30,3 2 0,1 1 0,6 3 27,0-1 0,0 1 86,0-1 0,2-1 1,4-2-15,5-2 0,4-2 1,1 2-29,1-5 0,-1-4 0,1-2 5,-1 0 0,1 0 0,-1 0-51,1 0 1,-1 0-1,1 0-45,-1 0 1,-6-2 2,-5-4 29,4 4 0,-9-5 8,0 7 1,-1 0-1,-11 0 6,0 0 1,-3 6-1,0 1 1,2 2 1,2 4 1,0 2 0,-3 1 15,3 1 0,-2-1 1,7 1-5,3-1 0,1 1 0,2-1 0,0 1 9,0-1 0,0-4 0,0-1 0,2 1 24,3 3 0,-1-4 0,7 0-32,2 2 0,1 0 1,3 0-1,-1-4-44,1-2 0,-1 1 0,1-5 0,0 3-131,-1-3 0,6-1 1,2-2-1,0 0-265,0 0 0,3 0 426,-5 0 0,8 0 0,-4 0 0</inkml:trace>
  <inkml:trace contextRef="#ctx0" brushRef="#br0" timeOffset="12">27616 5308 7720,'0'-11'-86,"0"0"1,5 6 0,3-5 186,1 3 1,2 0 0,5 3-25,1-1 0,-6-1 0,0 6 0,2 0-77,2 0 1,1 0 0,1 2 0,-1 2-27,1 1 1,-3 2 0,-1-1-1,-2 3-69,2 0 0,0 6 1,0-6-1,-4 2-71,-2 0 1,5 0 0,-5 6 81,2-1 1,-5 1-1,1-1-25,-3 1 0,-2-6 86,0 0 86,0 0 0,-2-2 66,-3-3 1,1-4 71,-7-2 1,7-2-56,-1-4 1,3-3 0,2-8 30,0 1 0,2-1 0,2 1-87,1-1 1,6 1 0,-4-1-107,3 1 0,-1-1 0,4 3 0,-2 1-73,2 2 1,-4 7 0,2-2-282,2 5 0,1 1 0,3 0-467,-1 0 837,1 0 0,-1 0 0,1 0 0</inkml:trace>
  <inkml:trace contextRef="#ctx0" brushRef="#br0" timeOffset="13">28228 5242 7621,'7'-9'607,"4"3"-708,4 5 1,1-5-1,1 0 47,-1 3 0,-5 1 0,0 2 0,0 2 89,-1 3 0,3-1 0,-6 7 0,2 0-67,4-2 0,2 6 1,1-4-56,1 4 0,-3 1 0,-1-1 1,-4-2-32,-1-2 0,-1 0 0,-3 5 36,1 1 1,1-1 87,-6 1 1,0-6-52,0 0 1,-7-5 31,-5 5 1,-2-8 33,-3 3 1,8-6-1,2-4 258,-1-1 1,7-8 0,-5 2-119,4-4 0,2-2 0,0 1 0,0-1-50,0 1 1,2-1 0,4 1 0,5 1-131,3 4 1,-3-7 0,0 5 0,2 0-152,2-2 0,7 2 0,0 0 0,-2 4-176,-1 2 0,-3 0 0,1 3 0,1-2 346,4 3 0,-4 1 0,6 2 0</inkml:trace>
  <inkml:trace contextRef="#ctx0" brushRef="#br0" timeOffset="14">28955 5176 6734,'-16'0'-40,"7"2"0,1 1 1,3 5 255,-1 1 1,-1-4-1,3 6-241,-1 2 1,-1 2-1,6 2-1,0-1 0,0 1 1,0-1 82,0 1 0,0-1-20,0 1 0,6-1 1,1-1 4,2-4 1,-3-2-1,5-5-29,2 1 1,1 1 0,3-6-14,-1 0 1,-5 0 0,0 0 0,0-2 10,-1-3 0,3 1 0,-6-5 0,0 0 4,1-1 0,-3 5 0,-3-4 0,2-1 26,1 1 0,1-2 0,-6-5-26,0-1 1,0 1 0,0-1-1,0 1-22,0-1 0,0 1 0,0-1 3,0 0 0,-2 1 0,-2-1-6,-1 1 0,-1-1 1,6 1 0,0 5-82,0 0 0,2 7 0,3-1 78,6 3 1,4 2-1,2 0 1,-1 0-4,1 0 1,-1 0 0,1 2 19,-1 3 1,-1-1-1,-2 7 1,-2 2 44,2 1 1,-4 3 0,0-1 0,0 1-43,1-1 1,-5 1 0,4 0 0,-1-1 21,-5 1 1,5-1 0,-3 1 0,1-3 10,1-3 0,-3 4 1,5-4-1,-2 4-28,-3 1 0,5-5 0,0 0-59,0 2 1,4 2-1,-5 0 1,-1-2 49,0-2 1,1-6-1,-3 4-55,6-1 1,-2-3 56,2-5 1,1 0 0,4 0-17,1 0 1,-1 0-1,1-2-8,-1-3 0,-5 1 1,0-7 11,2-2 1,-6-2 0,1 1 0,-3 1 93,1 2 0,-1 0 1,-5-6-76,0 1 1,0-1 0,0 1 0,0-1 82,0 1 0,0 5 0,0 0-73,0-2 1,-5 4 0,-3-1-642,-1 3 1,4 2 618,-6 5 0,0 7 0,-6 2 0</inkml:trace>
  <inkml:trace contextRef="#ctx0" brushRef="#br0" timeOffset="15">30113 5143 7560,'11'0'203,"0"0"0,-7-2 0,3-2-154,0-1 0,2-1-483,8 6 0,0 0-409,-1 0 843,1 0 0,-1 8 0,1 1 0</inkml:trace>
  <inkml:trace contextRef="#ctx0" brushRef="#br0" timeOffset="16">30278 5209 7928,'-9'9'-21,"9"-1"0,11-8-452,4 0 473,9 0 0,1 0 0,8 0 0</inkml:trace>
  <inkml:trace contextRef="#ctx0" brushRef="#br0" timeOffset="17">31055 4878 7910,'-9'-2'-331,"4"-3"0,3 1 120,2-7 233,0 8 15,0-5 3,0 8 0,0 2 28,0 4 0,0-3 0,-2 8 1,-2 2 54,-1 2 1,-1 1 0,6 1 0,0-1-24,0 1 0,0-1 0,0 1 0,0 0-20,0-1 1,0 1 0,0-1 0,0 1-42,0-1 0,0 1 0,0-1-257,0 1 0,2-2 0,2-3 0,1-1-146,-1 2 0,-2-4 0,-2 2-34,0 2 0,5-3 398,1 1 0,-1-8 0,-5 5 0</inkml:trace>
  <inkml:trace contextRef="#ctx0" brushRef="#br0" timeOffset="18">31370 4928 6428,'-11'0'103,"0"0"0,5 0-12,-5 0 0,7 2 0,-3 3-28,0 6 0,5-2 1,-5 2-30,-1 2 1,6 2 0,-3 2 19,3-1 0,2-5 0,0 0-42,0 2 1,0 2-28,0 1 1,0 1 0,2-3-2,3-3 0,-1-1 39,7-5 0,0-3 0,6 4 24,-1-5 1,1-1 0,-1 0-70,1 0 1,-1 0-1,1 0 1,-1 0-13,1 0 1,-1-5 0,1-2 0,-1-1 68,1 1 0,-6-4 1,0 3-1,0-1 64,-2-4 0,4-1 0,-6-1 1,1 2 9,-1 2 1,1 0-1,-5-5 1,3-1-80,-3 0 0,-1 1 1,-2-1-1,-2 1-28,-3-1 1,1 1 0,-7 1 9,-2 4 1,-1-2-1,-3 8 1,1 1-210,-1 2 0,0 2 0,1 0 0,-1 0-13,1 0 1,-1 2-1,3 4 1,1 3-22,2 0 0,7 6 231,-1-4 0,-5 3 0,1 3 0</inkml:trace>
  <inkml:trace contextRef="#ctx0" brushRef="#br0" timeOffset="19">32163 4581 7202,'-7'16'59,"5"6"1,-3 0 0,1-2-34,-1-1 0,3 3 1,-4 2-1,4 0-15,2 0 1,0 3 0,0-3 0,0 0 1,0 0 0,0 5 0,0-3 0,0 1-27,0 1 0,0-2 0,-1 3 0,-3-3 21,-2-2 1,1 3-1,5-3 1,-2 0-14,-4 0 0,5 3 1,-7-3-1,3 0 4,-1 0 1,-1 0-1,3-4 1,-1 2-14,1-1 1,0-3-1,1-2-21,-3 1 0,1-1-86,5 1 1,0-6-129,0 0 156,-8-7 1,5 3-124,-8-7 1,7-2 70,-2-3 1,5-4 145,1-8 0,-8 0 0,-1 1 0</inkml:trace>
  <inkml:trace contextRef="#ctx0" brushRef="#br0" timeOffset="20">31932 5126 7561,'2'-9'-650,"3"4"688,-3 3 1,7 2-73,-3 0 0,-3 0 40,8 0 1,-5 0-7,5 0 0,-7 0 0,3 0 0</inkml:trace>
  <inkml:trace contextRef="#ctx0" brushRef="#br0" timeOffset="21">32263 5077 7868,'11'2'-319,"0"3"319,0 4 0,5 8 0,1-1 0</inkml:trace>
  <inkml:trace contextRef="#ctx0" brushRef="#br0" timeOffset="22">31370 5457 7991,'0'0'0</inkml:trace>
  <inkml:trace contextRef="#ctx0" brushRef="#br0" timeOffset="23">31254 5556 6124,'-17'0'-186,"8"2"1,2 2 185,-1 1 0,5 1 372,-8-6-133,7 0-187,-3 0-86,7 0 57,0 0-8,0 7 0,7-5-14,4 3 0,-2-3 37,2-2 0,0 0 1,6 0-23,-1 0 0,1 0 0,0 0 0,-1 0 79,1 0 0,-1 0 0,2 0 0,3-2-73,1-3 0,2 3 0,-4-3 0,4 3-65,1 2 0,-4 0 0,3 0 0,-2 0 12,0 0 1,0 0 0,-4-2 0,2-2 31,2-1 0,0-1 0,-5 6 0,1 0 10,4 0 0,-3 0 0,3 0 0,-4 0-129,-1 0 1,-1 0 0,1 0-134,-1 0 0,-5 0 251,0 0 0,-7 0 0,3 8 0,-7 1 0</inkml:trace>
  <inkml:trace contextRef="#ctx0" brushRef="#br0" timeOffset="24">31254 5722 6377,'-9'0'577,"1"0"-542,8 0-23,0 0 0,8 0-53,3 0 1,3 0 3,3 0 1,0 0-1,-1 0 1,1 0 56,-1 0 0,1 0 0,-1 0 1,3 0 5,3 0 1,-2-2 0,6-2 0,-1-1-9,1 1 1,0 0-1,3 1 1,-3-3-19,-2 2 1,3 1 0,-3-1 0,0-1-6,0 1 1,-2 2 0,-5 2 0,-1 0-22,1 0 1,-1 0-1,1 0-255,-1 0 1,1 0 104,-1 0 1,1 0 175,-1 0 0,1 0 0,-1 0 0</inkml:trace>
  <inkml:trace contextRef="#ctx0" brushRef="#br0" timeOffset="25">25168 3820 6527,'8'-9'-297,"-1"0"0,6 5 293,-2-2 1,-5 1 52,5 5 221,-8 0 52,5 0-260,-8 0 123,0 0-101,-8 0 1,5 0-58,-8 0 0,0 2-53,-6 3 1,6-3 0,2 5 0,0-1 19,-1-1 0,5 1 0,-6-4 4,-2 3 0,-2-1 1,-1 5-1,1 0 22,4 1 1,-4-7 0,4 5 0,-3-3-6,-3 1 1,6 5 0,0-6-1,-2 1-14,-1 1 0,-1-3 0,2 5 1,2 0-3,-2 0 1,-2 2 0,-1 6-1,-1-1 0,1-5 0,1 0 0,2 0 76,2-1 1,0 4 0,-5-3 0,1 4-2,4 2 1,-4-1 0,4 1-1,-4-1-46,-1 1 1,-1-1 0,3 1 0,1-1-6,2 1 0,2 1 0,-4 2 0,2 2 20,-2-1 0,4 3 0,-2-1 0,0 3-16,1 4 0,-4 1 0,3 2 1,-2 0-28,2 0 1,-4 6-1,4-1 1,-4-1 10,-1-2 0,5-2 0,2 2 0,-1 2 5,1 1 0,4 1 0,-4-6 0,1 0 31,5 0 0,1 0 1,0 0-1,-2 0-26,-1 0 1,-1 6 0,6 1 0,0 1-12,0-1 1,0 4 0,0-3-1,0-1-15,0 0 1,0 5 0,2-5 0,2 0-4,1 1 1,8 3 0,-2-4-1,4 1-8,1-1 0,1-1 0,-1-4 1,1 1-10,-1 3 0,1 0 0,0-6 0,1 0 44,4 0 1,-4 5 0,6 1 0,-2-2 51,0-2 1,6-2 0,-4 0-1,0 0-58,0 0 0,5 0 0,-1 0 0,3 0-9,2 0 0,5-2 0,1-1 0,-2-3-28,-2 3 1,3-4-1,3 1 1,-1 1 14,1-3 0,3 5 0,-6-6 0,-1 0 19,-2-1 0,3 5 0,1-6 0,-2 0-6,-2 2 0,3-6 1,1 6-1,-2-2-1,-2 0 0,3 0 0,3-5 0,-1-1 4,0 1 1,1-2 0,-4-2 0,1-2 10,-1 1 0,3-2 1,1-1-1,-1 0 2,1 0 0,3-3 0,-6 3 0,-1-2-15,-2-3 0,-2 3 1,0-1-1,0-1-10,0 3 0,-5-7 0,-3 5 0,1-4-3,0-2 1,-6 2 0,2 1 0,-3 3 1,-3-2 1,1-3-1,-1-1 0,1 0 1,-1 0-88,1 0-159,-8 0-359,-2 0-179,-7 0-153,0 0 943,0 8 0,0-6 0,-7 5 0,-2-7 0</inkml:trace>
  <inkml:trace contextRef="#ctx0" brushRef="#br0" timeOffset="26">26723 7045 7163,'16'0'449,"1"0"-348,-8-8 0,6 6-126,-4-3 0,-4 5 0,1 5 1,-1 6-58,4 4 0,-2 2 0,0-1 0,-1 3 19,-5 3 1,5-4-1,-3 6 1,-1-2-50,-2 0 0,-2 0 1,0-4-1,0 3-392,0 1 504,0 7 0,0-11 0,0 6 0</inkml:trace>
  <inkml:trace contextRef="#ctx0" brushRef="#br0" timeOffset="27">27401 7177 7213,'0'-9'42,"0"1"0,-6 10 1,1 4 8,1 5 1,2 3-1,1 3 1,-3-1-20,-2 1 1,1 0-1,5-1 1,0 1-19,0-1 0,0-5 0,2 0 0,1 2-5,3 2 1,1 1-1,-1 1-30,5-1 0,-2-1 1,0-2-1,-2-2 5,-3 2 1,5-4 0,1 2 4,-1 2 1,4-4 0,-6 0 5,2-1 0,2 3 59,6-6 0,-1 1 0,1-6-33,-1 0 1,1 0-1,-2-2 1,-3-4-23,-1-5 0,0 2 0,6-2 1,-2-2-1,-4-2 0,3-1 0,-4-1 1,1 1-2,0-1 1,-2-5 0,4-2-1,-4 1-3,-2-1 0,4 0 1,-3 4-1,-1-3 6,0 3 0,-1-4 0,-6 2 0,0 2 8,0 2 1,0 1 0,0 1 10,0-1 1,0 1 0,-2-1 0,-2 1-8,-1-1 1,-6 6 0,3 0 0,-1 0-10,-4 2 1,0-6 0,1 6 0,1 0-8,-2 3 0,4-1 0,-2 1 1,-1 1-25,3-3 0,-5 7-5,3-5 0,-4 4-39,-2 2 0,6 0 1,2 2-1,0 2 0,0 1 0,5 8 0,-3-2 0,1 4 46,1 1 1,-1-5 0,6 0-1,0 2 25,0 2 0,0 2 0,0-1 1,0 1 81,0-1 1,0-5 0,0 0 6,0 2 1,8 0 0,1 0 141,0-2 1,6-8 0,-4 3-147,3-4 0,3-2 1,-1 0-1,1 0-62,-1 0 0,1-6 0,0-1-83,-1-2 1,1 5-1,-1-3-304,1-1 1,-1 7-468,1-5 1,-1 4 830,1 2 0,-8 8 0,-2 1 0</inkml:trace>
  <inkml:trace contextRef="#ctx0" brushRef="#br0" timeOffset="28">28145 7458 6951,'0'-9'272,"0"-6"1,-7 13-270,-4-3 1,3 5 0,1 3 0,1 5-32,1 1 1,-6 2-1,5 5 9,3 1 0,1 0 0,2 1 1,0 2-16,0 2 0,0 0 0,0-5 0,0-1 34,0 1 1,0-1 0,0 1 29,0-1 1,5 1 0,3-2 0,-1-2 25,0-2 0,1-8 0,-3 5-46,6-1 0,4-5 0,2 3 0,-1-3-14,1-2 0,-1 0 0,1-2 0,-1-1 12,1-3 1,-6-5-1,0 4 1,2-2 53,1-4 0,-3 4 0,-1-3 0,-1 0-13,0-3 1,-3 0 0,3 2 0,-2 2-22,-3-2 0,-2-1 0,-2-3 1,0 1-31,0-1 0,0 1 1,-2-1-1,-2 1-12,-1-1 0,-8 0 0,2 3 0,-2 1-130,2 2 0,-4 7 1,4-1-1,-4 3-88,-1 2 1,-1 0 0,1 0 0,-1 0-371,1 0 602,-1 7 0,-7 2 0,-1 8 0</inkml:trace>
  <inkml:trace contextRef="#ctx0" brushRef="#br0" timeOffset="29">29055 7226 7498,'1'-9'202,"5"4"0,3 3-223,8 2 1,-1 0 0,1 0-103,-1 0 1,1 0 0,-1 0-1,1 0-263,-1 0 1,-5 0-1,0 0 386,2 0 0,2 7 0,2 2 0</inkml:trace>
  <inkml:trace contextRef="#ctx0" brushRef="#br0" timeOffset="30">29137 7375 7902,'0'9'-268,"8"-1"0,3-8 341,3 0 0,3 0 1,-1 0-1,1 0-170,-1 0 0,7 0 0,-1 2 0,-2 1-110,-2 3 1,-1 1 0,-1-3 206,1 1 0,7 1 0,1-6 0</inkml:trace>
  <inkml:trace contextRef="#ctx0" brushRef="#br0" timeOffset="31">30907 7078 7704,'9'-2'-718,"-4"-4"852,-3 4 0,-9-5-69,-4 7 1,-2 7 0,0 3-33,2-1 1,7 0 0,-1-4-1,3 7-30,2 2 0,0 3 0,0-1 0,0 1-46,0-1 0,0 1 0,2-1 29,3 1 0,-1 0 1,5-1-1,0-1 22,1-4 1,1 3-1,5-4 10,1-1 0,-1 4 1,1-8 1,-1-1 0,1-2 1,-1-2-1,1 0 0,-1 0 1,-5 0 0,1 0 0,0-2-8,3-4 1,2-1 0,-1-6-1,1 4-8,-1 2 0,1-6 0,-3 2 0,-1-4-7,-2-1 1,-1 4 0,2 1 0,-2-1-5,-3-3 0,4-2 0,-6 1 0,1-3 3,1-3 0,-5 4 1,4-4-1,-4 4-27,-2 1 1,-2 1 0,-2-1 0,-3 0 25,-3 1 0,1-1 0,-4 1 0,2 1 11,-1 4 1,-3-4-1,-2 6 1,1 0 3,-1 4 0,-1 1 0,-2 0 0,-2-1-12,1 1 0,3 2 0,1 2 1,1 2-23,-1 4 0,1-3 1,1 8-1,2 0-9,2-2 1,6 6 0,-4-4 15,1 4 1,3 1-1,5 1 59,0-1 0,0-5 0,2-1 1,3-1 29,6 0 0,-2-5 0,2 1 0,2-3-41,2-2 0,1 6 0,1-1 1,-1-1-62,1-2 1,0-2 0,-1 0-1,1 0-143,-1 0 0,1 0 0,-1 0 0,1 0-187,-1 0 1,1 0 358,-1 0 0,1 0 0,-1 0 0</inkml:trace>
  <inkml:trace contextRef="#ctx0" brushRef="#br0" timeOffset="32">31485 7210 7628,'0'11'111,"0"0"1,0 0-200,0 6 0,0-1 0,0 1 37,0-1 0,0 6 0,0 0 0,0-2 31,0-1 0,0-3 0,0 1 0,0-1-13,0 1 0,0-1 1,0 1-1,2 0-65,4-1 1,-4-5 0,3 0-568,-3 2 665,5-6 0,2 8 0,8-6 0</inkml:trace>
  <inkml:trace contextRef="#ctx0" brushRef="#br0" timeOffset="33">31915 7028 7876,'0'9'-712,"2"-1"781,4-8 1,-3 0-44,8 0 1,-1-2-1,2-2-71,-1-1 1,1-1-1,4 6 2,1 0 0,-1 0 0,1 0-81,-1 0 1,1 0-222,-1 0 1,1 0 344,-1 0 0,-6 0 0,-3 0 0</inkml:trace>
  <inkml:trace contextRef="#ctx0" brushRef="#br0" timeOffset="34">32015 7177 7876,'-2'11'-274,"-4"0"473,4-7 0,-3 3-60,10-7 1,-1 0-1,7 0-257,2 0 1,2 0 0,1 0 0,1 0-499,-1 0 616,1 0 0,7 7 0,1 2 0</inkml:trace>
  <inkml:trace contextRef="#ctx0" brushRef="#br0" timeOffset="35">26194 6830 6881,'0'-10'178,"0"1"-174,0 4 0,-8 3 12,-3-4 1,2-1 22,-2 1 0,0 1 0,-5 5 19,-1 0 1,1 2 0,-1 1-31,0 3 0,6 1 0,0-3-30,-1 2 1,-3 6 0,-2-2 0,3 1 3,3 0 1,-4-6-1,4 6 1,-4 2-21,-1 2 0,1-4 0,2 0 0,2 2 10,-2 1 0,-2 7 0,-1-1 1,-1-2-13,1 2 0,-1 6 0,1-2 0,1 0 4,4 0 1,-4 5-1,4-1 1,-3 1 5,-3-1 0,6 3 0,0-4 1,-2 5 8,-1 1 1,2-2-1,3-2 1,0-1 14,0 1 0,5 3 1,-3 1-1,1-2 15,1-4 1,-1 8-1,6-5 1,0-1 5,0 2 0,0 1 1,0 1-1,2 0-25,4 0 0,-3 0 0,7-2 0,-1-1-11,0-3 1,0 1 0,4 5 0,-2 0-9,2 0 1,2 0 0,1 0 0,1-2-1,-1-3 1,6 3 0,0-3-1,0 1 3,2-1 1,-4-3-1,6-5 1,0 3 72,0-3 1,-4 4 0,3-2 0,1-2 41,0-2 1,-4 4 0,5 0-1,1-1-20,-2-3 0,5-2 1,-5 1-1,1 0-83,1-1 0,-1 1 1,6-1-1,1 1 2,-1-1 1,0-1 0,0-2 0,-2-2-23,-3 2 1,3-4-1,-4 0 1,5 0 0,-1-1-1,-2-1-64,-1-3 0,-3 3 11,3-2 0,1 1 1,-5-4-1,0 2-19,0 1 1,4 1 0,-6-5 0,-2 3 32,-2 2 1,-1-1 0,-1-5-97,1 0 0,-1 0 1,1 0-104,-1 0 1,-4 0-38,-1 0 0,-6 0 133,6 0 0,-7-2 156,1-3 0,-10-4 0,-4-8 0</inkml:trace>
  <inkml:trace contextRef="#ctx0" brushRef="#br0" timeOffset="36">27103 8731 7939,'11'0'23,"0"0"1,-5 0-1,5 0 10,2 0 1,-4 2 0,2 4-96,2 5 1,-4 3 0,0 3-1,-2-1-28,-3 1 1,0-1 0,0 1 0,1 0-119,-1-1 0,-2 6 0,-2 0 208,0-2 0,-8-1 0,-1-3 0</inkml:trace>
  <inkml:trace contextRef="#ctx0" brushRef="#br0" timeOffset="37">28178 8632 6995,'-11'-5'32,"0"-1"1,6 0-1,-6 6 48,-2 0 0,-2 0 1,-2 0 28,1 0 0,-1 0 0,1 2 0,-1 2-12,1 2 0,-1 1 0,1-2-74,-1 6 0,1 4 0,1 2 0,2-1-112,2 1 1,6-1-1,-5 1 1,3-1-12,3 1 1,2-1 0,2 1 75,0-1 0,0 1 0,2-2 36,4-4 1,-3 2 0,9-8 0,0-1 64,3-2 0,2 3 0,-1 1 0,1-3-91,-1-1 0,1-2 0,-1-2 0,1-1-93,-1-3 0,-1-1 0,-2 3 64,-2-1 0,0-6 12,6 5 0,-8-1 252,-4 1-251,-3 4 1,-7 2 0,-3 10 0,1 1 16,-1 0 0,-3 0 0,6 5 4,1 1 0,2-1 0,2 1 35,0-1 1,0 1 0,0-1 0,0 1 83,0-1 0,2-5 1,2 0-1,3 1-42,2-3 1,3 5-1,4-4-113,1-1 0,-1 0 0,1-5 0,-1 1-179,1-1 1,-1-2 0,3-2-1,1 0-18,2 0 0,0-2 1,-4-2 241,4-1 0,-3-16 0,5 3 0</inkml:trace>
  <inkml:trace contextRef="#ctx0" brushRef="#br0" timeOffset="38">28476 8847 7271,'16'-6'407,"1"1"-446,-1 1 0,-1 1 1,-2-1-1,-2-2 67,2 3 0,2 3 0,1 3 4,1 3 1,-6 5-1,0-4-79,2 3 0,1 1 0,3 5-56,-1 1 1,-7-1 0,-1-1 0,-3-2-84,1-2 0,-1 0 126,-5 5 0,0 1 1,-1-2 182,-5-4 0,2-4 74,-7-7 0,6 0 19,-6 0-131,7 0 0,-3-7 1,7-4-46,0-4 1,0-2 0,2 1 0,3-1-49,6 1 1,-2-1 0,2 1-1,2-1-96,2 1 1,1-1 0,1 2 0,0 2-188,-1 2 0,1 2 0,-1-2-27,1 6 318,-1 3 0,1-5 0,-1-3 0</inkml:trace>
  <inkml:trace contextRef="#ctx0" brushRef="#br0" timeOffset="39">29055 8830 6561,'11'-5'501,"0"-1"1,-6 1 0,6 5-322,2 0 1,-4 0-1,2 0-445,2 0 1,2 0 212,1 0 1,1 5-1,-2 3 1,-3-1-83,-1 0 0,-1 6 0,2-2 43,0 4 1,-9 2 0,5-1 42,-1 1 1,-5-1 0,3 1-96,-3-1 1,-2 1 54,0-1 1,0-5 117,0 0 1,-7-7 183,-4 2 0,3-6 0,1-4-66,0-2 1,5-1 0,-4 2-29,4-6 0,2-4 1,0-2-1,0 1-144,0-1 0,6 1 0,1 1 0,3 2-222,2 2 0,-2 2 0,1-4 0,1 4 3,3 2 0,2 1 1,-1 6-1,1-2 243,-1-3 0,1-5 0,-1-6 0</inkml:trace>
  <inkml:trace contextRef="#ctx0" brushRef="#br0" timeOffset="40">29584 8781 7631,'-9'0'-181,"1"0"1,8 7 192,0 4 1,0 4-1,0 1 44,0 1 0,0 0 0,0-1 0,0 1-12,0-1 1,0-5 0,0 0-52,0 2 0,6 2 0,1-1-69,2-3 0,-3-3 1,3-6 44,-2 3 1,1-3 34,-3 4 0,2-12 0,6-5 20,-2-4 0,-7-1 0,2-1 1,-5 1-57,-1-1 1,6 1 0,-1-1-1,-1 1-15,-2-1 1,-2-1 0,0-3 0,-2-1 32,-3 2 1,3 2 0,-6 1 35,1 1 0,5 5 1,-3 0 86,3-2 0,2 4-120,0-2 0,7 7 0,4-2-33,4 5 0,-4 1 0,0 0-5,2 0 1,2 1 25,1 5 0,-5 3 0,-2 8 25,-1-1 1,-1 1-1,-3-1 1,1 1 107,-1-1 0,-2 1 1,-2-1-32,0 1 0,2-1 1,1 1-1,3 0-50,-3-1 1,1-1 0,0-2-1,1-2-35,-1 2 1,3 1 0,1 1-1,-1-2-18,0-2 1,6 0 0,-2 4 38,4-4 0,-4-4 0,0-7 20,2 0 0,2 0 0,1 0 0,1 0-38,-1 0 1,-5-6-1,0-1 1,2-2-122,2-4 1,1 4-1,1-2 1,-2-2-445,-4-2 1,3-1 567,-3-1 0,4-7 0,1-1 0</inkml:trace>
  <inkml:trace contextRef="#ctx0" brushRef="#br0" timeOffset="41">30444 8682 7862,'11'0'-85,"0"0"1,0 0-243,5 0 1,1 0 0,-1 0-475,1 0 801,-8 0 0,6 0 0,-6 0 0</inkml:trace>
  <inkml:trace contextRef="#ctx0" brushRef="#br0" timeOffset="42">30559 8731 7461,'0'17'129,"0"-6"-189,0 0 1,8-7-1,3 1-24,3-3 0,3-2 84,0 0 0,-1 0 0,1 0 0</inkml:trace>
  <inkml:trace contextRef="#ctx0" brushRef="#br0" timeOffset="43">31337 8566 7164,'-10'-2'-156,"5"-3"153,3 3 0,2-4 1,-2 10-1,-1 3-43,-3 2 0,1-3 1,5 5 52,0 2 1,0-4 0,-2 0 78,-4-1 0,4 4-40,-3-1 1,3 4-21,2 2 1,7-6 31,4 0 0,4-8 1,2 3 39,-1-4 1,1-2 0,-1 0-30,1 0 0,-1 5 1,1 1-1,-1-3-31,1-1 1,-1-2 0,1 2-10,-1 4 0,1-5 1,-2 7-80,-4-1 1,2-3-143,-8 7 0,1 0 137,-6 5 0,0 1 0,-2-2 25,-4-4 1,-3 3 0,-7-4 2,-1-1 0,0 0 1,1-5-24,-1 1 0,1 1 1,-1-6-190,1 0 1,5 0-5,0 0 0,7-2 0,-1-4 243,3-5 0,-6-11 0,-1-4 0</inkml:trace>
  <inkml:trace contextRef="#ctx0" brushRef="#br0" timeOffset="44">31386 8599 7002,'-9'-11'-39,"3"0"0,6 7 97,6-1 1,-2 3 0,5 0 0,0-2 69,0-1 1,4-1-1,7 6-141,2 0 1,0 0 0,-3 0-1,3 0-220,5 0 1,3 0 0,-1 0 232,-1 0 0,-1-7 0,6-2 0</inkml:trace>
  <inkml:trace contextRef="#ctx0" brushRef="#br0" timeOffset="45">32114 8285 7863,'-9'0'-134,"1"0"0,8 7 1,0 4 194,0 4 0,0 1 0,0 1 0,0 1-7,0 4 1,0-1-1,0 4 1,0 1-38,0 0 1,0 1 0,0 6 0,0 0-22,0 0 0,6 1 0,-1-1 0,-1 0-18,-2 0 1,-2 0 0,0 2-1,0 2-11,0 1 0,0 1 1,0-6-1,0 0 16,0 0 0,0 0 0,0-2 0,0-1-119,0-3 0,0-1 0,0 1 0,0-4 7,0-5 0,0-2 0,0 1 1,-2-1-17,-4 1 1,5-6-1,-7-2 145,1-1 0,-2-3 0,-8 2 0,1 3 0</inkml:trace>
  <inkml:trace contextRef="#ctx0" brushRef="#br0" timeOffset="46">31849 8880 6042,'8'-16'192,"-5"6"-31,8 5 1,-5 3-219,5 2 1,0 0-169,5 0 1,-5 0 224,0 0 0,0 7 0,6 3 0</inkml:trace>
  <inkml:trace contextRef="#ctx0" brushRef="#br0" timeOffset="47">32312 8814 8319,'9'0'-58,"-1"0"0,-1 7 0,2 2 0</inkml:trace>
  <inkml:trace contextRef="#ctx0" brushRef="#br0" timeOffset="48">26921 7656 8009,'-11'0'-1842,"0"0"2076,8 0-258,-5 0 154,8 0 0,-2 0-59,-3 0 0,1 0-29,-7 0 0,6 0-37,-6 0 1,5 0-43,-5 0 0,0 0 48,-5 0 1,-1 0 0,2 2-15,4 4 1,-3-4 0,3 5 5,-4 0 1,-2-5 0,1 5 0,-1-1-1,1-1 1,-1 3-1,1-4 26,-1 1 0,1 6 0,-1-4 0,1 1 18,-1-1 0,0 4 0,1-4 0,-1 3-8,1 3 1,-1-4 0,1 2 0,-1 2 15,1 1 0,-6 3 0,0-1 1,1 1-30,3-1 0,0 3 1,-3 1-1,-1 2-32,2-2 1,-4 6 0,0 2 0,1 3-10,-1 2 1,-6 0-1,3 0 1,-5 0 22,-1 0 1,4 0-1,0 2 1,-3 2 7,3 1 1,5 1 0,-2-6-1,2 0-8,4 0 1,2 6 0,3-1-1,4-1-29,6-2 1,-3 0 0,1 2 0,0 3 5,-1 2 1,3-3-1,3 5 1,-2 2 4,-1 2 0,-3 1 1,5 1-1,-3 0 0,2-1 1,3 1 0,1-1 0,0-1 11,0-4 0,0 4 0,0-4 0,0 2 2,0-2 0,5 2 1,3-5-1,1-1-4,4 0 0,-4 5 0,2-7 1,2-1 21,1-2 0,3 3 0,-1 1 0,1-2 26,-1-2 1,1-2-1,0 0 1,1 0 8,4 0 1,-4 0 0,6 0 0,-2-2-35,0-3 0,6 3 0,-4-5 1,0 1-26,0 1 1,3-8 0,-5 2-1,0-3 12,2-3 0,0 1 0,5-1 0,-3 1 22,-2-1 1,5-1 0,-1-2-1,1-2-34,-1 2 1,3-4-1,-3 0 1,1 0-12,-1 0 0,3-5 1,-5 3-1,1-1-23,1 0 1,-8-1 0,2-5 0,-4 0 87,-1 0 1,-1 6 118,1-1 1,-6 1-166,0-6 1,-5 0-479,5 0-157,-8 0 1,12 0-14,-4 0 642,-4 0 0,8 0 0,-6 0 0</inkml:trace>
  <inkml:trace contextRef="#ctx0" brushRef="#br0" timeOffset="49">27616 10418 7046,'0'11'212,"-2"-2"-266,-3-1 0,3-1 0,-4-2 0,4 6 28,2 4 1,0 2 0,0-1 0,0 1 46,0-1 0,0 1 0,0-1 1,0 1-24,0-1 1,0 1 0,0 1-1,0 3 9,0 1 0,2 0 1,2-4-1,1 2 12,-1 2 0,3 0 0,-1-5 1,-2-1 87,-3 1 0,5-1 0,1 1-47,2 0 1,-3-3 0,3-1 0,0-4-69,1-1 1,-5-3 0,6-5 0,2 0 18,2 0 0,-4 0 0,0 0 0,2 0-147,1 0 1,3 0 0,-1 0 0,-1-2 124,-4-3 0,4-3 0,-6-4 0,2 1 32,0-2 0,0 4 1,4-3-1,-2 0 0,-2-3 1,0-2 0,3 1-10,-3-1 1,4 1-1,-6-1 1,0 1-19,-3-1 0,-2 1 1,-1-1-1,3 1 16,-3-1 0,-1 0 0,-2 1 0,0-1 52,0 1 1,-5-6 0,-3 0 0,1 2-42,0 1 1,-6 1 0,2-2-15,-4-2 1,-1 0 0,-1 5 0,1 2-41,-1 4 0,0-2 0,1 6 1,-1-2 0,1 5 1,-1-1 19,1 3 0,-1 4 0,1 3 0,-1 6 1,6-2 0,0 2 54,-2 2 0,6 2 1,1 2-7,5-1 1,1 1-1,0-1-30,0 1 0,0-1 1,1-1-1,3-2 52,2-2 0,6 0 140,-1 5 1,4-1 0,2-4-62,-1-5 0,-5-5 0,0-1-81,2 0 1,2 0-1,1 0-172,1 0 0,-1-5 1,1-1-1,-2 1-230,-4-2 1,3 5 0,-3-6-232,4 1 0,2 5 576,-1-3 0,8 3 0,2 2 0</inkml:trace>
  <inkml:trace contextRef="#ctx0" brushRef="#br0" timeOffset="50">28277 10798 7645,'10'-2'-302,"-5"-3"536,-3 3-183,-2-5-60,0 7 0,0 2 17,0 3 0,-2 2 1,-2 6-1,-1-2 1,-1 0 0,6 6-1,0-1-9,0 1 1,0 0 0,0-1-16,0 1 0,0 5 0,0 0 43,0-2 1,0-7-1,0-2-6,0 2 1,2 0 0,2-1-16,1-1 0,8-7-22,-2 2 0,4-5 1,1-1-30,1 0 1,0 0 0,-3-1 36,-3-5 1,4 2-1,-6-7 9,0-1 1,6-3-1,-6-2 133,0 1 0,-1 5 0,-6 0-48,3-2 0,-3-2 0,3-1 0,-3-1-79,-2 1 0,0 5 0,0-1 1,0 0-18,0-3 0,-5 4 1,-3 2-1,1 0 8,0-1 0,-6 5-174,2-6 1,2 7-308,-2-1 0,5 3-462,-5 2 945,7 0 0,-10 7 0,5 2 0</inkml:trace>
  <inkml:trace contextRef="#ctx0" brushRef="#br0" timeOffset="51">29121 10517 6919,'11'0'248,"0"0"1,0 0-224,5 0 1,1 0 0,-1 0 25,1 0 1,-1 0 0,1 0-96,0 0 1,-1 0 0,1 0-4,-1 0 1,1-5 0,-1-1-38,1 2 1,-6 3 0,0 1-405,2 0 1,-4 0 487,2 0 0,-7 0 0,3 0 0,-7 0 0</inkml:trace>
  <inkml:trace contextRef="#ctx0" brushRef="#br0" timeOffset="52">29319 10666 7916,'0'9'-627,"2"-1"797,3-8 1,5 5-115,6 1 1,1-1 0,-1-5-114,1 0 0,-1 0 1,1 0-1,1 0-208,4 0 0,-3 0 265,3 0 0,11 7 0,2 3 0</inkml:trace>
  <inkml:trace contextRef="#ctx0" brushRef="#br0" timeOffset="53">30576 10815 7688,'11'2'-209,"-2"3"109,-2 6 1,-1-2 0,-6 2-66,0 2 0,5 2 0,1 3-305,-2 4 470,-2-3 0,-10 12 0,-1-5 0</inkml:trace>
  <inkml:trace contextRef="#ctx0" brushRef="#br0" timeOffset="54">31204 10517 6385,'0'17'-168,"0"-1"160,0 1 1,0 1-1,0 2 1,0 2 57,0-1 1,-5-3 0,-1-1 72,3-1 1,1 1 0,4-1-45,3 1 0,-1-6 0,7-2-79,2-2 0,1-1 1,3-6 16,-1 0 1,1 0 0,0 0-1,-1-2 54,1-4 1,-1 3 0,1-8 0,-1-2 15,1-2 1,-6-1 0,0-1 0,2 2 2,1 4 1,-4-3-1,-3 3 1,-2-4-82,1-2 0,1 1 0,-3-1 1,1 1 9,-1-1 1,-2 6 0,-2 0 0,0-2-76,0-1 1,-7 3 0,-3 0 0,-1 0 6,0 1 1,2-4 0,-4 5 0,2-3 8,-2 1 1,-1 6-1,-3-4 1,1 1-1,-1 5 0,1 1 0,-1 2 22,1 0 0,-1 0 0,0 0-3,1 0 0,5 5 0,2 3 0,0 1 18,-1 4 0,7 2 1,-3 1-1,4 1 84,2-1 0,0 1 0,0-1-23,0 1 1,6-1 0,1-1-1,2-2-53,4-2 1,2-7 0,1 1 0,1-3-55,0-2 1,5 5 0,0 1 0,-2-2-211,-2-3 1,4-1-1,0-1 1,-1-3 258,-3-2 0,6-6 0,1 2 0</inkml:trace>
  <inkml:trace contextRef="#ctx0" brushRef="#br0" timeOffset="55">31717 10633 7015,'9'7'112,"-2"-3"1,-5 5-1,2 0-25,1 1 0,3-1 1,-4 4-1,1-2-4,-1 1 1,-1 9-1,1 1 1,2-2-56,-3-2 0,1 4 1,0 2-1,1 0-77,-1 0 1,3-2-1,0-4 1,1 3-116,-1 1 1,4 0-1,-3-6 1,-1 1-125,0-1 0,1-1 0,-5-2 288,3-2 0,7 0 0,-4 6 0</inkml:trace>
  <inkml:trace contextRef="#ctx0" brushRef="#br0" timeOffset="56">32279 10567 6928,'17'0'-394,"1"0"0,0-2 411,-1-4 1,3 5 0,-9-5-1,4 4-179,1 2 0,1 0 162,0 0 0,-1-7 0,1-2 0</inkml:trace>
  <inkml:trace contextRef="#ctx0" brushRef="#br0" timeOffset="57">32445 10633 7815,'-8'9'-54,"6"6"1,-3-13 0,10 3 53,6-3 0,11-9 0,4-3 0</inkml:trace>
  <inkml:trace contextRef="#ctx0" brushRef="#br0" timeOffset="58">26524 8979 7957,'-9'0'-727,"0"0"299,4 0 0,1-5 548,-7-1 1,5 1-44,-5 5 1,0 0-50,-5 0 0,-1 0 0,1 0 0,-1 0-31,1 0 1,-1 0 0,1 0-1,-1 2-3,1 3 1,-1-3-1,0 5 1,1-1 26,-1-1 1,1 3 0,-1-5-11,1 3 0,-3 5 1,-1-4-1,-2 1 10,2-1 1,2 6-1,-1-2 1,-1 2 14,-2-2 1,-6 3 0,4-3 0,1 2-1,-1-2 1,-6 4-1,5-4 1,-3 4-24,0 1 1,6 6 0,-3 0 0,-1-1-14,0-3 1,6 4-1,-4 0 1,2 0-4,0 2 1,-6-6 0,6 6 0,0-2-7,-2 0 1,6 8 0,-6-5 0,2 3 8,0 0 1,0-3 0,6 5 0,-1-3-7,0 3 1,-5 6 0,0 3-1,2 0-17,2 1 1,1-5 0,1 5 0,-1-1 12,1 0 0,-1 1 0,1-3 0,1 1 41,4-1 1,-2 3 0,6 1 0,-1-1 14,1 1 0,-4 3 1,5-4-1,3 2-23,1 4 1,2 2 0,0 2 0,0-2 4,0-4 0,0 9 0,2-5 0,3 1-46,6 3 1,4-6-1,1 9 1,1-4-11,0-1 0,6 1 1,5 3-1,3 1-42,2-2 0,0-2 0,0-3 0,1-2 33,-1-2 0,5-1 0,1 2 0,-1-2 18,3-3 1,-4-1-1,5-4 1,0 1 47,0 3 0,-3-2 0,5-8 1,2-3 1,2-2 0,-1 3 1,-1-5-1,-1-1-18,0-3 1,1-2 0,0 1 0,-2-2-16,2-4 1,0-2 0,0-5 0,-4 1 13,-1-1 0,3-2 0,-4-2 0,3 0 138,3 0 1,0 0 0,-1 0 0,-2 0-6,-3 0 0,4 0 1,-5 0-1,-2 1-90,-3 5 1,-2-4-1,-3 3 1,-3-1-35,-2 2 1,-2-5 0,-6 7-90,1-1 1,-2-3 0,-3 5-105,-1-2 0,-7 1 0,3-5-360,1 3 0,-6 1-456,3-1 988,4-5 0,8 14 0,9-6 0</inkml:trace>
  <inkml:trace contextRef="#ctx0" brushRef="#br0" timeOffset="59">28459 11906 7888,'0'-11'-258,"0"0"1,0 6 238,0-6 1,2 7-1,2-3 82,1-1 1,1 5-1,-6-8 0,0 5-93,0-5-26,0 7 1,-8-8-40,-3 6 0,-3 0 1,-3 8 107,1 4 1,-1-2-1,1 5 1,1 0 36,4 0 1,-4-3 0,4 5-23,-4 1 1,6-2 0,4 1 0,3 2-29,2 1 0,0-3 1,0 0-1,0 2-29,0 2 0,2 1 1,3 1 16,6-1 0,-2-5 0,2-1 0,2-1 4,2 0 0,2-3 0,-1 3 22,1-2 1,-1-1 0,1-6 40,-1 0 1,1 0 188,-1 0-133,-6 0 1,-5 0-88,-10 0 1,-5 0-1,-6 0 1,1 1-27,4 5 1,-7-2-1,5 5 1,0 0 19,-2 0 0,2 2 0,1 6 0,1-3 8,-2-3 0,5 10 0,1-5 0,1 3-4,1-1 0,-1-1 0,6-1 0,0 1 2,0-1 0,0 1 0,0-1 0,0 1-24,0-1 1,8 1 0,3-2-32,3-4 1,3-2 0,0-6 0,1 3-98,4-2 0,-2-3 0,8-1 0,1 0-326,2 0 0,2-5 1,1-2 453,-1-3 0,0-8 0,0-8 0</inkml:trace>
  <inkml:trace contextRef="#ctx0" brushRef="#br0" timeOffset="60">28840 12121 7467,'-10'-7'226,"-4"5"1,12-7-272,-4 3 1,12 5-1,5-5 86,4 4 1,1 2 0,1 2 0,-1 2-78,1 1 0,-1 6 0,1-3 0,-1 1 6,1 4 1,-2-4-1,-3 2 1,-1 2-100,2 1 0,0 3 1,0-1-1,-4 1-36,-1 0 1,3 5-1,-6 0-4,-1-2 1,-2-2 101,-2-1 1,-2-8 152,-4-4 1,-3-3-1,-7-2 71,-1 0 1,2-2 0,4-3 0,4-4 26,0 0 1,5-6 0,-4 4 0,4-4-81,2-1 0,0-1 1,0-1-1,2-3-60,4-1 0,-3-1 0,8 2 0,2-1-62,2 2 0,-4 2 0,0 1 0,2 1-79,2-1 1,-4 8-1,0 2 1,2 1-290,1 1 0,3-1 0,1 6-192,4 0 578,-3 0 0,4-7 0,-6-3 0</inkml:trace>
  <inkml:trace contextRef="#ctx0" brushRef="#br0" timeOffset="61">29319 12187 7857,'9'-11'-119,"-3"0"1,1 0 0,1-3 230,1 3 0,-6 1 0,5 7 1,-3-5-43,1-1 0,1 6 1,-3-5 28,1 1 1,8 5-69,-2-4 1,4 5 0,1 1-80,1 0 0,-6 1 0,0 3 0,2 3-73,2 3 0,-1 1 0,-1 5 1,-2 1-10,2-1 0,-4 1 0,2-1 0,0 1 55,-2-1 0,-1 1 0,-8 0 0,2-1-26,3 1 0,-3-6 0,3 0 57,-3 1 0,-4 1 0,-1 0 0,-5-4 51,-1-1 0,4-3 0,-6-5 141,-2 0 1,4 0 0,0-2 113,1-3 1,-3-4 0,6-8-97,1 1 0,2-1 0,2 1 0,0-1-82,0 1 0,2-1 0,3 0 0,5 1-137,-1-1 1,6 1 0,-4-1 0,3 3-114,3 3 1,-1-2 0,1 5 0,-1 1-39,1 0 1,5-1 0,0 5-1,-2-3-67,-1 2 0,-3 3 1,1 1 270,-1 0 0,8-8 0,2-1 0</inkml:trace>
  <inkml:trace contextRef="#ctx0" brushRef="#br0" timeOffset="62">29948 12088 7161,'0'11'35,"0"0"-59,0 2 0,0 2 0,0 1 32,0 1 0,0-1 1,0 1-1,0 1-16,0 4 0,0-3 0,0 3 1,0-4-21,0-1 1,1-3 0,3-1-27,2-2 1,6 0 10,-1 6 0,4-8 26,2-3 1,-1-12-1,-1-5 49,-4-4 0,-2-1 0,-5-1 0,1 1 40,-1-1 1,-2-1 0,-2-2 0,0-3-21,0 3 1,0-4 0,0 1 0,0-1-32,0 0 0,0 0 1,-2 5-1,-2 1 49,-1 3 0,-1 3 0,6-5-33,0 0 0,0 1 0,2 1-42,4 4 0,-5 2 1,7 5-1,-1-1-7,4 1 1,-2 0 0,2 1-3,2-3 1,-4 1-1,2 5-1,2 0 1,-3 2-15,1 3 1,-2 4-1,2 8 1,-6-1 2,-3 1 0,4-1 0,-1 3 0,-1 1 5,-2 2 0,-2 6 0,0-6 0,0 0 5,0 2 0,5-6 0,1 6 0,-3-2 16,-1 0 0,0 0 1,2-5-1,1-1 8,-1 1 0,5-1 1,2 1-3,4-1 1,-4-7 0,0-3 55,2-4 0,1-2 0,3 0-8,-1 0 1,1 0-1,-2-2 1,-2-2 32,-2-1 0,-2-8 0,4 4 1,-2-2-69,2 0 1,-4 1 0,0-2-1,0 2-130,0 3 0,2-6 0,6 4-231,-1 0 0,-5-4 0,0 7 342,2 3 0,2-6 0,2-1 0</inkml:trace>
  <inkml:trace contextRef="#ctx0" brushRef="#br0" timeOffset="63">30791 12121 6982,'16'-2'-157,"1"-3"1,1 1-1,3-5 1,1 2-382,-2 3 538,-2-5 0,6 7 0,2-5 0</inkml:trace>
  <inkml:trace contextRef="#ctx0" brushRef="#br0" timeOffset="64">30956 12171 7471,'-9'16'-1570,"4"-6"1570,10-5 0,12-10 0,8-5 0</inkml:trace>
  <inkml:trace contextRef="#ctx0" brushRef="#br0" timeOffset="65">31634 11939 7719,'-7'17'49,"3"-8"0,-5-2 190,2 1 1,-1-6-490,3 3 1,1-3 161,-7-2 1,6 0-27,-6 0 0,1-2 169,-1-3 0,4 1 0,7-7-16,0-2 0,0 4 0,0-2-25,0-2 0,7-2 1,4 1-19,4 3 1,2-2-1,-1 7 29,1 2 0,-1 3 0,1 1 1,-1 0 4,1 0 0,-6 5 0,0 3 1,2 1-99,1 4 0,-3 1 0,-1 3 0,-1-1-22,0 1 1,-5-1 0,1 1 0,-3 1 61,-2 4 1,0-3-1,0 3 1,-2-4-9,-3-1 0,1-1 1,-7 1 15,-2-1 1,0 1 0,0-2-1,2-4 8,-1-6 1,2-1 0,-1-1-1,-2 3 32,-1-2 0,3-3 0,0-1 16,-2 0 0,4-5 0,-1-2 50,3-3 1,2-1-43,5-5 1,7-1 0,4 3 18,4 3 0,-4 3 0,0 8 19,2 0 1,-4 0 0,2 0 2,2 0 0,0 2 0,-1 4-55,-1 5 1,-1 3-1,2 1 1,-2-2 10,-3-2 1,6 0 0,-2 5-217,4 1 0,-4-6 0,0-2 0,0 0-99,-2 1 0,6-5 0,-4 4 0,3-1-559,3-5 833,-1-1 0,8-2 0,2 0 0</inkml:trace>
  <inkml:trace contextRef="#ctx0" brushRef="#br0" timeOffset="66">32378 11774 6837,'0'-9'-77,"0"14"0,0 14 103,0 5 0,0 3 1,0 6-1,-1 0-30,-5 0 0,4 0 0,-3 2 0,3 2 2,2 2 1,0-1-1,-2-5 1,-2-1-90,-1-5 1,-1 4 0,6-3 0,0 1 20,0-1 1,0 3 0,0-5 0,0 0-274,0-4 343,0-4 0,-7 6 0,-2 2 0</inkml:trace>
  <inkml:trace contextRef="#ctx0" brushRef="#br0" timeOffset="67">32147 12254 7542,'11'-17'126,"0"0"1,-2 6 0,4 0 0,-2 0-163,2 2 0,2 0 0,1 5-204,1-1 0,-1-1 0,1 6-680,-1 0 920,1 0 0,-1 0 0,1 0 0</inkml:trace>
  <inkml:trace contextRef="#ctx0" brushRef="#br0" timeOffset="68">26491 10864 7831,'0'-16'-138,"0"-1"0,2 6-268,4 0 0,-4 0 477,3-5 1,-5-1 140,-5 1 0,3 5 0,-6 1-149,1 3 1,3-6-111,-7 2 0,8 2 17,-3-2 0,-1 6 1,-1-6-4,-1-2 0,-2 5 0,-5 1 1,-1 1-2,1 1 0,-3-2 0,-1 3 0,-4-2 34,-2 3 1,4 1-1,-5 2 1,-3 0-1,-1 0 1,-2 0 0,0 2 0,2 1-9,3 3 1,-8 7 0,2-4 0,0 2 6,-1 0 0,2 0 0,-2 6 0,-2 1 1,-2 4 0,1-4 0,3 6 0,0 0-17,2 4 0,-9 3 0,9 2 1,-2 0-25,0 0 0,-4 8 0,1 3 0,1 2 5,2-2 1,2 3-1,0-2 1,0 0 24,0 0 0,1 2 0,3-1 1,3 6 44,2 3 0,0 0 0,4-4 0,-2 3 7,2 1 0,7 5 0,2-4 0,0-3-8,2-2 1,2 4 0,7 2 0,0 2-5,0 4 1,0-5 0,0 1 0,1 0 1,5 0 0,3-4 1,8 4-1,1-2-5,4-4 0,-2 0 0,8 1 0,1 1 24,2-2 1,2-2 0,2-1 0,2-2-12,2-4 1,7 4 0,-2-6 0,4 0-22,1-3 0,6-1 0,0-3 0,1-3-8,0-1 0,-4-2 0,5 1 1,-2-5 12,0-1 1,0-2 0,-5-7 0,-2-4 40,-4-6 0,3 3 0,-2-3 0,2-1-53,3-2 1,-6-2 0,2 0-1,2 0-4,0 0 1,3 0 0,-11 0 0,1-2-60,-1-4 0,4 5 0,-5-5 0,-4 4 22,-6 2 0,1 2 1,-6 2-1,-1 1-21,1-1 1,-2 3-1,-5 1 1,-1-1-67,1 0 0,-2 1 1,-2-5-1,-2 5-146,1 1 0,1-4 1,0 5-33,-2-3 0,-5 4 295,5-5 0,-8-1 0,5-5 0</inkml:trace>
  <inkml:trace contextRef="#ctx0" brushRef="#br0" timeOffset="69">27302 13411 7831,'9'7'-197,"-2"-3"1,-5 5-53,4-1 0,-5 4 0,5 0 52,-4 2 1,0 3-1,1-1 197,3 1 0,7 7 0,-4 1 0</inkml:trace>
  <inkml:trace contextRef="#ctx0" brushRef="#br0" timeOffset="70">28029 13527 7605,'9'-2'-741,"-5"-2"969,-8-1 0,-5-1 0,-7 6-28,-1 0 1,6 0 0,0 0-176,-2 0 1,0 2 0,1 4-1,1 5-79,-2 3 0,4 8 0,-1 0 1,3 1-64,3 0 1,2-2 0,2 4 0,0-1-8,0-4 1,2-1 0,2-3-1,3-1 30,3-4 0,1 2 0,5-6 125,1 2 0,1-5 6,4 2 1,2-12 0,3-3 0,-4-2-15,-5 0 0,4 0 1,-2-6-1,-3 1 19,-4-1 0,-2-5 0,3 0 0,-1 2 17,-2 2 1,-7-4 0,3-2-1,-1 0 2,-1 0 1,1-6-1,-6 5 1,0-3-49,0 1 0,0 1 0,-2-2 0,-2 6-17,-1 4 0,-8 1 1,4 1-1,-2 1-14,0 4 1,0-2 0,-6 8 3,1 1 0,-1 2 1,0 4-24,1 4 0,1-3 0,2 8 0,2 2 8,-2 2 1,6 1 0,2 1 0,3-1 35,2 1 1,0 0 0,0-1-7,0 1 1,7-6-1,4-2 1,4-2-94,1-3 0,6 3 1,2-1-1,2-3-239,3-1 1,3-2 0,-1 0 330,-4 0 0,5 0 0,-7 0 0</inkml:trace>
  <inkml:trace contextRef="#ctx0" brushRef="#br0" timeOffset="71">28592 13610 7831,'-8'16'-861,"5"-5"626,-9 0 1,7 0 0,-4 6 204,1-1 0,3 1 0,5-1 1,0 1 52,0-1 0,0 1 1,0-1-1,-2 1 41,-3-1 0,3 1 0,-4 0 0,4-1-26,2 1 1,6-1-1,1 1-37,2-1 1,2-7-1,6-3-9,0-4 1,-1-2 0,1 0 0,-1 0 46,1 0 0,-1-8 0,1-1 1,-3-2 57,-3 0 0,4 0 0,-4-7 1,2-2 13,-2-2 1,2-1 0,-6 5 0,1-2-27,-1-2 1,-1-6 0,-6 6 0,0 2-81,0 2 0,-2-4-79,-4 0 0,-3 1 0,-8 10-144,1 6 1,-1 5 0,1 5 121,-1 6 0,1 4 96,-1 2 0,-7-1 0,-1 1 0</inkml:trace>
  <inkml:trace contextRef="#ctx0" brushRef="#br0" timeOffset="72">29352 13494 7226,'-9'0'645,"4"0"-601,10 0 1,4-6 0,8 1 0,-1 1-200,1 2 0,5-3 0,2-3 1,1 1-212,5 0 1,1-1 365,2 3 0,0-4 0,0-8 0</inkml:trace>
  <inkml:trace contextRef="#ctx0" brushRef="#br0" timeOffset="73">29501 13626 7824,'-16'17'0,"-1"-6"-248,0 0 0,8-6 0,6 4 128,6-1 1,6-3 0,8-5 0,1 0-262,4 0 381,4 0 0,7-7 0,0-2 0</inkml:trace>
  <inkml:trace contextRef="#ctx0" brushRef="#br0" timeOffset="74">30245 13411 6024,'17'0'0</inkml:trace>
  <inkml:trace contextRef="#ctx0" brushRef="#br0" timeOffset="75">31403 13328 7728,'0'10'-50,"0"-3"1,-2-5 0,-2 3 0,-1 6 17,1 4 1,-3 7 0,1 2 0,1 2-1,-3 3 1,6-3 0,-3-1 0,3-1-44,2-3 1,0 2 0,0 0-1,2-3-23,3-2 1,3-7-1,5-2 1,-2 1 81,2-1 0,1-6 1,3 3-1,-1-4 15,1-2 0,5-2 0,2-2 1,0-3-15,0-2 1,-2-2 0,-6-6 0,1 1 65,-1-1 0,1-1 0,-1-3 0,-1-2-2,-4-3 1,-2 4 0,-5-6-1,1 1 23,-1 1 1,-2-5 0,-2 5 0,-2 0 24,-3 4 0,-3 4 0,-5 3 0,2 2-24,-2 2 0,4 8 0,-2-3 0,-2 4-80,-1 2 0,3 2 1,0 4-1,-2 5-76,-2 3 0,-1 5 1,1 1-1,2 4-4,2 2 1,7-6 0,-1 2 0,3-4 33,2-1 1,0-1-1,2 1 1,3-3-249,6-3 0,6 2 301,5-7 0,4-1 0,7-5 0</inkml:trace>
  <inkml:trace contextRef="#ctx0" brushRef="#br0" timeOffset="76">32064 13461 7792,'0'16'0,"0"1"0,-2-3-89,-3-3 1,3 6 0,-4-2 0,5 5-120,1 0 1,0-1 0,1-3 207,5 1 0,3 6 0,8 3 0</inkml:trace>
  <inkml:trace contextRef="#ctx0" brushRef="#br0" timeOffset="77">18686 7094 7689,'9'-11'-304,"-3"0"0,-4 6 552,-2-6 0,0 5 75,0-5-295,0 0-54,0 2 1,-2 1-19,-4 8 0,3 0 43,-8 0 0,5 8 0,-5 3-8,-2 4 0,4 1 0,0 1 0,0 1-2,0 4 0,-2-2 0,-6 8 0,0 1 21,1 2 1,-1 3-1,3-1 1,1 1 17,2 5 1,2-4 0,-4 4-1,4-5-9,1 0 1,3-1-1,5 0 1,2-2-2,3-4 1,-1 5 0,7-5 0,2 3-9,1-3 1,3-3 0,1-7 0,2-1-20,2 1 1,2-6 0,-3-2 0,2-2 37,3-3 0,-4-2 0,4-2 0,-2 0-10,-4 0 0,0 0 0,0-2 0,3-2-18,-3-1 0,-7-6 1,-2 3-1,0-1-3,-2-4 1,0-1 0,-5-3 0,1 1-23,-1-1 1,-2 1 0,-2-1 0,0 0-27,0 1 0,0-6 0,0 0 0,0 2 46,0 1 0,0 3 1,0-1-7,0 1 1,5-1 0,3 1 17,1-1 0,2 8 0,5 3-8,1 4 1,-1 2 0,1 0-1,-1 0-1,1 0 1,-6 2 0,0 4 0,2 5-1,2 4 1,-1 1 0,-1 1-1,-2 1-17,2 4 1,-4-4 0,0 4 0,-1-3-72,-5-3 1,5 1-1,-1-2 1,1-3-151,-1 0 1,0-3 0,-3 4-25,1-2 1,8-2-1,-2 2 263,4-6 0,-4-3 0,0-2 0,0-15 0,6-3 0</inkml:trace>
  <inkml:trace contextRef="#ctx0" brushRef="#br0" timeOffset="78">19430 7524 7606,'10'-7'73,"-3"-2"115,-7-8 1,0 6-235,0 0 0,0 5 1,2-3-47,3 2 1,-1 1 0,7 6 45,2 0 1,-4 0-1,2 2 1,0 4 12,-2 5 1,6 3-1,-4 5 1,4 1 18,1 2 1,1 0 0,-1-3 0,1 1 13,-1 2 1,-5 0 0,0-6 1,2 1 1,-4-2-4,2-4 345,-7 3-109,3-12 1,-7-2 0,0-11-198,0-4 0,0-1 1,0-1-1,0 1-101,0-1 1,0-7 0,0-1 0,0-3-145,0 1 0,6 1 0,1-2 0,3 6-6,2 4 1,3 3 0,2 2 0,-1 4 212,1 2 0,7 1 0,1 6 0</inkml:trace>
  <inkml:trace contextRef="#ctx0" brushRef="#br0" timeOffset="79">20241 7441 7831,'16'0'-823,"1"-7"1,-1-4 809,1-4 0,-1-1 0,-1-1 81,-4 1 1,-4-1 140,-7 1 1,-1 6-112,-5 5 1,-3 3-1,-8 2 1,1 0-88,-1 0 1,1 7 0,-3 4 0,-1 4 18,-2 2 1,-2 5-1,4 0 1,-2 0-65,2 2 0,3-4 0,4 6 0,4-1 2,2 1 1,-4-6-1,5 2 1,3-3 20,1-3 0,4-5 0,3 0 9,6 2 0,4-5 0,1-3 1,1-3 2,-1-2 0,3-6 0,1-1 1,2-2 5,-2-4 0,-3-2 1,-4-1-1,-2-1 8,2 1 0,-4-1 0,0 1 0,0 1 40,0 4 1,-5-4 31,1 4-141,-3 4 1,0-1-153,4 8 1,-3 8 151,8 3 0,-5 4 0,3 1 0,0-1-42,0-4 0,2 4 1,6-6-1,0 0 96,-1-4 0,8 5 0,2-1 0</inkml:trace>
  <inkml:trace contextRef="#ctx0" brushRef="#br0" timeOffset="80">20886 7309 8218,'0'-11'-263,"-2"2"-258,-4 2 1,-3 1 0,-8 6 494,1 0 1,-1 0 0,1 0 0,-1 2 37,1 3 1,-1 5 0,1 6 32,-1 1 1,6 5 0,2 0 0,2-2 9,3-2 1,2 4-1,2 2 1,0 0-19,0 0 1,2-2 0,2-5-1,3-1-12,2 1 1,2-3-1,6-1-30,-1-2 0,-5-7 0,0 1 0,2-3 1,2-2 1,1-2 0,1-3 0,-1-6-100,1-4 0,0-1 0,-1-1 0,1 1-37,-1-1 1,-5-5 0,0-2 139,2-2 0,2-1 0,1-6 0</inkml:trace>
  <inkml:trace contextRef="#ctx0" brushRef="#br0" timeOffset="81">21001 6730 7988,'-16'0'-721,"-1"0"1,6 0 934,0 0 1,8 2-208,-3 4 1,4 3-1,2 7 1,0 3 54,0 3 0,0 4 0,0 7 0,0 2-9,0 3 0,0-1 1,0 5-1,0-1-30,0-5 0,0 5 1,0-1-1,2 1-62,4-1 1,-3-1 0,6-6 0,-1 0-83,-5 0 1,5 0-1,-1-2 1,0-1 40,1-3 0,3-5 1,-4 4-1,1-2-97,-1-4 1,4-2-1,-6-1 1,1-2 176,1-4 0,2-4 0,8-7 0</inkml:trace>
  <inkml:trace contextRef="#ctx0" brushRef="#br0" timeOffset="82">21266 7293 8204,'0'-17'-309,"0"8"1,0 9 0,0 11 0,0 5 356,0 6 1,0-1 0,0 4 0,2 1-54,3 0 0,-3-4 0,4 4 0,-5-2-80,-1-4 1,6-2-1,-1-1-206,-1-1 1,5-7 290,2-3 0,4-19 0,2-5 0</inkml:trace>
  <inkml:trace contextRef="#ctx0" brushRef="#br0" timeOffset="83">21332 6929 7664,'0'-17'-518,"0"1"0,2 1 0,3 4 518,6 5 0,4 5 0,2 1 0</inkml:trace>
  <inkml:trace contextRef="#ctx0" brushRef="#br0" timeOffset="84">21481 7326 7839,'7'16'-435,"4"1"1,4-8 508,1-4 1,-1-5 0,-2-3 0,-4-5-57,-1-1 0,3-2 0,-6-5-51,-1-1 1,-2 1 0,-2-1 0,0 1-3,0-1 1,-2 0 0,-4 1 9,-5-1 0,2 8-63,-2 4 0,0 5 48,-6 5 1,8 4 0,4 8 0,1-1 16,-1 1 0,3 0 0,-4-1 0,4 1 19,2-1 0,2 1 0,2-1 1,3 1-58,2-1 0,2-5 0,6-2 0,0-1-61,-1-5 0,1-1 122,-1-2 0,8 0 0,2 0 0</inkml:trace>
  <inkml:trace contextRef="#ctx0" brushRef="#br0" timeOffset="85">21828 7210 8099,'-7'-9'-239,"5"0"346,-4 3 1,5 6-323,1 0 1,0 7 0,1 10 142,5-1 0,-4 1 1,3 1-1,-3 3 66,-2 1 0,2 0 0,2-6 1,1 1-23,-1-1 1,-2 1 0,-1-3-1,3-1-27,2-2 0,-1-5 0,-3 3-79,4-2 0,-3-1 83,8-6 0,-5-2 40,5-3 0,-2-5 0,2-6 0,-5-3 41,-5-3 0,1 4 0,2-6 1,1 2 26,-1 0 1,0-2 0,-1 4-1,3-2-10,-2 2 1,3 1 0,-2 3 0,1 1-8,1 4 0,-3 4 0,5 5-19,-1-4 1,4 6 0,-2 0-7,-1 10 0,4-1 1,-8 2-1,1 2-16,1 1 0,-3 8 0,5 0 0,-2-1-19,-3-3 0,3-1 1,1-1-233,1 1 1,-4-1-1,6 1 75,2-1 1,2-7 176,1-3 0,1-4 0,-1-2 0</inkml:trace>
  <inkml:trace contextRef="#ctx0" brushRef="#br0" timeOffset="86">22374 6912 8020,'0'-16'-389,"0"7"0,0 3 0,0 12 452,0 5 0,0 3 0,0 5 0,0 1-47,0 2 1,2 7 0,1-1 0,3 1-33,-2-1 0,5 3 0,0-5 1,2 1-144,0 1 0,-6-6 1,5 4-1,-1-2 0,0-4 159,-5-2 0,10 6 0,-4 2 0</inkml:trace>
  <inkml:trace contextRef="#ctx0" brushRef="#br0" timeOffset="87">22440 7293 8166,'0'-28'-161,"0"0"0,0 3 1,2-5-1,3 5 97,6 1 1,4 2 0,2 5 0,1 2-136,4 4 0,-4 4 199,4 7 0,-3-7 0,-3-2 0</inkml:trace>
  <inkml:trace contextRef="#ctx0" brushRef="#br0" timeOffset="88">21398 8715 7989,'-5'-11'-167,"-3"0"216,-1-2 0,5 4 0,-3-1 1,2 1-68,-1 0 0,-1 0 0,1-4 0,-3 2 140,0-2 0,0 4 1,3 0-91,-5 1 0,4 1 1,-1 3-11,1-1 1,-2 7 0,-8 9 0,3 5-250,3 6 0,-2-1 0,5 4 0,1 1 171,0 0 0,1-1 0,6 5 0,0-3 46,0 3 0,0-6 0,2 0 0,2-2 15,1 0 0,6 0 1,-3-8-1,1-1-28,4-2 0,1-7 0,3 1-53,-1-3 0,1-2 0,-1 0-1,1 0 1,0-7 0,-1-4 0,1-4-43,-1-1 0,-5-8 1,0-4-1,0-1 57,-2 1 0,4-8 0,-7 1 1,-3-4 61,-1-1 0,0-12 0,2 3 0,1-3 0,-1 1 0,-2 1 0,-2 0 0,0 3-18,0 3 0,-6 3 1,-1 8-1,-2 2 110,-4 3 0,4 4 0,0 8 0,-1-1 190,1 1 1,6 5 0,-5 2 382,1 1-720,5 3 0,-5 12 0,7 6 0,0 7 20,0 8 0,0 5 0,1 4 0,3 3 9,2 2 0,1-3 1,-3 3-1,3-2-78,2-3 1,2 4 0,6-3-1,-1-3 8,1-5 0,-1 1 1,1-6-1,-1 3-79,1 0 0,0-8 1,-1 2 174,1-4 0,7-1 0,1-1 0</inkml:trace>
  <inkml:trace contextRef="#ctx0" brushRef="#br0" timeOffset="89">21729 8698 8084,'0'-16'-1088,"0"6"1067,0 3 0,2 5 8,3-3 1,4 3 0,6-5-4,-4-1 0,-2 5 1,-3-8 8,5-2 0,-4 3 0,-1-1 1,-4-1 6,-2-3 0,0-2 121,0 1-156,0-1-23,0 8 1,-2 9-1,-2 11 1,-1 4 43,1 1 1,2 6 0,2 0 0,0-1 12,0-3 1,0 0-1,2 1 1,2-1 29,1-3 1,8-2 0,-4 3 0,2-1 2,0-4 1,0 2-1,6-8-23,-1-1 1,1-2-1,-1-2-11,1 0 0,-1 0 0,-1-2 0,-2-3 0,-2-7 0,-2 3 1,4-2-1,-2-2 9,2-1 1,-4-3-1,0-1 1,0-2 53,1-2 1,-1-6 0,4 6 0,-2 0-81,2-2 0,-4 6 0,2-4 0,0 3 15,-2 3 1,4-1 0,-6 2 115,2 4 1,2-1-64,6 6 1,0-5-1,-1 5-36,1 3 0,-1 1 0,1 4-61,-1 3 0,-5-1 1,-2 7-1,1 0-11,-1-2 1,-6 6-1,5-4 1,-3 4 23,1 1 1,-1 1-1,-5-1 1,0 1-15,0-1 0,0-5 1,0 0 30,0 2 1,-1-4 0,-5 2-77,-5 2 1,-4-5-8,-1-3 0,5-3 101,0-2 0,0 0 0,-6 0 0</inkml:trace>
  <inkml:trace contextRef="#ctx0" brushRef="#br0" timeOffset="90">22638 8235 8084,'10'-7'-802,"-3"3"699,-7-7 1,0 6-1,-2-5 368,-3 3 1,1-4-200,-7 6 1,0-1-84,-6 6 0,3 2 1,1 3-1,4 6 51,1 4 0,1 2 0,3-1 0,-3 3-89,-2 3 0,5-2 0,-3 6 0,1-1 88,1 1 1,-1 0 0,6 1-1,0-5-24,0-3 0,0 3 0,2-2 0,2-4-42,1-3 1,8-3 0,-2 2 0,4-2-67,1-3 1,1-2 0,1-5 0,2 0-80,2 0 0,8-1 1,-3-3-1,3-3 178,-3-3 0,-3-8 0,-7-8 0</inkml:trace>
  <inkml:trace contextRef="#ctx0" brushRef="#br0" timeOffset="91">22886 8367 8084,'-7'-9'-889,"3"2"795,-7 7 1,8 2 38,-3 3 1,4-1 35,2 7 1,2-7 41,4 1 1,3-5 0,7-5-32,1-6 1,-6-4-1,0-2 1,0 1 10,-2-1 1,-1 6 0,-8 0-1,0-2 32,0-1 0,0 3 7,0 0 0,-2 7 0,-4-2-32,-5 5 0,-2 2 1,1 5-1,2 5-15,3 4 1,-4 3-1,4 2 1,-1 2 0,1-1 0,1 2 0,6-1 0,0-1-44,0-3 1,0-1-1,2-1 38,4 1 1,3-3 0,7-1-326,1-2 1,5-7 334,0 1 0,0-3 0,-5-2 0</inkml:trace>
  <inkml:trace contextRef="#ctx0" brushRef="#br0" timeOffset="92">23151 8351 8084,'9'-17'-738,"-1"1"624,-8-1 0,0 6 310,0 0 0,1 8-343,5-3 1,-4 12 0,3 5 146,-3 3 0,-2 3 1,0-1-1,2 1-15,3-1 1,-3 1 0,6 0-1,-3-1-37,1 1 1,5-6 0,-4-2 0,0 0-41,1 0 1,-1-5-6,-1 1 76,3-3 0,2-9 1,-2-4 20,-2-4 0,-1-7 1,-6 0-1,0 2 73,0 1 0,0-3 0,2 0 0,1 0 1,3-2 0,5 1 1,-4-5-1,1 6 33,-1 4 1,6 1-48,-2 0 0,-2 8-86,2 4 1,-2 5-1,2 5 1,-3 6-6,-1 4 0,-3 2 0,5-1 0,0 2-27,0 5 1,-3-5 0,3 4 0,0-4-19,0-1 1,-3-1-1,5 1 1,0-1-158,-2 1 0,6-2 233,-4-4 0,3-4 0,3-7 0,0 0 0</inkml:trace>
  <inkml:trace contextRef="#ctx0" brushRef="#br0" timeOffset="93">23680 8020 8084,'0'-16'-245,"-2"-1"0,-1 1 143,-3-1 176,1 1 0,5 8-193,0 8 0,2 8 1,1 10-1,3 4 69,-3 5 1,1 5 0,0-1 0,1-2 42,-1-1 1,0-2-1,-1 3 1,3-1-42,-3 1 0,5-5 1,-1-2-1,0-2-148,1 2 196,5-11 0,-4 11 0,7-13 0</inkml:trace>
  <inkml:trace contextRef="#ctx0" brushRef="#br0" timeOffset="94">23846 8169 8226,'11'-17'0,"1"-1"316,7-4 1,5 2-317,9-8 0,15 1 0,3-6 0</inkml:trace>
  <inkml:trace contextRef="#ctx0" brushRef="#br0" timeOffset="95">2034 8797 8261,'0'-9'-2343,"0"2"2367,0 7 28,0 0 1,-2-6 225,-3 1-163,3-1-63,-6 6 78,8 0 128,0 0-271,0 8 1,0-5 39,0 8 1,0 0 11,0 6 1,0-6-27,0 0 0,-5 0 0,-1 6-10,3-1 0,1-5 0,2 0 1,-2 0-6,-3-2 0,3 6 0,-4-4 14,4 4 1,1-1 0,-3-1 0,-2-2-6,3 2 0,1 2 1,0 1-1,-2 1-7,-1 0 0,-1-6 0,6 0 0,-2 1 10,-3 3 0,3 2 1,-3-1 72,3 1 0,2-1-60,0 1 0,0-1 0,0 1-17,0-1 0,0-5 0,0 0-8,0 2 0,5 2 1,1 2 22,-3-1 1,1-1-1,0-2 1,1-2 23,-1 2 0,-2-4 0,-2 2 0,0 2-31,0 1 1,0-3-1,0 0 1,0 2-25,0 2 1,5 1 0,1 1-28,-2 0 0,-3 5 1,1 0 35,4-2 0,-4-2 1,3-1 23,-3-1 1,-2 1 0,0-1 0,0 1-18,0-1 1,2 1 0,1 0 1,3-1 1,-1 1 0,-5-1-13,0 1 0,2-3 1,2-1-1,1-2 2,-1 2 0,-2-4 0,-2 2 0,0 2 9,0 2 1,5 1-1,1 1 1,-2-1-2,-2 1 0,-2 0 0,0-1 0,0 1-4,0-1 1,5 1-1,1-1 0,-3 1 1,5-1 0,-3 1 0,-1-1 3,-2 1 1,3-1 0,2 1-9,3 0 1,-7-1-1,3 1 1,-4-1 6,-2 1 1,0-1 0,0 1 0,2-1 12,3 1 1,-3-1-1,3 1 7,-3-1 1,-2-5 0,0 0-1,2 2-15,4 2 1,-5-4 0,7 0 0,-3 2-12,1 2 1,5-4 0,-4 0 0,0 2 0,1 1 1,3 3 0,-4-1 0,1 1-6,-1-1 0,4 1 0,-6-1 0,1 1 10,1 0 1,-5-1-1,5 1 1,-1-1 25,0 1 0,1-3 0,-3-1 1,1-2-26,-1 2 1,3 2-1,-1 1 1,-1-1-6,2-4 1,-5 4 0,6-4-1,-3 4-17,1 1 1,1 1-1,-3-1 0,1 1 0,3-1 0,-5 1 10,3-1 1,1 1 0,-3-1 0,1 1 13,-1-1 1,3-5-1,-1 0 1,-1 2-9,3 2 0,-6 2 0,5-3 1,-2-1 7,1-2 0,-1 0 0,-3 6 15,4-1 0,-4-5 0,3 0 6,-3 2 0,-2 2 0,2 0-13,3-4 1,-3 3 0,4-3-39,-5 4 0,1-4 0,2 0 3,1 2 0,7 2 1,-5 1 12,2 1 1,-5-6 0,3 0 59,0 2 0,-3-1 1,5 1-48,-1-2 0,3 0 0,-4 6-7,2-1 1,-5 1 0,3-2 0,-1-2-6,-1-2 0,6 0 0,-3 5-5,1 1 1,-4-1-1,5 1 1,-3-1 0,0-5 0,-3 0 5,1 2 0,6 2 0,-3 1 2,1 1 1,-4-2-1,5-2 1,-3-2-14,-3 1 0,3-2 1,0 1-10,3 1 1,-1 3 0,4 0 17,-2-4 0,-8-2 0,5-5 1,-3 3 0,1 2 0,1-5 0,-3 3 9,1 1 0,3-1 1,-5 6 2,3-2 0,1-7 0,-3 3 1,1 0 0,3-3-7,-3 7 0,3 0-1,3 6 1,-2-8-1,-6-2-1,3 0 0,1-3 1,-3 7-1,1 2 0,6-4 1,-3 0 48,1-1 0,-3 5-39,5-2 1,-6-2 0,6 0-38,2-2 1,-4 6-22,2-2 0,0-2 40,6 2 0,-1-1 1,-1 2 15,-4-1 1,2-5-1,-6 3 10,2-1 1,-3-1 0,5-3 1,2 1 1,-4 2 0,2-3-10,2 2 1,-4 1-1,2-3-1,2 1 1,2 6 0,1-5-1,-1-1-12,-4 3 1,4-7 0,-4 5 0,1-2 3,-1 1 1,4-3 0,-4 3-1,4-3-1,1-2 1,-1 2 0,-2 2-1,-2 1-12,2-1 1,2-2-1,1 0-23,1 3 0,-1-3 0,1 4 20,-1-5 0,-5 1 1,0 2-2,2 1 1,2 1 0,1-6 27,1 0 0,-1 0 0,1 0-9,0 0 1,-6 0 0,0 0 0,1 0 4,3 0 1,-4 0 0,0 0-1,2 0-4,2 0 1,-4 2-1,0 1 1,2 3-4,1-2 0,-3-3 0,0-1-8,2 0 1,2 2 19,2 4 1,-1-4 13,1 3 0,-6-3 1,0-2-27,2 0 0,-4 0 1,2 0 8,2 0 0,1 0 1,3 0-22,-1 0 1,1 0 0,-1 0 2,1 0 1,-6 0 0,0 0 2,2 0 0,2-2 1,1-2 6,1-1 1,-1-1 0,1 6 0,-1 0 1,-1-1 0,-2-3 0,-2-2-4,2 3 1,-4 1 0,2 2-2,2 0 0,-4 0 1,2 0-47,2 0 1,2-6 0,1 1-8,1 1 1,-1 2 0,1 2 30,-1 0 0,1-5 0,-1-1 0,1 1 22,-1-3 1,-5 7-1,0-5 1,0 2 59,-1-1 0,4 3 0,-3-5-40,4-1 0,-4 7 1,0-5-1,0 2-5,-2-1 0,6 1 0,-4-5 0,4 0-17,1 0 1,-5 3-1,0-3 1,2 0-10,2 0 1,0 3-1,-3-3 1,-1 0 7,2-1 0,0 5 0,0-4 1,-4 0 6,-1-1 0,3 5 0,-4-6 0,2 0 13,4 2 0,-4-4 0,0 5 0,1 1-2,-1 0 1,-4-4 0,4 3 0,1 1 1,-1 0 0,-4-6-11,6 2 1,-1-4 0,2-1-11,-1-1 1,0 0 0,4 1 0,-2 1 5,-2 4 0,0-3 0,4 2 0,-2 0-61,-2 1 0,-2-4 0,4 6 0,-4-2 36,-2 0 1,6 0 0,-4-6 44,0 1 0,1 5 0,-7 0 0,5-2-42,1-2 1,-4-2 0,6 1-1,0-1-14,-1 1 1,4-1-1,-3 1 1,2-1-41,-2 1 1,4-1 0,-4 1 0,2-1 29,-2 1 0,2-1 0,-6 0 50,2 1 1,0-1-1,2 1 1,-3-1 2,-1 1 0,-3-1 1,5 1-1,-2-1-3,-3 1 0,3-1 0,-1 1 0,-1-1-13,3 0 1,-6 1-1,3-1 1,-1-1-48,1-4 0,-3 4 0,5-6 0,-1 0 17,0-4 0,5-3 0,-6-2 0,1 2 10,1 3 1,0-3 0,4 3 0,-3-3 17,-1-2 0,-3 6 1,5 1-1,-2 2 43,-3 4 0,3-4 0,-1 2 0,-3 2 33,-1 1 0,-2 1 0,0-2 0,0-2-39,0 1 1,0-3 0,0 2-1,0 0-42,0-2 1,0 4 0,0-5 0,2-1-5,4 0 1,-5 4 0,5-4 0,-4 1-11,-2-1 1,0 6 0,0-4 0,0 2 31,0 0 0,0 0 0,0 5 0,0 1 23,0-1 0,0 0 0,0 1 0,0-1-20,0 1 0,2-1 1,1 1-1,3-1 13,-3 1 0,-1-1 0,-2 1 0,0-1-9,0 1 0,0-1 1,0 0-1,0 1-13,0-1 1,0-1 0,0-2 0,0-2-21,0 2 0,0-4 1,0 0-1,0 0 9,0 0 1,0-5-1,0 3 1,0 0 6,0 4 1,0-2 0,0 2-1,0 2 7,0 2 0,0-4 1,0 0-1,0 1-8,0 3 0,0-4 1,0 0-1,0 2-20,0 1 0,0 3 0,0-1 0,0 1 13,0-1 0,0 1 0,0-1 1,0 0 11,0 1 1,0-1 0,0 1 0,0-1 3,0 1 0,0-6 1,0 0-1,0 1 13,0 3 0,0 2 1,0-1-12,0 1 0,2-1 0,2 0 3,1 1 0,1 5 26,-6 0 0,0 0 29,0-6 1,0 6 0,0 0 15,0-2 0,0 4-68,0-2 1,0 6-12,0-6 1,0 5 78,0-5-180,0 7-138,0-3 0,0 9 1,2 3-390,3 6 630,-3 4 0,13 2 0,-6-1 0</inkml:trace>
  <inkml:trace contextRef="#ctx0" brushRef="#br0" timeOffset="96">4200 12204 7661,'2'15'43,"4"-4"1,-5 3 0,5-3-1,-2 4 1,-1 2-1,3-1 1,1 1 0,-1-1-17,5 1 0,2-1 1,-1 1-43,-1-1 0,-5-5 0,5 0-37,2 2 0,2 0 1,-1 0-1,-1-4-118,-2-1 0,-5 3 0,5-4-6,2 2 1,-4-5-1,0 3 28,-2 0 1,6-5 147,-2 4 0,-4-4 0,1-2 0</inkml:trace>
  <inkml:trace contextRef="#ctx0" brushRef="#br0" timeOffset="97">4448 12154 6714,'-11'2'310,"0"4"1,6-3-1,-4 8-307,1 2 0,-5 2 1,4 1-28,0 1 0,-4 0 0,6 1 1,-1 2 12,1 2 1,-6 2-1,2-4 1,-2 4-16,2 2 0,-3-4 0,4 4 1,-1-1 6,0 1 1,6-6 0,-6 2 0,0-3-34,2-3 0,-1 1 0,7-1-33,-3 1-414,1-1 499,5 1 0,0-15 0,0-4 0</inkml:trace>
  <inkml:trace contextRef="#ctx0" brushRef="#br0" timeOffset="98">4085 12254 6200,'0'-12'193,"1"3"286,5 2 22,-4 1-369,5 6-136,-7 0 0,2 6 1,2 1-1,3 2-18,2 4 1,-3 2 0,5 2 0,0-1 37,-2 1 0,6-1 0,-6 1 1,2-1 20,0 1 1,0-2 0,5-3 0,1-1-18,-1 2 0,1-4 0,-1 1 0,1-1-47,0 0 0,1-5 0,2 1 0,2-3-272,-2-2 0,-7 0 1,-2 0 75,2 0 0,2 0 0,1 0 223,1 0 0,-8-7 0,-2-3 0</inkml:trace>
  <inkml:trace contextRef="#ctx0" brushRef="#br0" timeOffset="99">4432 12204 7850,'-11'0'-109,"0"0"0,5 2 1,-3 3 74,2 6 1,1 11 0,6 6 0,-2 3-63,-3 2 0,3 0 0,-4 0 0,5 0-235,1 0 1,0 1 330,0-1 0,0 0 0,0 0 0</inkml:trace>
  <inkml:trace contextRef="#ctx0" brushRef="#br0" timeOffset="100">4415 12700 7324,'-9'-7'445,"2"5"-484,7-6 1,0 16 0,0 3 0,0 4-7,0 1 0,0 8 1,0 2-1,0 1 41,0 1 1,0-1-1,0 6 1,0-1-72,0-5 1,0 3 0,0-6-1,2-1 58,3 1 1,-3 4-1,3-6 1,-3-2-25,-2-2 1,6 5 0,-1-1 0,-1-2-17,-2-2 1,-2-1 0,2-1 0,1 1-1,3-1 0,-1 6 0,-5 0 0,0-1-37,0-3 1,-5-1-1,-1-1-26,3 1 0,-5-6 120,3 0 0,-8 0 0,4 5 0</inkml:trace>
  <inkml:trace contextRef="#ctx0" brushRef="#br0" timeOffset="101">4349 13312 7911,'-9'2'-118,"3"3"0,5 4 1,1 8 6,0-1 1,0-5-1,1 1-40,5 0 1,3 3-1,8 0-26,-1-4 1,6-4 0,0-7 176,-2 0 0,-1 0 0,-3 0 0</inkml:trace>
  <inkml:trace contextRef="#ctx0" brushRef="#br0" timeOffset="102">4564 13312 7941,'-16'0'-655,"-1"2"506,0 3 0,6-1 1,2 7-1,2 2-127,3 1 1,-3 9 275,1-1 0,-7 14 0,4-1 0</inkml:trace>
  <inkml:trace contextRef="#ctx0" brushRef="#br0" timeOffset="103">4151 14387 7105,'0'11'16,"0"0"140,0 2 1,0-4-1,0 2 1,0 2-211,0 1 1,0 8-1,1 0 1,3-1-118,2-3 1,1-3 0,-3-2 0,3-2-131,2 2 1,-3 1 300,5 3 0,-8-1 0,5 1 0</inkml:trace>
  <inkml:trace contextRef="#ctx0" brushRef="#br0" timeOffset="104">4101 14337 7846,'-9'-16'-211,"3"-1"1,-1 1 0,1-1 121,3 0 1,1 1-1,2-1 1,2 3 116,3 3 0,-1-4 0,7 6-37,2 0 1,2-4-1,1 7 27,1 3 0,-1 3 0,1 3 0,-3 5-8,-3 1 0,4 2 0,-4 7 1,2 2-9,-2 2 0,2 0 0,-8-3 0,1 1-38,1 2 0,-5 0 1,4-5-54,-5-1 0,-1-5 0,0 0-6,0 2 0,-1-4 1,-5 2 1,-1-5 0,-6 3-76,2-2 177,0 6 1,0-11 191,0 4 67,7-5 0,-1-1-15,10 0 1,-1 0-89,7 0 0,0 0-118,5 0 1,1 6 0,-2 1-46,-4 2 0,-2-3 1,-4 5-57,6 2 0,-1 2 0,-1 1 0,-2 1-22,-3-1 1,-2 1 0,-1-1-1,3 1 39,2-1 1,-1-5-1,-5 0 1,-2 0 27,-3-1 1,1 4 0,-7-5 17,-2 1 1,4-1 0,-2-6-1,0 5-38,2 1 1,-6-3-152,4 5 46,-4-8 1,6 3-1,4-12-85,3-5 220,2-3 0,15-10 0,3-2 0</inkml:trace>
  <inkml:trace contextRef="#ctx0" brushRef="#br0" timeOffset="105">4581 14469 7384,'1'15'-711,"5"-4"1,-2 2 929,7-8-120,-8 1 0,7-6 0,-7-2-48,3-3 0,5-5 1,-4-6-1,2-1-26,4 1 0,-4-1 1,0 1-1,1-1-71,-1 1 0,-4-6 1,5 0 65,-3 1 0,-2 3 45,-5 1 1,0 6-1,-1 2 12,-5 2 1,2 1 0,-7 6-60,-1 0 1,-1 8-1,0 3 1,2 4-48,-2 1 0,0 6 1,0 2-1,4 0-20,2 0 0,-1 3 0,5-3 0,-3 0-71,2 0 1,3-2 0,2-5 0,3-1 0,2 1 0,6-8 0,0-4 1,4-3 118,6-2 0,4-7 0,7-2 0</inkml:trace>
  <inkml:trace contextRef="#ctx0" brushRef="#br0" timeOffset="106">5077 14122 7620,'0'-16'-1337,"-2"1"1367,-4 4 1,-3 5-1,-7 10 44,-1 2 0,6 6 0,0-1 0,0 4-54,2 2 0,-4-1 0,6 1 1,-1-1-9,1 1 1,0-2 0,3-3 0,-2-1-28,3 2 0,1 2 26,2 2 1,0-1-21,0 1 0,2-3 0,3-1 2,6-2 1,-2-7 0,1 3 0,-1-1-40,0-1 1,2 1 20,6-6 0,-1 5 16,1 1 0,-6-1 50,0-5 1,-8 2-17,3 4 0,-4 3 0,-4 7-15,-4 1 0,3-6 0,-8 0-109,-2 2 0,4 0 0,-2-1-9,-2 0 1,4-3 0,-1 4-289,3-2 396,-6 0 0,4-2 0,-8-2 0</inkml:trace>
  <inkml:trace contextRef="#ctx0" brushRef="#br0" timeOffset="107">5192 13907 7100,'0'17'-409,"0"-1"0,0 1 490,0-1 1,0 1 0,0-1 0,0 1-25,0-1 0,0 1 0,2 0 1,2-1-25,1 1 0,1 5 0,-4 0 1,1-2 63,3-2 0,1-1 0,-3-1 0,2 3-38,-3 3 0,5-4 0,-3 4 1,1-3 1,1-3 1,-5 1 0,5-1-179,0 1 0,1-1 0,3 1 0,-4-1-92,1 1 0,-5-1 0,6 1 7,-1-1 0,-1-6 1,-3-3 201,1 0 0,1-5 0,-6 6 0</inkml:trace>
  <inkml:trace contextRef="#ctx0" brushRef="#br0" timeOffset="108">5242 14387 7846,'0'-11'-227,"2"2"1,2-1-12,1 1 1,2 4 0,-1-6 302,5-2 0,-2 0 1,2 0-1,2 4-34,2 1 1,1-4 0,1 2 0,1-1-120,4 0 0,-3 8 0,3-3 0,-4 3-146,-1-3 0,-1 4 0,1-3 234,-1 3 0,1 9 0,-1 2 0</inkml:trace>
  <inkml:trace contextRef="#ctx0" brushRef="#br0" timeOffset="109">4614 15015 7846,'-10'0'-882,"5"0"1,10-2 934,7-3 1,0 1-1,1-5 1,-2 0 45,2 0 1,2-1-1,1-3 1,1 4-15,-1 2 1,1-6-1,-1 4 1,3-2-7,3 0 0,-2 0 0,8-6 0,1 1-81,2-1 1,2-1 0,2-2 0,2-2-65,2 1 0,5 3 0,-4 1 0,1 1-38,-1-1 0,4-3 0,-3 2 0,-1 3 88,0 0 1,-3 3-1,-7 1 1,-3 3-19,2 1 0,-3 5 0,0-4 0,-2 5-40,-4 1 0,-2 0 0,-1 0 0,-1 0-323,1 0 397,-8 0 0,6 7 0,-6 2 0</inkml:trace>
  <inkml:trace contextRef="#ctx0" brushRef="#br0" timeOffset="110">4779 15180 7098,'-9'10'-143,"1"-3"1,10-7 0,4-2 194,5-3 1,4 1 0,3-7 0,2 0 0,2 2 0,2-6 1,-4 6-1,4-2 32,2 0 0,1 0 1,7-6-1,-1 1-52,0-1 1,0 6 0,2 0 0,1-2-59,3-1 0,5-3 0,-3 0 0,-1 1-137,0-1 1,1 3 0,-4 1 0,1 4 18,-1 1 1,-8-3 0,-1 4 142,1-2 0,2-2 0,3-6 0</inkml:trace>
  <inkml:trace contextRef="#ctx0" brushRef="#br0" timeOffset="111">1703 9293 8168,'-9'-7'0,"2"5"0,-1-12 0,-1 4 0</inkml:trace>
  <inkml:trace contextRef="#ctx0" brushRef="#br0" timeOffset="112">1654 9128 7674,'9'0'-832,"-2"0"1,-9 0 805,-3 0 76,3 0-79,-13 0 9,13 0 88,-5 0 64,7 0 0,-2 0 440,-3 0-303,3 0-330,-5 0 0,8 0-1,5 0 0,-2 0 62,7 0 0,0 0 83,5 0 0,-5 0-54,0 0 1,0 0-1,6 0 0,-1 0 1,1 0-24,-1 0 1,-5 0 0,0 0 9,2 0 1,2 0 0,0 2 0,-2 2-9,-2 1 1,-2 2-1,4-3 1,-4 4-2,-2 1 1,6-4-1,-2 6-9,4 2 0,-4-4 1,-2 2-1,0 0-19,0-1 1,-3-1-1,5-6 7,2 3 1,-4 5 4,2-6 0,-6 3 0,6-5-60,2 3 1,-3-1-52,1-5 0,0 0 0,3 2-260,-3 4 0,4-4 380,-4 3 0,4-3 0,1-2 0</inkml:trace>
  <inkml:trace contextRef="#ctx0" brushRef="#br0" timeOffset="113">2282 8963 8205,'0'9'-1513,"-7"4"1551,-4-8 1,1 6-1,1-3 19,2 1 0,0-5 0,3 3 0,-3-2-116,-3 1 0,5 5 0,-6-4 28,-2 2 1,4 1-1,0 3 1,-1-2 10,1 1 0,-2 3 1,-5 2 13,-1-1 0,1-1 0,1-2 0,2-2 12,2 2 0,0-4 0,-6 2 16,1 2 1,1-4-1,2 0 1,2-2-14,-2-3 0,4 3 1,0 1-1,0-1-73,0 1 0,3 3 0,-5-4-23,-2 2 1,-1 2 0,-3 6 33,1-1 0,5-5 0,1 0 53,3 2 0,-6 2 0,4 1 0</inkml:trace>
  <inkml:trace contextRef="#ctx0" brushRef="#br0" timeOffset="114">1736 9079 7135,'10'0'-238,"-1"0"239,-4 0 1,-1 0-24,7 0 1,0 0 71,5 0 1,1 0 0,0 0 25,-1 0 0,-5 1 1,0 3-49,2 2 1,2 5-1,1-6 1,1 1-15,-1 1 0,1-3 1,-1 5-1,1-2-49,-1-3 1,3 3 0,1-1 0,2-1-11,-2 3 1,-1-7 0,-3 5 0,1-4-68,-1-2 0,1 5 0,-1 1 63,1-3 0,-1-1 1,1 0-1,-1 2-88,1 1 1,-6 1-1,0-4-229,2 3 366,-6-3 0,8 13 0,-6-6 0</inkml:trace>
  <inkml:trace contextRef="#ctx0" brushRef="#br0" timeOffset="115">2332 8880 7931,'0'9'-1429,"0"-1"1429,0-8 1,0 1 0,-2 3-1,-2 3 51,-1 3 0,-8 1 0,2 5-19,-4 1 0,-5 5 0,0 0 1,1 0-50,-1 2 1,0-4 0,3 8 0,-1 1-44,-4 2 0,3-3 0,-4-1 0,1 3 35,-1 1 0,1 2 0,6-2 0,-1-1-554,1-3 579,-1 1 0,1-2 0,-1-3 0</inkml:trace>
  <inkml:trace contextRef="#ctx0" brushRef="#br0" timeOffset="116">2001 9823 8235,'-7'9'-389,"5"-2"1,-13 1 0,6 1 0</inkml:trace>
  <inkml:trace contextRef="#ctx0" brushRef="#br0" timeOffset="117">1918 9971 6376,'0'-11'1184,"0"0"-753,0 8-309,0-5-212,0 8 0,0 2 0,0 4 73,0 5 0,2 3 1,2 3-1,1 0-113,-1-1 0,3-5 0,1 0 112,1 2 0,2 2 33,5 1 1,1-1-1,-1-2-4,1-2 0,0-8-6,-1 3 0,1 1-4,-1-1 1,1-1-5,-1-5 2,-7 0 0,1 0-53,-5 0 1,-1 6-112,7-1 1,-8 3-89,3-3 77,3-3 0,-5 11 14,7-8 0,-6 1 162,6-6 0,-7 7 0,3 3 0</inkml:trace>
  <inkml:trace contextRef="#ctx0" brushRef="#br0" timeOffset="118">2183 9889 7610,'0'11'-1127,"0"0"1197,-8-7 0,5 3 1,-6-5-37,1 3 0,1-3 0,3 5-21,-1 1 0,-6 1 0,3 7-23,-1 1 1,4 0 0,-6-1 17,-2 1 1,4-1 0,-1 1 0,3-1 3,3 1 1,-3-6-1,0 0 1,-1 2 14,1 1 1,-6 3-1,4-1-2,0 1 0,-4 0 0,6-1 3,-3 1 1,-1-1 0,-5 1-13,-1-1 0,6-5 0,0 0-58,-2 2 0,4-6 1,0 1-234,2-1 12,-6-5 113,11 5 150,-5-7 0,7-7 0,0-2 0</inkml:trace>
  <inkml:trace contextRef="#ctx0" brushRef="#br0" timeOffset="119">1885 10005 7460,'9'-8'-450,"-1"6"0,-8-7 0,-2 6 974,-4-3-280,5 0-244,-7 6 1,10 0 0,2 2 97,1 4 1,8-4-76,-2 3 0,4 3 0,1-3-1,1-1 1,-1-1 0,1 1 0,-1 2-6,1-3 0,0 1 1,-1 0-1,1 1-10,-1-1 0,1 3 0,-1-1 0,1-1-3,-1 3 1,1-5 0,-1 6-28,1-1 0,-1 5-83,1-2 1,-1-2-116,1 2 1,-6-8-16,0 3 236,0 3 0,-2-7 0,-1 5 0</inkml:trace>
  <inkml:trace contextRef="#ctx0" brushRef="#br0" timeOffset="120">2249 9839 6791,'-2'9'-266,"-3"-3"254,3 3 0,-11-5 1,6 5 37,-3-2 0,7 6 0,-5-4 0,3 2-20,-1 0 1,-1 0-1,3 6 1,-3-1-8,-2 1 0,3 0 1,-3-1-1,0 1 15,0-1 1,5 1-1,-3-1 1,1 1-17,1-1 1,-1-5 0,4 0-1,-1 2 14,-3 2 0,1 1 1,5 1-70,0 0 0,0-6 1,0 0 2,0 1 1,-2 3-494,-4 2 547,4-8 0,-5 6 0,7-6 0</inkml:trace>
  <inkml:trace contextRef="#ctx0" brushRef="#br0" timeOffset="121">1968 9988 7125,'-8'-9'92,"7"1"0,-9 8 193,5 0-254,3 0 0,-3 0-82,10 0 0,-1 2 0,7 2 0,2 3 46,1 3 1,3-1 0,-1 4-1,1-4-65,0-2 0,-1 4 1,1-4-1,-1 1 26,1-1 1,-1 4-1,1-5 1,-1-1 41,1 3 1,-1-5 0,1 6 0,-1-1-51,1-5 1,-6 5 0,0-3 0,2-1-19,2-2 0,1-2 1,1 0-557,-1 0 626,1 0 0,-1 7 0,1 2 0</inkml:trace>
  <inkml:trace contextRef="#ctx0" brushRef="#br0" timeOffset="122">2265 9823 8234,'-5'11'-1601,"-1"0"1495,3 2 1,-5 1 0,1 3 146,-2-1 0,3 1 1,-3 1-1,2 2-32,3 3 0,-3-1 1,-1-6-1,1 1 38,0-1 1,-4 1-1,3-1-8,-1 1 0,4-1 1,-6 1-1,-2-1-5,-2 1 1,0-1 0,3-1-1,1-2-15,-2-2 0,-2 0 0,-2 6-34,1-1 1,5-5 0,2 0-90,1 2 0,-3-4-480,6 2 584,-1-7 0,14 3 0,1-7 0</inkml:trace>
  <inkml:trace contextRef="#ctx0" brushRef="#br0" timeOffset="123">2084 10864 7776,'0'-11'-1560,"0"0"1774,0 8 0,0-6 16,0 3-26,0 4-210,0-5 0,1 7 13,5 0 0,-2-6-32,7 1 1,0-1 13,5 6 0,1 0 0,-1-2 77,1-3 1,-1 3 0,1-3-6,-1 3 0,-1 0 0,-2-2 262,-2-1 1,-5-1-135,5 6 0,0 2-157,5 4 1,1-5-1,-1 5-29,1-4 0,-1 3 1,1 1-99,-1-3 1,-5 1 0,0 0 4,2 1 0,0 3 0,0-5-121,-2 3 0,-6-1-129,7-5 80,-9 8 0,12-6-58,-4 3 0,-2-3 318,2-2 0,0 0 0,6-7 0,-1-3 0</inkml:trace>
  <inkml:trace contextRef="#ctx0" brushRef="#br0" timeOffset="124">2447 10666 7935,'0'9'-550,"-1"-1"489,-5-8 0,2 0 594,-7 0-357,8 0 0,-7 0-166,5 0 0,3 1 1,-5 3 15,-1 2 1,7 1-1,-7-2-74,1 6 1,-2 4 0,-6 2-1,2-1-7,2 1 0,6-6 0,-5 0 0,1 2-30,0 1 0,0 3 0,-4-1 1,4 3-96,1 3 1,-3-4 0,4 4 0,0-3-57,-1-3 0,-3 1 0,6-1 236,1 1 0,2-1 0,2-6 0,0-3 0</inkml:trace>
  <inkml:trace contextRef="#ctx0" brushRef="#br0" timeOffset="125">2398 11344 6843,'9'0'-11,"-2"0"0,-7 2 273,0 3 382,0-3-527,0 6 1,2-1-117,4 4 1,-4-2 0,5 0 0,-2 0 50,1 1 0,5-5 1,-4 4-1,1 1-116,-1-1 1,6 0-1,-4 4 1,2-4 38,0-2 0,-5 6 0,5-4 0,0 2-36,-2 0 1,6-5-1,-4 5-79,3 2 1,-3-4-1,0 2-30,2 2 0,-4-6 0,1 1-147,-3-1 0,0-5 317,-1 3 0,-4-3 0,5 5 0,-7 3 0</inkml:trace>
  <inkml:trace contextRef="#ctx0" brushRef="#br0" timeOffset="126">2745 11311 7674,'-7'9'-1217,"-2"-2"1077,-8-7 0,6 2 274,0 4 0,7-3 1,-3 7-35,0-3 1,3 6 0,-7-2-10,-2 4 0,-2 1 1,-1 1-1,-1-1-40,1 1 1,1-1-1,2 1 1,2-1-78,-2 1 1,0 1 0,1 2 0,2 3-262,3-3 0,-4-2 1,4-1-213,-3-1 499,7 1 0,-5-1 0,8 1 0</inkml:trace>
  <inkml:trace contextRef="#ctx0" brushRef="#br0" timeOffset="127">2745 11923 6030,'2'-9'355,"3"3"12,-3 4 0,6 4-259,-8 4 1,0 3-92,0 7 0,5-5 1,2 0-73,3 2 1,-5-4 0,6 1 0,0-1 22,-2 0 1,6-4-8,-4 7 0,4-3 0,1 4-18,1-2 1,-6-8 0,0 5 0,2-3-106,1 1 0,3-1 0,0-5 0,-3 2-30,-3 4 1,4-5 191,-4 5 0,4 3 0,1 0 0</inkml:trace>
  <inkml:trace contextRef="#ctx0" brushRef="#br0" timeOffset="128">3059 11923 7254,'-14'11'-540,"1"-2"794,2-2 0,0 1-175,-6-3 1,6 3 0,0 4 0,0-1-99,2 2 1,-6 2-1,6 2 1,-2-1-1,0 1 1,2-6 0,-4 0 0,4 2-166,1 1 0,3 3 0,5-1-469,0 1 653,0-1 0,0 8 0,0 2 0</inkml:trace>
  <inkml:trace contextRef="#ctx0" brushRef="#br0" timeOffset="129">3390 12237 7245,'11'-2'-571,"0"-3"1,-5 3 577,5-4 64,-8 4 0,5 4 214,-8 4 0,0-3-180,0 8 0,0-5-49,0 5 0,1-2 0,3 4-30,2-2 1,5-5-24,-6 5 1,8 0-89,-2 5 0,-2-1 0,0-2-66,-1-2 0,3 0 1,-4 5 22,2 1 0,-5-6 1,3-2-41,1-2 1,1 4 167,7-5 0,-6-1 0,-3-5 0</inkml:trace>
  <inkml:trace contextRef="#ctx0" brushRef="#br0" timeOffset="130">3688 12187 7620,'-11'0'-178,"0"0"0,7 2 125,-2 4 0,-1-3 0,0 7 0,-1-1 1,-1 0 118,0 4 1,0 2-1,-4 1-30,2 1 0,5-1 0,-5 1 0,0-1-101,2 1 1,-4-1-1,6 3 1,0 1-133,-1 2 0,-3 0 0,6-4 0,-1 1 197,-1-3 0,-2 4 0,-8-10 0</inkml:trace>
  <inkml:trace contextRef="#ctx0" brushRef="#br0" timeOffset="131">4597 11923 6503,'-16'0'42,"5"0"1,0 0 0,-2 0-46,-2 0 0,-2 0 0,1 0 2,-1 0 0,1 0 1,-1 0-19,1 0 1,-1 0-1,1 0 22,-1 0 1,6 0 0,0 0 97,-2 0 1,-1 0-52,-3 0 0,6 0-52,0 0 0,5 0 1,-5 0-28,-1 0 0,2 5 8,-1 1 0,2 1 1,-4-3 23,2 1 0,0 3 0,-5-5 4,-1 3 0,6 5 1,0-4 6,-2 2 0,-1 2-12,-3 6 0,2 0 0,2-3 1,4-1 18,2-2 0,0-5 1,3 5 34,-2 2 0,1-4 0,5 2-49,0 2 1,-6 1 0,1 3-38,1-1 1,2 1-1,2-1-4,0 1 0,0 0 1,0-1 8,0 1 0,0-1 1,-1-1 52,-5-4 0,4 4 18,-3-4 1,3 3 0,2 3-19,0-1 0,0-5 1,0 0-1,0 2 0,0 2-34,0 1 1,0 1 0,0 0 6,0-1 1,0 1 0,2-3-1,1-1-6,3-2 0,1-2 0,-3 4 1,1-2 0,6 0 7,-5 6 1,5-6 316,-6 0-279,8-7 1,-9 8 0,5-4-101,-1 1 0,-1-4 1,-3 7-23,1 0 0,2-2 38,-1 1 0,3-2 21,8 2 1,-6 2 29,0-8 1,0 6 9,5-5 0,-1 1 0,-2-3 25,-2 1 0,-6 1 0,6-6-1,2 0 1,-4 0 49,2 0 0,-5 0-23,5 0-41,0 0 0,0 0-27,0 0 1,-5 0-2,5 0 0,-6 0 8,6 0 1,-5 0-1,3-2 36,-2-4 1,1 5-1,-3-5-32,6 4 0,-2 0 0,2-1-37,2-3 0,0-1 0,0 3 30,-2-1 0,0-1-49,5 6 0,-5-5 9,1-1 1,-7-1 35,6 1 0,-2 3 0,4-7-6,-2 3 0,-5 0 6,5 1 1,-2 3-1,4-7 2,-2 3 0,-6-4 6,6 5 1,-7-1-1,3 3 65,1-1 0,-7-2-27,5 1 0,-2 2-34,1-7 1,-3 6-18,4-6-11,-5 7 0,-1-11 9,0 4 0,2 4 0,2 0 3,1-1 1,1-1 0,-6-7 16,0-1 0,0 1 1,2-1-4,3 0 1,-3 6 0,4 0-11,-5-1 0,-1-3 1,0-2-1,0 1 4,0-1 1,0 6 0,0 0 0,0-2-2,0-1 0,0-3 0,0 1 0,0-1-12,0 1 0,0-1 71,0 0 1,-5 1 22,-1-1 1,-1 6-75,2 0 0,1 2 0,-5-4-47,1 2 0,1 8 0,3-5-54,-1 1 0,-3 3 50,3-7 0,1 8 1,-5-5-1,0 3 46,0-1 1,3 1-1,-3 3 1,0-2 13,0-1 0,3-1 1,-5 6-28,-2 0 0,4-2 1,-2-1-21,-2-3 1,-2 1 0,-1 5 48,-1 0 0,6-6 0,0 1 30,-2 1 0,-1 2 0,-3 0-11,1-3 0,-1 3-19,1-4 0,-1 4-89,1 2 1,5 0-1,1-1-139,3-5 186,-6 4 0,4-5 4,-8 7 1,6 0 0,2-2 112,2-3 1,-6 3-70,2-4 1,2 4-99,-2 2 1,0 2-29,-6 4 0,6-4 1,2 5-1,0 0 36,0 4 1,3-2 0,-5 3 76,-2 0 0,-1 3 1,-3 2 0,0-1 1,6-1 0,0-2-1,0-2 8,2 2 1,-4-4 0,6 2 0,0 2-20,-1 1 0,-3-3 0,6 0 0,-1 0-6,-1-1 0,5 4 1,-3-3 12,3 4 0,0-4 0,-2 0 29,-1 2 0,-1-4 1,6 2-4,0 2 0,0 2 1,0 1-42,0 1 0,0-6 0,0 0 18,0 2 0,0 1 0,2 3-70,3-1 0,-3-4 1,4-1 41,-4 1 0,-2-2 0,2 1 13,3 1 1,-1 1 0,5 0 1,-2-2 1,4 0 0,-3 4-2,1-4 0,-4 2 0,6-6-2,2 2 0,-4-5 1,1 3-1,-1-1-42,0-1 0,2 6 0,4-3 10,-4 1 1,3-5-1,-4 3 31,-1 0 1,0-5 47,-4 4 0,-3-3 1,6 1 43,-1 2 0,-3-1 0,7-5-58,2 0 1,-4 0 0,2 0 0,2 2-60,1 3 0,-3-3 0,0 4 18,2-4 0,2-1 0,1 3 8,1 2 0,-6-1 1,0-5 31,2 0 0,-4 0 1,2 0-42,2 0 0,2-2 1,1-1-1,1-5-59,-1-1 1,1 4-1,1-6 1,2 0 34,2 1 1,1-4 0,-7 4 0,1-1 25,-1 0 0,1 6 0,-1-4 0,-1 0 52,-4-1 0,4 5 0,-4-6 27,3-2 0,-3 6 0,-1-1-22,-3 1 1,4-2-24,-6-8 1,6 6-1,-5 0 26,-2-2 1,-3-1-1,1-3-2,4 0 0,-4 1 0,3-1 0,-3 1 13,-2-1 0,0 1 1,0-1-21,0 1 1,0-1 0,0 1 0,0-1-48,0 1 0,-5 5 0,-1 0 0,0 0 10,-1 1 1,3-4 0,-5 3 0,0-2-24,0 2 0,3-4 0,-5 6 1,0-2-41,2 0 1,-6 0 0,4-6 3,-3 1 0,-1-1 0,2 2 0,2 3 24,-2 1 0,-1 0 0,-3-4 0,1 2 21,-1 2 1,0 2 0,1-4-1,-1 4 74,1 1 0,-1-3 1,1 6-1,-1-1-6,1-1 0,-1 5 0,1-3-95,-1 3 1,1 0 0,-1-2 38,0-1 0,1-1 1,-1 6-159,1 0 1,5 0 0,0 0 153,-2 0 1,-2 0 57,-1 0 1,5 2-92,0 4 0,1-3 1,-2 6-21,1-1 0,5 3 1,-3-4-1,0 2 5,0 4 1,-1 2-1,-3 1 1,2 1 33,-1 0 0,-3-1 0,-2 2 56,1 5 1,1-5-1,2 4 1,2-6-12,-2-5 1,4 10 0,0-5 0,2 3-56,3-1 1,0-1 0,1-1 0,-3 1-71,2-1 1,3 1-1,1-1 1,0 1 38,0-1 1,0 1 0,0-1 56,0 1 0,1-1 0,3 1 11,2-1 1,5 7-1,-6-1 1,-1-2 36,-2-2 1,3-1-1,1-1 30,-3 1 1,-1-6-1,0 0 31,4 2 1,-5 1-108,5 3 1,3-1-26,2 1 0,-2-6 1,2 0 2,2 2 0,-4-6 0,2 1-7,2-1 1,2-3 0,2 5 21,-1-2 0,1 4 0,-1-5 18,1-3 0,-6-1 1,0-2-6,2 0 1,1 0-1,3 0-25,-1 0 0,6 0 1,0 0-1,-1 0-25,-3 0 0,-1-5 0,-1-1 1,-1 1 20,-4-3 1,4 6-1,-4-5 58,3 0 0,-3 5 1,-2-5 105,-1-1 0,3 5 1,-4-7-56,2 3 0,-3-6-87,5 2 0,-6-2 1,5 0-1,-3 2-18,-3-1 1,3 2 0,-2-1 0,1-2-22,1-1 0,-5 3 0,6 0 27,-1-2 1,0-2-1,4-1 1,-3 1 33,-1 4 0,-5-4 0,5 4 27,0-4 0,-3-1 0,5-1 5,-1 1 0,-3 5 1,-5 0-9,0-2 1,0-2-1,0-1 10,0-1 1,0 1 0,0-1-43,0 1 0,-5-1 0,-1 1 0,3-1-48,1 0 1,0 6-1,-2 0-89,-1-1 1,-3-3-1,5-2 79,-3 1 1,-1 5-1,3 0 23,-1-2 1,-6 4-1,3-1 99,-1 3 0,4-4 0,-5 4-19,3-2 0,-4 3 0,4-3-21,-3 2 1,5-1-30,-6 3 1,5 1 0,-5-5-33,-2 1 0,4-3 1,-2 4 6,-2-2 0,4 5 1,-2-3-1,-2 1-16,-1 1 0,-5-1 0,1 4-173,1-3 1,-5 3 0,8-3 0,-7 3 200,1 2 0,2 0 0,1 0 0</inkml:trace>
  <inkml:trace contextRef="#ctx0" brushRef="#br0" timeOffset="132">13444 4184 6291,'0'-9'-109,"0"1"85,0 8-5,7 0 96,-5 0 97,6 0-115,-8 0 0,7 0-42,4 0 0,4 0 0,1 0 1,1 0 12,-1 0 1,1 0 0,-1 0 12,1 0 1,0 0 0,-1-2 0,1-1-19,-1-3 1,1 1-1,-1 5 1,1 0-11,-1 0 1,1 0-1,-1 0 1,1 0 0,5 0 0,0 0 1,-2 0-13,-1 0 0,-1-6 0,2 1 0,2 1 15,-2 2 0,4 0 0,0-1 0,0-3 2,0 2 1,4 1 0,-5-1-1,1-1-11,0 1 1,4 2 0,-6 2 0,-2 0 0,-2 0 1,4 0 0,0 0-1,-1 0-22,-3 0 1,0 0 0,3 0-1,1 0 35,-2 0 0,-2 0 1,1 0-1,1 0 18,2 0 1,2 0-1,-4 0 1,4-2-18,2-3 0,-4 3 0,3-4 0,1 5-8,0 1 1,-4 0 0,4 0 0,-1 0-48,1 0 1,-4 0-1,4 0 1,0 0 27,-1 0 1,-3 0 0,4 0 0,0 0 5,-1 0 1,-2 0 0,4 0 0,1 0 62,-3 0 0,7 0 0,-5 0 1,4 0-37,2 0 0,2 0 0,2 0 1,2 0-21,-3 0 0,5 0 0,-1 0 0,3 0-46,2 0 1,1 0 0,0 0 0,-3 0 7,-3 0 1,4 0 0,-3 0-1,-1 0 49,0 0 0,-1 0 0,-4 0 0,2 0 4,1 0 0,6 0 0,-3 0 1,-1 0 13,1 0 0,5 0 0,-2 0 0,2 0-26,-2 0 1,3 0 0,-4 0-1,1 0-9,0 0 1,-2 0-1,2 0 1,-3 0-1,-1 0 0,-5 0 1,4 0-1,-4 0 2,-2 0 1,0 0 0,-2 0 0,-2 0 3,-1 0 0,-1-6 0,6 0 1,-1 3 0,-5 1 0,5 2 1,-7 0-1,1 0-13,-4 0 1,2 0-1,-2 0 1,-2 0-37,-1 0 1,-8 0 0,0 0-41,1 0 1,-2 0-148,1 0 0,-6-2 234,6-3 0,0-5 0,6-6 0</inkml:trace>
  <inkml:trace contextRef="#ctx0" brushRef="#br0" timeOffset="133">17578 3390 8117,'-11'0'-1658,"0"0"1441,8 0 189,-5 0 1,10 0-61,4 0 174,-5 0 1,7 2 43,-8 3 1,2-3 125,3 4-148,-3-4 1,7-2 0,-3 0 0,5-2 11,3-4 0,3-3 0,-1-9 0,3-3-41,3-1 1,4-7 0,8 0-1,5-6-118,5-4 0,11-5 0,10 2 0,8-2-304,-33 21 0,3 0 343,7-3 0,1 0 0,-1 2 0,1-1 0,7-5 0,0 1 0</inkml:trace>
  <inkml:trace contextRef="#ctx0" brushRef="#br0" timeOffset="134">15925 13279 6001,'9'0'671,"0"7"-649,-4 4 0,3 4 0,5 0 0,-2-3 0,2-1 0,-4-1 1,2 2-1,0 0-34,-2 0 0,6-2 0,-4 1-70,3 1 0,3-4 0,-2-1 1,-2-1-104,-2-1 0,0 8 9,5-2 1,-1-2 175,-4 2 0,4-7 0,-6 3 0</inkml:trace>
  <inkml:trace contextRef="#ctx0" brushRef="#br0" timeOffset="135">16107 13213 6052,'0'-10'-116,"0"5"167,0 10 1,-6 5 0,-1 6 0,-1 1-9,1-1 1,-4 6 0,4 2-1,-1 2-36,1 3 0,-6 4 0,4 4 0,-2 2-26,0-3 0,7-1 0,-3-2 0,1-1-164,1-5 183,-1 4 0,-1-5 0,-2 7 0</inkml:trace>
  <inkml:trace contextRef="#ctx0" brushRef="#br0" timeOffset="136">16173 12700 6373,'11'0'76,"0"0"1,-6 0-84,6 0 0,-2 2 0,4 2-8,-2 1 1,0 2-1,6-3-1,-1 2 0,1-1 1,-1-5-434,1 0 449,0 0 0,-1 7 0,1 3 0</inkml:trace>
  <inkml:trace contextRef="#ctx0" brushRef="#br0" timeOffset="137">16272 12568 6834,'-17'16'-261,"1"1"1,1-1-1,2 1 269,2-1 1,6 1 0,-6 1 0,0 4-61,1 6 1,1-2 0,6-1 51,-3-1 0,-7 6 0,4-5 0</inkml:trace>
  <inkml:trace contextRef="#ctx0" brushRef="#br0" timeOffset="138">15677 12187 6118,'1'17'70,"3"-1"-35,2 1 1,5 0-1,-4-1-30,2 1 0,0-6 0,4 0 0,-2 0-26,2-2 0,2-2 1,1-5-1,1 2-44,-1 1 0,1 1 0,-1-6 1,1 0 3,0 0 61,-8 0 0,5 0 0,-4 0 0</inkml:trace>
  <inkml:trace contextRef="#ctx0" brushRef="#br0" timeOffset="139">15809 12204 7848,'-9'7'-448,"-6"-5"0,6 5 0,-2 1 392,0 3 0,2 4 1,-4 1-1,2 2 57,-2 4 1,4-3-2,-2 3 0,0 4 0,-6-1 0</inkml:trace>
  <inkml:trace contextRef="#ctx0" brushRef="#br0" timeOffset="140">14800 12072 6212,'2'14'0,"3"-1"-28,7-2 1,-3-2-1,2 4 86,2-2 1,1-2 0,3 4 0,-2-2-56,-4 2 0,3-4 1,-3 2-1,4 0-44,1-1 1,1 4-1,0-4-79,-1-1 1,1-2 119,-1-7 0,-7 0 0,-1 0 0</inkml:trace>
  <inkml:trace contextRef="#ctx0" brushRef="#br0" timeOffset="141">14965 12055 7870,'-16'9'-218,"-1"-3"1,6 1 0,2 0 0,0 3-31,0 3 0,3 3 0,-3 4 1,2 4 196,3 2 1,0-4 0,1 5-1,-3 1 51,3-2 0,1-2 0,-6-8 0,-1 1 0</inkml:trace>
  <inkml:trace contextRef="#ctx0" brushRef="#br0" timeOffset="142">14684 11559 7789,'-9'7'-316,"4"4"0,10-1 1,6 1 270,4 1 1,1 1-1,-1 0 1,-2-2 24,-2 2 1,-2-4 0,4 0 0,-2 1-17,2-1 0,-4-6 0,0 5 1,1-3-59,-1 1 1,-4-1 0,4-3-68,-1 4 1,5-4 160,-2 3 0,-4-10 0,0-5 0</inkml:trace>
  <inkml:trace contextRef="#ctx0" brushRef="#br0" timeOffset="143">14850 11542 7356,'-17'-5'-270,"1"-1"0,-1 1 0,2 7 0,3 3 257,1 6 0,5 6 0,-5 5 0,0 4 7,2-1 1,0 5 0,5-6 0,-2 1-36,3 5 1,1-6 0,2-2 0,0-4-158,0-1 198,0-1 0,15-7 0,3-1 0</inkml:trace>
  <inkml:trace contextRef="#ctx0" brushRef="#br0" timeOffset="144">15197 11063 7273,'9'0'-368,"0"5"1,-5 3 400,2 1 0,6-4 27,-1 6 1,4-1 0,2 1-13,-1-6 1,-5 3 0,0-3-60,2-1 0,2-1 0,1 1 0,1 2-53,-1-3 0,-5 1 0,0 0 1,2 1-59,2-1 1,0-1-1,-2 1 1,-2 2 121,1-3 0,-4-1 0,-1-2 0</inkml:trace>
  <inkml:trace contextRef="#ctx0" brushRef="#br0" timeOffset="145">15462 10964 7421,'-17'0'-359,"2"-2"1,2-2 224,2-1 1,6-1 51,-6 6 0,7 13 1,-1 5-1,3 4 35,2 2 1,-6 6 0,1-3 0,-1 3 38,-1-3 1,5 3-1,-3-8 1,3-2-131,2-2 138,-8-1 0,7-8 0,-7-2 0</inkml:trace>
  <inkml:trace contextRef="#ctx0" brushRef="#br0" timeOffset="146">15379 10401 7870,'0'11'-1185,"2"0"1161,3 2 1,-1 2 0,5 2 79,-2-1 1,6 1-1,-3-1 1,1 1-97,0-1 1,-2 1 0,4-3-1,-2-1 39,1-2 0,-2-5 0,1 3-87,2-2 1,-4-1 0,0-4-129,-2 3 0,6-3 216,-2 4 0,-3-12 0,-1-3 0</inkml:trace>
  <inkml:trace contextRef="#ctx0" brushRef="#br0" timeOffset="147">15528 10468 7605,'-17'9'-365,"2"-2"0,3-1 319,1-1 0,5 2 0,-3-1 0,0 5-26,0 4 0,3 7 0,-3 2 0,0 1-24,-1 5 0,7-6 0,-3 0 1,4-2 18,2 0 1,0 0 76,0-6 0,-7 1 0,-2-1 0</inkml:trace>
  <inkml:trace contextRef="#ctx0" brushRef="#br0" timeOffset="148">15247 10054 6912,'7'11'-329,"4"-2"198,4-1 0,1 5 1,1-4 130,-1 0 0,1-2 0,-1-7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357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16900 8268 7890,'-9'-2'-1955,"4"-3"1996,3 3-11,2-5 0,0 5 638,0-4-403,0 5-159,0-7 91,0 8-239,0 0 31,7 0 0,-3 0 7,7 0 1,-2 2 0,4 2-43,-2 1 1,0 8 11,5-2 1,1 4 31,-1 1 1,1-1 0,-2-2 0,-2-4 1,-2-2 0,-6 4 0,6-3-2,2 1 1,2-5 0,1 1 11,1-3 1,-1-2-1,1 0-1,-1 0 0,6-2 0,0-2 1,-1-3 4,-3-2 1,0-2 0,3-7 0,3-3 2,1-1 0,-3 0 0,6 4 0,1-4 4,2-6 0,3 3 1,-1-3-1,0-1 31,0-3 0,5-6 0,3-1 0,-1 1 2,1-3 1,5 6 0,-4-5-1,2 1-4,0 1 0,0-6 0,4 3 0,-2 1 10,-2-1 1,-2-3 0,4 4 0,-2-1 86,2 1 0,-5 1 0,-3 6 0,-3 2-101,-2 3 0,-2-1 1,-1 9-1,-4 3-75,-3 4 1,-6 4 0,-6-2-391,2 6 0,-4 3 35,2 2 1,-7 4 0,-1 5-496,-6 7 879,-6 12 0,-15 5 0,-2 9 0</inkml:trace>
  <inkml:trace contextRef="#ctx0" brushRef="#br0" timeOffset="1.9478">16933 8152 7028,'11'0'-384,"0"0"0,-5 2 386,5 4 1,-2 3 0,2 8 8,-5-1 0,1-5 0,-1 0 0,-1 0 86,2-2 1,-3 6-77,7-4 1,0 2 0,4 0 0,-2-4-7,-2-2 1,0-1-1,5-4-5,1 3 0,-1-3 0,1 4 1,-1-5 21,1-1 1,-1 0 0,1-1 0,0-3 37,-1-2 0,1-1 0,-1 1 0,1-5-10,-1-3 0,6-3 0,2-1 1,2-2-12,3-2 0,2-6 0,3 4 0,-1-2-2,0-3 0,5-8 0,1-1 0,-1 1-17,3 2 1,-1-4-1,6-1 1,-2 0 9,2-1 1,8-5 0,1 4-1,0-2-10,2 0 1,-4 0-1,6-6 1,-2 2-27,-4 4 1,-1-2-1,-3 8 1,-1 1 0,-4 2 0,2 4 0,-7 3 1,-3 6-35,-1 4 0,-7 1 0,-3 3 0,-2 1-143,-9 2 0,3 7-495,-6-1 548,-4 3 0,-1 5 1,-12 7-1,-7 8 119,-7 6 0,-6 3 0,-7 6 0</inkml:trace>
  <inkml:trace contextRef="#ctx0" brushRef="#br0" timeOffset="2.9478">17115 8136 7905,'-9'0'-1638,"2"0"1682,7 0 66,0 0 1,0 7-111,0 4 0,2-2 0,1 3-3,3 0 1,1 1 0,-3 0 0,3-4 1,2-1 1,-3 3 0,3-4-1,0 0 11,0 1 1,1-1 0,2-3-1,-1 1 73,2-1 0,2-2 0,2-2 0,-1 0-7,1 0 0,-1-6 1,3-1-1,1-2-8,2-4 1,7-2 0,1-3 0,3-2-1,0-2 0,11-13 0,-6 2 0,8-2-42,4 0 1,5-4 0,2 1 0,0-1-54,0-1 1,4 3 0,-4-7 0,-1 0 1,1 1 1,0-4-1,-1 2 1,0-2 23,-2-3 1,6 0 0,-10 3 0,1 1 16,1 2 0,-2 1 0,-1-1 1,1 6 12,-1 3 1,-1 4 0,-2 3-1,-4 6-56,-1 4 0,-5 7 1,-8 1-1,-6 3-126,-4 3 0,-1 3-4,0 1 0,-8 1 16,-4 5 1,-3 9 0,-4 7 0,-1-2 140,-3-2 0,-14 6 0,1 2 0</inkml:trace>
  <inkml:trace contextRef="#ctx0" brushRef="#br0" timeOffset="8.9287">9971 7375 7732,'-16'-7'-797,"5"5"0,0-3 723,-2 3 0,4 2 74,-2 0 0,0 0 0,-4-2 6,4-4 1,-4 5 62,4-5 0,-3 4 0,-3 2-41,1 0 0,5 0 0,0 0 0,-2 0 3,-2 0 0,0-2 0,2-1 1,2-3-26,-1 2 0,-3 3 1,-2 1-1,1 0-2,-1 0 0,1 0 1,-1 0-1,1 0 6,-1 0 0,1 0 1,-3 0-1,-1 0 1,-2 0 0,-2 0 0,4 0 0,-2 1-12,2 5 1,-4-4 0,0 3 0,0-3-1,0-2 0,-4 6 0,5 1 0,-1 0 5,0 1 0,-6 3 0,5-4 0,-3 2-24,1 4 0,4-4 0,-2 1 0,-1-1-1,0 0 0,4 0 1,-3 4-1,1-4 24,3-1 0,3 3 0,2-4 1,-1 0 2,0 1 1,1 3-1,1-4 1,2 0-2,2 1 1,0 3-1,-3-4 1,1 0 4,2 1 0,0 5 0,-4-2 14,4 3 1,-4 1 0,6-2-1,-2-2-18,0 2 0,0 3 1,-4 5-1,2 1 11,2-2 0,2 0 0,-4 0 0,2 2-6,-1-2 0,2 4 0,1-2 1,2-1-6,3-3 0,-3 4 0,1 0 1,3-2 4,1-1 1,-4 3-1,1 2 1,1-1 2,2 1 1,-3 4 0,-1-4-1,3 2-2,1 3 0,0 0 0,-2 1 0,-1-3-32,1 3 0,2-1 0,2 0 0,-2-3 3,-3-2 0,3 4 1,-4-4-1,5 1 12,1 5 1,-6-6 0,1-1 0,1-1-4,2 1 1,2 4-1,0-5 1,0 0-4,0 2 1,0-4 0,0 6-1,0 0-9,0-1 0,0-3 0,0 4 0,2-2 9,3-4 0,-3 4 1,4-2-1,-3-2 9,3-1 1,-4 3 0,5 0 0,-1-2 3,-1-1 0,8-5 1,-4-1-1,2-2-4,0 2 0,-2 2 1,4-1-1,-2-1 6,2-2 1,2-2 0,1 4 0,1-4-4,-1-1 1,-4 3-1,-1-4 1,1 1-2,3-1 0,2 6 1,-1-2-1,1 3 0,-1 1 0,1-2 0,-1-2 0,1 2 0,-1-4 0,1 0 0,-1 0 0,1 1 0,0-5 0,-1 6 0,1 0-4,-1-2 0,1 6 1,1-4-1,2 2-29,2-2 0,2 4 0,-4-4 1,2 3 14,-1 3 0,4-2 0,1-2 1,2-2 8,-1 1 1,-1-2-1,3-1 1,-1-2 9,1-3 0,1 3 0,-1-1 1,-1-3 19,1-1 0,0 4 0,1-1 0,-3-1-15,3-2 1,-1 0 0,1 1 0,-3 3-8,3-3 0,-5-1 1,3-2-1,-1 0-1,-1 0 1,5 0 0,-3 0 0,1 0 13,-1 0 0,3 0 0,-5 0 1,1 0 22,1 0 0,0 0 0,3 0 0,-2 0-25,-1 0 0,-1 0 1,5 0-1,-3 0-36,-1 0 1,-1 0 0,6-2-1,0-1 6,0-3 1,0 1 0,0 5 0,1 0-6,-1 0 1,-2 0 0,-2 0 0,-1 0 13,1 0 0,2 0 1,2-2-1,1-2 29,-1-1 0,-6-1 1,1 6-1,1 0-9,2 0 1,2-5-1,2-1 1,2 3 23,2 1 1,-1-4 0,-3 1-1,2 1-21,2 2 0,5-3 1,-4-1-1,0 2-13,1 3 0,3-5 1,-4 1-1,3 1-45,3 2 1,-4 2 0,0 0-1,-1-2 35,-5-3 1,5 3-1,-1-4 1,1 3 2,-1-3 0,4 4 0,-3-3 0,-1 3 3,0 2 1,6-2 0,-2-2 0,2-1 17,-2 1 1,2 2 0,-5 2-1,1 0-21,4 0 0,2 0 0,1 0 0,1-1-6,0-5 0,-3 4 1,1-3-1,-2 3 5,0 2 0,5 0 1,-6 0-1,0 0 5,0 0 1,2 0 0,-4 0-1,1 0 33,0 0 1,0 0-1,5 0 1,-1 0-23,-4 0 1,4 0 0,-4 0 0,2 0-11,-2 0 1,2 0-1,-5 0 1,1 0-2,4 0 0,-4-2 0,2-2 0,0-1 12,-1 1 0,6-3 0,-1 1 0,5 1 21,0-2 0,-1 5 0,-2-6 0,-1 3-18,1-1 0,-1-1 0,3 3 0,-1-1-6,-1 1 0,3 2 0,-9 0 0,4-1-5,2-3 0,-1-1 0,1 3 0,-1-1 43,1 1 1,-6-3 0,0-1 0,2 1-6,2 0 0,2-4 0,-1 3 0,1 1-7,-1 0 1,1-4-1,0 3 1,-1 1-10,1-1 1,-1 1 0,1 3 0,-2-1-44,-4 1 1,4 1-1,-4-1 1,4-2 2,1 3 0,1 1 1,-1 0-1,-1-2 9,-4-1 0,8-2 0,-6 3 0,-2-2 17,-2 3 0,4-5 0,-4 1 1,2 0 0,0-1 1,-7 1 0,2 3 0,-4-1-5,-2 1 1,0-3-1,0-1 1,-2 1 2,-3 0 0,3-1 0,-5 5 0,1-5 24,1-1 0,-3 4 1,3-6-1,-4-2-22,0-2 1,-4 0 0,6 1 0,-2 1-7,-4 0 1,4-11 0,-2 7 0,-2-3-14,-2-4 0,-1 4 0,-1-7 0,-1-1 5,-4 2 1,4-5-1,-6 3 1,2-3 6,0-2 1,-5 0 0,5 0 0,0 0-1,-2 0 0,4 0 0,-6 0 0,0-2-1,1-4 0,3 4 0,-6-5 0,1 1-7,1 1 0,-5-6 0,3 3 0,-3 1-10,-2-1 0,6-3 0,-1 6 0,-1 1 4,-2 2 1,-2 2-1,-2 0 1,-2 0 1,-1 0 0,-6 5 1,3 2-1,-1 1 6,-4-1 0,-1 6 1,-3-4-1,2 2 9,4 0 0,-3-6 1,3 6-1,-4 2-11,-2 2 1,1 1-1,-2-1 1,-3-2-7,-1-3 1,0 1 0,4 6-1,-2-1 8,-2 1 0,-2 1 1,4 2-1,-4 2-2,-2-2 0,4 0 0,-6 1 1,1 2-19,1 3 0,-5-4 0,5 6 0,-1 1-13,-1 2 1,0-3-1,-5-1 1,0 1-4,0-3 0,2 6 0,0-3 0,-1 1 32,-2-1 0,-3 3 1,2-6-1,-2 3 11,-1-1 0,-7 1 1,5 5-1,-2 0 15,-4 0 0,-2 0 1,-2 0-1,3 0 0,3 0 0,-8 0 0,6 0 0,2 0-16,2 0 1,-8 0-1,4 2 1,0 1-3,-1 3 0,1-1 1,-2-3-1,2 2-24,0 1 1,-5 1 0,6-6 0,0 2 14,0 3 0,-8-3 1,4 4-1,-1-4 29,4-2 1,-4 0-1,3 0 1,-7 0 13,1 0 1,2 0 0,1 0 0,-1 0-14,-5 0 1,3 0 0,-6 0-1,2 0-5,4 0 0,-4 0 0,2 0 0,2 0 23,1 0 0,3-6 1,-1 0-1,0 3-3,1 1 1,1-4 0,2 1 0,2 1-17,-2 2 0,-2-3 1,-1-1-1,-1 3 5,1 1 1,-7 2 0,1 0 0,2 0-36,2 0 0,-5 0 1,-1 0-1,1 0-9,-1 0 0,0 0 0,3 0 1,-1 0 25,2 0 1,0 0 0,-1 0 0,-1 0-6,2 0 1,1 0-1,3 0 1,-3 0-1,-3 0 0,4 0 1,-6 0-1,2 0-22,0 0 0,-2-2 1,3-2-1,-1-1-1,2 1 0,-4 2 1,0 2-1,0 0 17,0 0 0,-3 0 0,3 0 0,0 0 3,0 0 0,0-5 0,3-1 0,-1 3 2,2 1 0,0-4 0,-1 1 1,-1-1 15,2-1 0,2 5 0,1-3 0,0 3-12,1 2 0,-3 0 1,1 0-1,-1 0-1,5 0 0,1-6 0,-4 1 0,2 1 2,4 2 1,-2 2 0,6 0 0,-1 0-4,1 0 0,-6 0 0,4 0 0,-2 0-5,0 0 1,0 0 0,-4 0-1,2 0 1,2 0 0,5 0 0,-3 0 0,1 0 21,5 0 0,1 0 0,2 0 0,2 0-14,3 0 0,-3 0 0,5 2 0,-2 2-7,1 1 0,1 1 0,-3-4 0,1 1-20,-1 3 1,3 1 0,-1-3 0,-3 1 1,-1-1 0,0 3 0,1 1 0,5-1 44,1 0 1,-4 1 0,6-5 0,2 3-17,1-2 1,3 3 0,-2 0 28,-5 2 0,5 1 1,-4 3-1,4-2-78,1 1 0,1 1 0,-1 0 1,1-2 22,-1 2 0,0 2 0,1 1 0,-1 1 4,1-1 1,-1 1 0,1-1 0,-1 3 7,1 3 0,-1-2 1,1 6-1,-1-1 3,1 1 1,-6-4 0,-1 4 0,3 0 8,2-1 0,-4 1 0,0 4 0,2-5 16,1-1 1,-3 4-1,0-4 1,2-1-9,2 1 1,1 4 0,0-4 0,1 0-5,-1 0 1,1 3 0,1-3 0,2 0-19,2 0 1,6 3 0,-4-3 0,1 2-6,5 3 1,1 1 0,2 1 0,0-2-18,0 1 1,-6 10 0,1-7 0,1 4-19,2 3 0,2-3 0,0 5 1,0-1 18,0-4 0,6 3 1,-1 1-1,1-1 23,1 0 1,-5-1-1,5-6 1,-1 0 10,-1 0 0,6 0 1,-3 0-1,-1-1 2,0-5 0,4 4 1,-3-3-1,1 1-1,4-1 0,0 3 0,-1-3 0,-1 3-11,2 2 1,2-2 0,2-1 0,-1-5-26,1-1 1,-1 4 0,1-6-1,-1-2 31,1-2 0,5 3 0,2-3 0,0-3 22,0-1 0,3 1 0,-3 2 0,0-1-22,0 1 1,5-6-1,-3 0 1,1 2-1,1 1 0,-2-3 0,3 0 0,-1 0-2,1-1 0,2 4 1,4-5-1,2 1-5,2-5 1,1 2 0,-3 1 0,3-1 0,2 1 1,1-3 0,3-5-1,-2 2 3,2 3 0,-4-3 0,4 4 0,2-4 0,-1-2 0,7 0 0,-10 0 0,2 0 0,-2 0 0,7 5 0,-5 1 0,0-3 2,2-1 0,0-2 1,1 0-1,1 0 21,-1 0 1,1 0-1,0 0 1,-1 0 3,1 0 0,0 0 0,-1 0 0,1 0 17,-1 0 0,6 0 0,1 0 1,-3 0-27,-2 0 1,4-2 0,2-1-1,0-3-28,0 2 0,4 3 1,-4 1-1,0-2-8,0-4 1,0 4-1,-4-3 1,2 3 4,-2 2 1,4 0 0,0 0 0,0 0 5,0 0 0,4 0 1,-4 0-1,0 0 7,0 0 1,3 0 0,-3 0 0,2 0 0,4 0 0,1 0 0,2 0 0,0 0-31,0 0 1,4 0 0,-2 0-1,-3 0 14,-1 0 0,0 0 1,2 0-1,-1 0-27,-5 0 1,5 0 0,-7 0-1,3 0 31,0 0 1,-1-5 0,5-1 0,-3 2 29,-1 3 1,-1-1 0,6-2 0,1-2-7,-1 3 0,0-5 0,0 3 1,-2-1-8,-3-1 0,3 5 0,-3-5 1,1 1-2,-1 1 0,1-6 1,-5 5-1,0 1 16,0-3 1,-2 5-1,-3-6 1,1 1 14,2 5 0,2-5 1,-3 1-1,1 0-27,-2-1 1,-2 1-1,1 3 1,1-3-7,2-2 0,0 3 0,-5-3 1,1 2-25,5 3 0,-5-3 0,4-1 0,-3 1-15,-3 0 0,1-1 1,-1 4-1,-1-3 37,-4-2 1,2 5-1,-5-3 1,-1 1 10,0 1 1,5-6-1,-5 4 1,0-1 13,1 1 1,-1-6 0,-3 4 0,2-2 23,-3 0 0,-1 2 0,-2-4 0,0 2-14,0-2 1,4 0 0,0 0 0,-4 2 0,-2-2 0,4-2 0,-7-1 0,3-1-21,2 1 1,-5-1 0,-1-1-1,1-2-9,-3-2 0,5-2 0,-6 4 0,0-2-13,0 1 0,-2-4 1,-6-1-1,1-2 2,-1 1 0,1 5 0,-1-6 0,-1-1 20,-4-2 1,4-3 0,-6 0 0,2-3-13,0-2 1,-6 1-1,6 3 1,0-2-16,-1-2 1,3-5 0,-6 4 0,0-1-39,1 1 1,3-6-1,-6 2 1,-1-2 24,-2 2 1,-1-4 0,3 4 0,2-2-20,-3 2 1,-1-2 0,-2 6 0,2-1 140,4 1 1,-5-4-1,5 5 1,-4 1-54,-2-3 0,0 6 0,0-3 0,0 3-56,0 2 0,-8 0 0,-3 0 0,-3-1 7,-3 1 1,-5 6-1,0-1 1,0 1-13,-2 1 1,4-3 0,-8 7-1,-1 1 2,-2 3 1,-2 1 0,0 1 0,-1-1-54,1 1 1,-5 1-1,-3 2 1,-1 2-10,-4-2 1,-2 4 0,-1 0 0,-1 0 45,1 0 1,-7 3 0,-1-3-1,1 0 60,-1 0 1,-4 3 0,4-3 0,0 2-3,0 3 1,0-4 0,4 3 0,-4 1-19,-2 2 0,4 1 0,-6-3 0,1-2-13,1 3 1,-5 1-1,5 2 1,-2-2-12,0-3 0,3 3 0,-5-4 0,3 3 7,-3-3 0,-1 4 0,-4-5 0,0 1 4,2 1 0,-10-1 1,10 6-1,-4-2 30,-3-3 1,5 3 0,-6-3-1,5 3-2,2 2 0,-2 0 0,8 0 0,-3 0-31,-2 0 1,-1 0 0,1 0-1,0 0-28,0 0 0,0 0 0,-2 0 0,0 0 34,2 0 1,-10 0 0,8-2 0,-3-2 13,-3-1 0,-1-1 1,5 6-1,2-2 43,-2-3 0,0 3 0,4-3 0,0 1-39,0-2 1,0 5 0,0-5 0,0 2-50,-1-1 0,1 3 1,0-4-1,0 5 9,0 1 1,0 0 0,0-2 0,1-2 10,5-1 0,-3-1 0,6 6 0,0 0 60,0 0 1,-3-2 0,5-1 0,1-3-33,3 2 1,-4 3 0,0 1 0,-1 0-12,-1 0 1,6 5-1,-4 1 1,3-3 3,3-1 1,-6 4-1,0-1 1,1 1-9,3 1 1,5-3 0,0 5 0,-2 0-27,2 0 1,2-3 0,-2 5 0,4 0 0,2-2 1,-5 6 0,7-6 0,1 2 19,2 0 0,-3 0 0,-1 4 0,2-3-4,2 0 1,-3-1-1,-1 5 1,2 1-5,3-1 1,-5 6-1,-1 0 1,-1-2 14,1-1 1,-4-3-1,3 1 1,1-1 22,-1 1 0,-3 0 0,4-1 0,-1 1-4,1-1 1,-4 6 0,3 0 0,1-2-19,0-1 0,-1 3 1,3 0-1,-5-2-5,1-2 0,2 5 0,7-1 0,-2 0-12,-4 2 0,4-6 1,-3 6-1,3-2 7,2 0 0,0 5 0,-1-5 0,3-1-4,4-3 0,-5 4 1,7 2-1,-1 0 0,4 0 0,-2 5 1,2-3-1,2 1-5,1 1 1,3-6 0,1 4 0,2 0 15,2-1 0,2 1 0,-2 3 1,4-3-2,-1-2 1,7 4 0,-5-6 0,4 0-6,2 2 1,0-4 0,0 7-1,0 1-16,0-2 1,0 5 0,0-4-1,0 3-7,0-3 1,6 3 0,1-6-1,0 1 20,1 5 0,3-6 0,-4-1 1,1 0 6,-1-1 0,6 5 0,-2-5 1,2 0-7,-2 2 1,3-5-1,-3 4 1,4-1 20,2 0 1,-6 1 0,0-7 0,2 1-13,1-1 1,3 6 0,-1 0 0,1-2-3,-1-1 0,6-3 1,0 1-1,0-1-3,2 1 1,-5 0-1,3-1 1,-2 1-7,2-1 0,-4 1 0,6-1 0,-2 1-11,0-1 0,0 6 0,-3 0 0,1-1 13,2-3 0,2-2 1,-2 1-1,4-2 12,-1-4 1,5 7-1,-6-5 1,1 0 32,5 2 0,1-3 0,2 1 0,0-4-29,0-1 1,6 3-1,0-4 1,-3 1 37,-1-1 0,4 0 1,1-3-1,1 3-49,-1 2 1,6-5-1,-2 3 1,4-1-37,1-1 0,-4 7 0,-1-5 1,0 0 12,-2 1 0,6-3 1,-4-3-1,2 2 16,-2 1 1,4 1 0,-4-5 0,4 3 12,1 2 1,-5-1 0,0-5 0,2 0 8,2 0 0,2 6 0,-1-1 1,1-1 5,-1-2 0,7-2 0,1 0 0,0 2-6,-1 3 0,7-3 0,-2 3 0,1-3-3,-1-2 1,3 0 0,-3 0 0,3 0-3,2 0 1,-2 0 0,-1 0-1,-3 0-3,3 0 0,-1 0 0,1 0 1,-2 0-15,1 0 0,0 2 1,1 2-1,-2 1-1,1-1 1,6-2 0,0-2 0,-4 2 4,1 3 1,-1-3 0,4 3-1,2-1 2,1 2 0,1-5 0,-6 7 0,-1-3 4,-5 1 1,8-1-1,-5-3 1,-1 2-1,2 1 1,1 1 0,1-6-1,-2 0 0,-3 0 1,3 5 0,-3 1 0,1-2 1,-1-3 1,3-1-1,-3 0 1,3 0-4,2 0 1,-5 0-1,0 0 1,-1 0-1,-1 0 0,3 0 0,-5 0 0,2 0 6,4 0 0,1 0 0,2 0 0,0 0-3,0 0 1,-1 0 0,-3 0 0,-1 0-35,1 0 0,1 0 0,-1 0 1,-3 0 1,-2 0 0,4 0 1,-6 0-1,-2-1 59,-2-5 0,5 4 0,-1-5 0,-2 1 25,-2 1 0,-1-2 0,1 3 0,1-2-52,-2 3 1,3-1 0,-9 0-1,4-3-28,1-2 1,-6 5 0,-3-3-1,-1 1 0,-1 1 0,1-6 0,-6 3 0,0-1 34,0-4 0,0 4 0,0-2 0,-2 0 16,-3 2 0,3-6 0,-3 4 0,3-4-9,2-1 1,0-1 0,-2 1-1,-1 1-12,-3 4 1,-1-4 0,2 4-1,-5-3-48,1-3 0,-5 1 1,3-1-1,-4 1 42,-1-1 0,-6 0 1,0 1-1,2-1 31,1 1 0,3-1 0,-1 1 0,1-1-12,-1 1 0,1-3 0,-1-1 0,1-2-18,0 2 0,-1 2 0,1-1 1,-1-1-6,1-2 0,-6 0 1,0 3-1,0-1 56,-2-2 1,0-2 0,-5 4-1,1-4 10,-1-2 0,3 4 1,1-5-1,-1-1-36,0 3 0,1-12 1,-5 4-1,3 0-30,-2 3 1,3-5 0,-2 6 0,-1 0-45,-2-3 1,-2 1 0,0-2 0,0 2 36,0 3 1,-2-3 0,-2 3-1,-1-1 30,1 2 0,-3-5 0,0 5 1,-1-5-4,1-1 0,-4 0 0,5 0 0,3 0 12,1 0 0,-4-2 0,1-2 1,1-1-25,2 1 1,-3 2 0,-3 2-1,1 0 38,0 0 1,-6 0 0,4 0 0,-2 0 13,0 0 0,0 5 1,-4 2-1,2 1-31,2-1 1,0 4 0,-6-4 0,3 2-26,3 4 0,-4-4 1,4 0-1,-4 0-8,-1 1 1,-1-5 0,-1 4 0,-2 0 0,-2 0 1,-2 0-1,4 4 1,-4 0 1,-2 5 0,-2-1 0,-5 5 0,0-2-14,0 2 0,0-4 0,-2 6 1,-3-2 1,-7 0 1,-2 5-1,-3-3 1,-1 0 9,-4 0 0,-4 5 1,-9-3-1,-2 1-33,-2 1 0,-9-3 1,-1 5-1,-10-3 9,44 4 0,-2 1 0,-5 0 0,-2 0 0,-2 0 1,-1 0-1,-1-1 0,-1 0-79,1 0 1,-1-1-1,-11 0 1,-1 0 0,2 3-1,0 0 1,-6 0 0,-2 0 77,-2 0 0,-1 0 0,-5 0 0,-2 0 0,-2 1 0,0 0 0,28 0 0,0 0 0,-1 1-243,-3-1 0,0 1 0,-2 0 0,-3 2 1,-1 1-1,-1-1 0,-6 0 0,-2 0 1,-1 1 276,-3 1 0,-1 1 0,0 0 0,-1 0 0,-1-1 0,-1 1 0</inkml:trace>
  <inkml:trace contextRef="#ctx0" brushRef="#br0" timeOffset="9.9257">2960 12121 7055,'0'-9'518,"-2"2"-632,-3 7-22,3 0 1,-7 0 146,3 0 1,-3 0-1,-6 2 27,4 3 1,-3-3 0,4 5 0,-1-1 44,0-1 1,0 8-43,-5-2 1,1 4 0,2 0-15,2-4 0,6 3 1,-5-3-5,3 4 0,0 0 0,3-2 1,-1-2-2,1 1 0,2 3 0,2 2 20,0-1 0,0 1 0,0-1 5,0 1 0,0-1 0,0 1 11,0-1 1,0-5-1,0 0-6,0 2 1,0 2-42,0 2 1,6-1-1,1 1-78,2-1 1,-3-5-32,5 0 0,0-2 111,5 2 0,1-3 62,-1-8 1,-5 0 0,0 0-52,2 0 1,2 0-1,0-2 1,-3-2-1,-1-1 1,0-3 0,6 5 0,0-5-13,-1-1 0,-5 4 0,0-6 0,2 0 35,2 1 0,1-4 0,-1 3-19,-4-4 0,2 4 0,-8 0 1,1 0-4,1 2 0,-5-6 0,5 4-24,1-4 0,-6-1 0,3-1-55,-3 1 0,-2-1 0,0 1 0,0-1 2,0 1 1,0-1 0,0 1 0,0-1-25,0 0 1,-2 1 0,-2-1 29,-1 1 0,-2 1 0,3 2 1,-2 2-35,3-2 1,-5 4 0,1 0 0,-2 0 20,-4 0 1,4 5-1,0-3 1,-1 1 49,1 1 1,4-1 0,-6 4 47,-2-3 1,-2 3-38,-1-4 0,5 5 0,0 1-22,-2 0 1,3 0 0,1 1 27,2 5 1,-4-2 0,4 7 78,-3 1 0,7-2 0,-3 1-47,4 2 1,2 1-1,0 3 148,0-1 1,0 1 0,2-2-88,4-4 0,-3 1 0,8-4-82,2 1 0,2-5 0,1 1-229,1-3 0,0 3 0,-1 1 0,1-2 46,-1-2 1,1-2 0,-1 0 0,1 0 163,-1 0 0,8 0 0,2 0 0</inkml:trace>
  <inkml:trace contextRef="#ctx0" brushRef="#br0" timeOffset="10.9257">3506 12419 8054,'-17'0'-139,"1"0"0,1 7 1,2 2 125,2 1 0,6 2 0,-5-4 0,3 1 5,3 4 0,-3-4 0,1 2 22,3 2 0,1 2 0,2 1 2,0 1 0,0-6 0,0 0-4,0 2 0,5-4 1,3 0-1,-1 0 26,1 0 1,3-3 0,-4 3-15,2-2 0,0 1 0,4-5 0,-2 3 11,2-2 0,-4-3 1,2-1-11,2 0 0,-4 0 0,2 0 6,2 0 0,2-7 0,1-2 59,1 0 0,-6-6 1,0 4-33,2-4 1,-6-1 0,1-1 0,-3 1-9,1-1 1,-1 1 0,-5-1 0,0 1-37,0-1 1,0 0-1,0 1-95,0-1 1,-5 1 0,-3-1 14,-1 1 1,0 5-1,-4 2 1,2 1-208,-2 5 1,-2 1-1,-1 2-3,-1 0 0,1 5 0,-1 3 276,1 1 0,-1 2 0,1 5 0</inkml:trace>
  <inkml:trace contextRef="#ctx0" brushRef="#br0" timeOffset="11.9257">4151 12254 7309,'11'5'298,"0"1"1,-6-1-482,6-5 1,0 0-312,6 0 1,-1 0 161,1 0 1,-2 2 331,-4 3 0,3-3 0,-5 6 0</inkml:trace>
  <inkml:trace contextRef="#ctx0" brushRef="#br0" timeOffset="12.9257">4266 12386 7851,'0'11'-318,"2"-2"214,4-2 1,3-1 0,7-4-1,1 1-752,0 3 856,-1-1 0,8-12 0,2-2 0</inkml:trace>
  <inkml:trace contextRef="#ctx0" brushRef="#br0" timeOffset="13.9257">5027 12138 7840,'0'-11'-361,"0"0"1,-2 7 419,-3-1 1,-4 3 46,-8 2 1,6 0-190,0 0 1,5 0-1,-3 2 99,2 3 0,-4-1 0,4 7-21,-3 2 0,5 1 0,-4 3 24,1-1 0,1 1 1,3-1-1,-1 1 5,1 0 1,2-1 0,2 1 32,0-1 1,0 1 0,2-3 0,2-1-4,1-2 1,3-2 0,-3 4-27,6-2 0,4-5 0,1 3 14,1-2 0,-6-1 0,0-6 1,2 0 10,2 0 1,-4 0-1,0 0 1,1 0-30,3 0 0,-4-6 1,0-1-1,0-2 14,-2-4 1,4 4 0,-5-2-5,1-2 1,0-2 0,2-1-2,-5-1 0,-5 1 0,-1-1-65,0 1 1,0-1-1,0 0 7,0 1 1,-5-1 0,-2 1-1,-3-1 11,-3 1 1,4 5 0,-2 2-4,-2 1 1,4-3 0,-2 6-1,-2 1-120,-1 2 0,3 2 1,0 0-1,-2 0-33,-2 0 1,4 0 0,0 2 0,-2 2-156,-2 1 1,4 6 0,2-3 324,2 1 0,-6 2 0,4 5 0</inkml:trace>
  <inkml:trace contextRef="#ctx0" brushRef="#br0" timeOffset="14.9257">5407 12204 7665,'-9'0'988,"0"0"-1200,4 0-334,3 0 0,-4 0-472,12 0 1018,-4 0 0,20 0 0,-4 0 0</inkml:trace>
  <inkml:trace contextRef="#ctx0" brushRef="#br0" timeOffset="15.9257">5755 12121 7828,'9'0'-1485,"-2"-2"1667,-7-3 0,-2 3 20,-3-3 1,3 1 12,-3-2 0,3 3-39,2-8 0,0 5-44,0-5 0,2 7-119,3-1 0,4 1 1,8 1-12,-1-3 1,1 1 0,-1 5-30,1 0 1,-6 0-1,0 0 10,2 0 0,2 5 0,-1 2-153,-3 3 1,-2-5-1,-5 6-2,2 2 1,-1-4 0,-5 2 54,0 2 1,0 2-1,0 1 58,0 1 0,-7-6 0,-2 0 1,-2 0 2,0-2 1,0 4 0,-4-6 0,2 2 59,2 4 0,0-5 1,-4-1-1,2-1 80,2-1 1,0 2 264,-5-1-249,-1-4-92,8 5 75,2-7 0,9 6 142,3-1 1,-1 1-2,7-6 0,0 0 0,5 0-126,1 0 0,-2-2 0,-3-2 1,-1-1-22,2 1 0,-4 2 1,2 2-15,2 0 1,2 0 0,2 0-14,-1 0 1,-5 0 0,0 0 28,2 0 0,2 0-291,1 0 0,-5 0 0,0 0-469,2 0 1,-4 7-208,2 4 888,-7-3 0,11 7 0,-6-6 0</inkml:trace>
  <inkml:trace contextRef="#ctx0" brushRef="#br0" timeOffset="16.9257">6565 12369 7543,'7'9'-666,"-5"6"636,4-4 0,1 4 0,-1 1-67,-3 1 1,-1 1-1,-2 3 1,0 1 96,0-2 0,7-2 0,3-1 0</inkml:trace>
  <inkml:trace contextRef="#ctx0" brushRef="#br0" timeOffset="17.9257">7871 12105 7619,'-11'0'49,"0"0"1,2 2 0,-4 1 58,2 3 1,2 7 0,-4-2-325,2 3 0,7 3 0,-1-1 192,3 1 0,2-1 1,0 1 38,0 0 0,0-1 0,2-1 1,2-2 33,1-2 1,8 0-20,-2 5 1,2-5-1,0-2 1,-2-1 55,2-5 0,1-1 1,3-2-53,-1 0 0,1 0 0,0-2 0,-1-1-18,1-3 0,-6-7 1,0 4-1,0-2 42,-2 0 1,4 0 0,-6-5 8,2-1 0,-5 1 0,3-1 0,-1 0-34,-1 1 1,1-6 0,-6 0 0,0 2-26,0 1 0,-6 3 0,-1-1 0,-2 1-1,-4-1 0,0 1 1,0 1-1,2 2-42,-2 2 1,-1 7-1,-3-1 1,1 1-64,-1-1 0,0 3 0,1-4 80,-1 4 0,1 4 1,-1 4-54,1 5 1,-1 3 0,3 3 39,2 0 0,5-6 0,7 0 134,0 1 0,0 3 1,0 2-63,0-1 0,6-5 0,1-2 0,2 1-68,4-1 1,2-6 0,1 5 0,1-3-270,-1 1 0,1-1 1,1-5-1,2 0 296,3 0 0,6 0 0,-3 0 0</inkml:trace>
  <inkml:trace contextRef="#ctx0" brushRef="#br0" timeOffset="18.9257">8351 12270 7831,'0'17'57,"0"-1"0,0 1 1,0-1-21,0 1 1,0-1 0,0 1-1,0 1-143,0 4 1,0-3 0,0 3 0,0-4-19,0-1 1,0-1-1,0 1-721,0-1 845,7 1 0,2-1 0,8 1 0</inkml:trace>
  <inkml:trace contextRef="#ctx0" brushRef="#br0" timeOffset="19.9257">8814 12187 8622,'15'-1'-240,"-3"-3"130,0-2 1,-1 1 0,5 5 190,1 0 0,-1 0-81,1 0 0,-1-8 0,1-1 0</inkml:trace>
  <inkml:trace contextRef="#ctx0" brushRef="#br0" timeOffset="20.9257">8979 12320 7788,'-16'16'-752,"7"-7"0,9-1 752,11-8 0,3 0 0,3 0 0</inkml:trace>
  <inkml:trace contextRef="#ctx0" brushRef="#br0" timeOffset="21.9257">9575 12121 7788,'9'0'-13,"-4"0"1,-10 0-17,-6 0 0,2 0 0,-2 0 0,-2 0-3,-2 0 1,-2 0-1,1 2 1,-1 2 21,1 1 0,-1 8-61,1-2 1,7 4-1,1 1 1,3 1 18,-1-1 0,1 1 0,5 0 1,2-3 40,3-3 0,-1 4 0,5-4 1,0 2-7,0-2 0,-3 2 0,5-6 0,2 0 3,1 1 1,-3-3 0,0-3 0,2 2-8,2 1 1,3 1 13,4-6 1,2-6 0,4-1 92,-6-2 0,-4 0 0,-1-4 0,-2 2-14,-4-2 0,1-2 0,-4-1 159,1-1 1,-5 1 0,1-1-1,-3-1-137,-2-4 0,0 3 1,-2-3-62,-3 4 1,-5 1 0,-6 3-1,1 1-74,4 2 0,-4 7 1,4-3-1,-3 1-45,-3 1 0,1-1 1,-1 6-1,1 0-166,-1 0 1,1 2-1,-1 2-543,0 1 795,1 8 0,-1-4 0,1 8 0</inkml:trace>
  <inkml:trace contextRef="#ctx0" brushRef="#br0" timeOffset="22.9257">9905 12154 6034,'17'0'0,"-1"0"0</inkml:trace>
  <inkml:trace contextRef="#ctx0" brushRef="#br0" timeOffset="23.9257">10335 11989 7788,'0'9'-1157,"-2"-2"1242,-3-7 1,1 0 11,-7 0 1,6 0 21,-6 0-110,0 8 0,1 1 0,3 6-37,0-4 1,5 3 91,-4-3 0,5-1 69,1 1-82,0-8 0,0 7 0,1-7 181,5 3 0,-2-1 0,7-5-186,2 0 1,-1 2 0,1 2 0,-2 1-28,2-1 0,-4 0 0,2-1 0,2 3-47,2-3 1,-4 5-1,0-3 1,2 1-39,2 1 1,-4-3 0,0 5 0,0 0 25,-2 0 1,5-3 37,-3 5 0,2 0 6,-2 6 0,-3-6-40,-8 0 0,-2-2-73,-4 2 1,-3-2-1,-7-5-32,-1 1 1,-5 1-1,0-6 1,2 0-206,1 0 1,-3-6 345,0 1 0,0-8 0,6 4 0</inkml:trace>
  <inkml:trace contextRef="#ctx0" brushRef="#br0" timeOffset="24.9257">10435 12005 7788,'16'-1'67,"1"-3"1,-1-3-53,1-3 0,5 1 1,2-4-1,1 4-161,5 2 0,-1-4 0,1 3 1,-3 1 145,2 0 0,3-6 0,1 4 0</inkml:trace>
  <inkml:trace contextRef="#ctx0" brushRef="#br0" timeOffset="25.9257">5920 13064 7814,'9'-8'-349,"-1"7"962,-8-7-427,0 8-111,0 0 0,0 8 0,0 3-206,0 3 0,1 3 1,3-1-1,2 1 5,-3-1 0,-1 7 0,-2 0 0,2 1 39,3 0 0,-3 4 1,4-6-1,-3-2 55,3-2 1,-4 4 0,5 0 0,1-1 1,-7-3-1,7-3 1,-3-2-12,1-2 0,-1-6 70,-5 6 292,0-7-234,0 3 0,0-9 299,0-3 0,2 1-257,4-7 0,3 0 1,7-4-57,1 4 1,-6 4-1,0 5-148,2-3 1,1 3 0,3-4-6,0 5 0,-1 1 1,1 0-1,-3 1 12,-3 5 1,4-4 0,-4 5-146,4 0 1,-4-5 13,0 4 1,-2-3 0,4 1-86,-2 2 285,-7-1 0,3-5 0,-7 0 0</inkml:trace>
  <inkml:trace contextRef="#ctx0" brushRef="#br0" timeOffset="26.9257">6052 13262 7791,'11'0'-55,"0"0"0,2 0-122,2 0 0,1-2 0,1-1 1,0-3 175,-1 3 1,1-1 0,-1 0-8,1-1 0,-1-1 0,1 4 0,-1-1-83,1-3 1,-6-1 0,0 3-147,2-1 1,0-8 236,-2 2 0,3-4 0,-4-2 0</inkml:trace>
  <inkml:trace contextRef="#ctx0" brushRef="#br0" timeOffset="27.9257">6267 13064 7576,'-16'0'-184,"-1"0"0,6-6 1,0 1 1104,-2 1-378,6 2-594,0-5 0,14 5 0,4-3 0,4 3-226,1 2 0,8 0 0,4-2 0,1-2 277,-1-1 0,10-1 0,-3 6 0</inkml:trace>
  <inkml:trace contextRef="#ctx0" brushRef="#br0" timeOffset="28.9257">6515 13246 7405,'8'-9'535,"-5"-6"-348,8 4 1,0 2 0,6-1-218,0 3 0,-1 2 11,1 5 0,-1 0 0,1 0-46,-1 0 1,1 1 0,-1 5-9,1 5 1,-2-2 0,-3 2 0,-1 0-11,2-2 1,-4 4 0,1-5 0,-1-1-40,0 0 0,-3 4 0,3-3 1,-2 1 37,-3 4 0,-2-4 0,-1 0 0,3 0 43,2 0 1,-1-3-61,-5 5 0,-2-7 219,-3 1 0,3-1 0,-5 0 15,-1 1 1,-1 1-1,-8-6 115,1 0 1,5 0 92,0 0 0,7-8-254,-1-3 1,3 2 0,2-2-1,0-2-47,0-2 0,2 4 1,1 0-1,5-2-77,1-1 0,-4-1 1,6 2-1,0 2-163,-1-2 0,4 4 0,-3-2 20,4-2 1,2 4 0,-1 0 0,1 2-1178,-1 3 1357,8 2 0,-6-5 0,6-3 0</inkml:trace>
  <inkml:trace contextRef="#ctx0" brushRef="#br0" timeOffset="29.9257">7078 13262 6938,'1'-11'295,"5"0"0,1 6 0,6-5-122,-2 3 1,-5-4-140,5 6 0,0-1 1,3 4-1,-1-1 64,-2-3 1,-5 1-1,5 5-147,2 0 0,1 1 1,3 3-1,-2 3 12,-4 3 0,3-1 1,-3 4-1,2-2-281,-2 2 1,4 1-1,-4 3 167,4-1 0,-1 1 0,-3-1 0,-3-1 29,-1-4 0,-5 4-94,3-4 169,-3 4 237,-2-6 1,-2-2 6,-3-7 1,1-2-136,-7-3 0,6-4 0,-4-8 68,1 0 0,3 6 0,5 0 1,0-1-9,0-3 1,0-2-1,2 3 1,1 1-113,3 2 1,7 0 0,-2-6-109,3 1 1,3-1 0,-1 2 0,1 4-28,-1 6 1,7-2-1,-1 1 1,0 0-87,2-1 1,-4 5-1,5-3 1,-1 3 210,-3 2 0,4-7 0,1-3 0</inkml:trace>
  <inkml:trace contextRef="#ctx0" brushRef="#br0" timeOffset="30.9257">7871 13163 7237,'-9'0'469,"2"0"-445,7 0 1,-2 2 0,-4 3 0,5 5 0,-7 6-256,1 1 1,5-1 163,-3 1 0,3-1 122,2 1 14,0-1-52,0 1 0,2-8 1,3-3 0,6-5 0,-2-1 1,2 0 18,2 0 1,-4-5 0,1-2 50,-3-3 1,4 5-1,-6-6-56,-1-2 1,-2-2 0,-2-1 0,0-1-39,0 1 0,-2 1 1,-3 2-1,-5 2-9,1-2 1,-5 0-1,4 0 1,-1 2-17,0-1 1,6 2 0,-6-1-9,-2-1 1,6-3 5,1-2 1,4 1 24,2-1 1,2 1 7,4-1 1,3 2 0,5 3 0,-1 2 76,-2 3 1,0-4 0,6 5-43,-1 3 1,1 1 0,0 2-30,-1 0 1,-5 2-1,-2 3 1,0 6-28,1 4 0,-1 3 0,2 3 0,-4 3-131,1 1 0,-7 3 0,7 5 0,-3-2 119,1-3 1,-1 1-1,-3-5 1,2 0 17,1 0 0,3-2 0,-5-6 0,5 1-5,1-1 1,-4 1 0,6-2-14,2-4 0,2 2 67,1-8 0,1 1 0,0-6 47,-1 0 0,-5 0 0,0-2 339,2-4 1,-6 3 0,1-9-177,-1 0 1,-3-3-1,5-2-195,-2 1 1,-1-1 0,-6 1-343,0-1 0,0 1-280,0-1 0,0 6-887,0 0 1460,0 7 0,0-10 0,0 5 0</inkml:trace>
  <inkml:trace contextRef="#ctx0" brushRef="#br0" timeOffset="31.9257">8731 13064 8654,'11'0'-405,"0"0"1,-5 0 63,5 0 1,0 0 340,5 0 0,8 0 0,2 0 0</inkml:trace>
  <inkml:trace contextRef="#ctx0" brushRef="#br0" timeOffset="32.9257">8814 13196 7770,'-11'17'-165,"0"-1"0,7-5 117,-1 0 0,5-7 0,5 1 40,6-3 0,4-2 0,1 0 8,1 0 0,7-7 0,2-2 0</inkml:trace>
  <inkml:trace contextRef="#ctx0" brushRef="#br0" timeOffset="33.9257">2563 13593 7845,'-16'0'-1355,"-1"0"1188,8 0 247,2 0 66,-1 0 0,5 0-43,-9 0 1,7 2 44,-6 3 0,0-1-66,-6 7 0,6-7 0,2 3 0,0-1-11,0-1 0,3 2 1,-5-3-43,-2 2 1,4 5 0,0-4 0,0 0-29,0 1 1,3 5 0,-5-2-55,-2 3 0,4 3 1,0-1-1,0-1 46,0-4 1,5 4-1,-4-4 1,3 3 9,-1 3 1,1 0-1,3-1 34,-3 1 1,3-1-1,-4 1 1,4-1-14,2 1 0,0-1 0,0 1 0,0-1-22,0 1 1,0-1 0,0 1 0,2 0 4,4-1 0,-4 1 1,3-1-1,-1 1-22,1-1 0,-1 1 0,5-1 37,-1 1 1,-1-1 0,-3 1 0,3-1-2,2 1 1,-5-1 0,3 1-1,-1 0-58,-1-1 0,6 1 1,-3-1 16,1 1 0,0-1 0,4 1 0,-2-1 2,2 1 1,-4-6 0,2 0 103,2 2 1,-4-4-1,2 2-47,2 2 0,-4-6 0,2-1 0,0-3-46,-2 3 1,6-4 0,-6 5-76,0 0 0,0-5-793,-3 4 621,3 3 1,2-7-1,-2 5 28,-1 1 0,-1-7 226,-1 5 0,-5-4 0,7-2 0</inkml:trace>
  <inkml:trace contextRef="#ctx0" brushRef="#br0" timeOffset="34.9257">2729 14436 7275,'11'2'-116,"0"4"0,-2-3 0,4 8 97,-2 2 0,-6 2 0,4 1 0,1 1-161,-1 0 1,-6 5 179,3 0 0,-4 0 0,-2-6 0</inkml:trace>
  <inkml:trace contextRef="#ctx0" brushRef="#br0" timeOffset="35.9257">4167 14717 7287,'-9'0'72,"0"2"-68,3 4 1,4-3 0,-3 8 0,1 1-17,-1-3 0,3 5 0,-5-3 5,-1 4 0,6 2 1,-5-1-2,0 1 0,5-1 1,-4 1-1,5-1 50,1 1 1,-2-6 0,-2 0 0,-2 2-1,3 1 1,1-2-1,2-1 13,0 1 0,0 3 1,0 2-1,2-1-71,3 1 1,-3-1 0,6 3 0,-1-1 30,4-1 1,-2 8 0,2-8-1,0 1 20,-2 1 0,6-3 0,-4 1 32,4-1 1,-4 1-1,-2-1 1,0-1 13,0-4 0,-3 2 0,3-6-95,-2 2 1,6-3-51,-2 5 1,-2-7 12,2 1 1,-5-3 40,5-2 1,-2-7 0,4-4 12,-2-4 0,-5 4 0,3 0 0,0-2 4,0-2 0,-3-3 1,3-2-1,0-2-1,0 1 1,-3 3-1,3 1 1,0 1-3,0-1 1,-3 3 0,3-1-9,-2-2 0,-1 5 1,-4-10-1,1 3-13,3 3 1,-1-1 0,-5 1 0,0-1 13,0 0 1,0 1 0,0-1-1,-1 1 4,-5-1 0,4 1 0,-5-1 0,1 1-8,1-1 1,-6 1-1,3-1 1,-1 1-27,-4-1 0,4 1 1,-2-1-1,0 0-18,2 1 1,-4 5-1,6 2 1,-1 0-7,1-1 0,-6 7 1,2-3 27,-4 4 0,4 2 1,0 0 19,-1 0 0,-3 6 0,0 1 1,2 1 32,2-1 1,2 6 0,-4-2-16,2 3 1,8 3-1,-3 0 73,4-1 0,2 1 0,0-1 71,0 1 1,0-6 0,2 0-33,4 2 0,1 1 0,6 1 0,-2-4 1,0 2 0,5-8 0,1-1-35,-1-2 0,-5-2 0,0 0 0,2 0-176,2 0 1,2 0-1,-1 0-197,1 0 0,-1 0 0,1 0-95,-1 0 1,-5 0 0,0 0-732,2 0 1112,2 0 0,1 0 0,1 0 0</inkml:trace>
  <inkml:trace contextRef="#ctx0" brushRef="#br0" timeOffset="36.9257">4762 15197 6724,'0'-9'350,"0"1"1,-1 8-351,-5 0 0,2 0 9,-7 0 1,2 2 0,-4 2-50,2 1 0,8 8 0,-5-3 0,3 1-27,-1 0 0,-1 0 1,3 5 44,-1 1 1,-1-6-1,6 0 1,0 2 46,0 1 1,0 3 0,0-1-31,0 1 0,2-1 0,2 1 0,3-2 168,2-4 1,-3 3-71,5-3 0,0-3-30,5-3 1,1-3-20,-1-2 0,1 0-27,0 0 1,-6-5-1,-2-3 7,-2-1 1,4 4 0,-3-6 38,1-2 1,-6-2 0,3-2-33,-4 1 0,-2-1 0,0 1 1,0-1-39,0 1 0,0-1 0,0 1 0,0-1 10,0 1 1,0-1 0,0 1-99,0-1 0,-8 0-2,-3 1 1,2 7 0,-2 3-192,-2 4 0,4 2-69,-2 0 0,0 0-29,-6 0 386,8 8 0,-5 1 0,4 7 0</inkml:trace>
  <inkml:trace contextRef="#ctx0" brushRef="#br0" timeOffset="37.9257">5275 14866 8330,'0'-9'-62,"0"2"-611,0 7 1,0 2 249,0 3 0,6-1 423,-1 7 0,8 0 0,-4 5 0</inkml:trace>
  <inkml:trace contextRef="#ctx0" brushRef="#br0" timeOffset="38.9257">5358 15098 7713,'-8'9'530,"7"6"-994,-7-13 161,8 5 0,2-7 1,4 0-357,5 0 659,3 0 0,10 0 0,2 0 0</inkml:trace>
  <inkml:trace contextRef="#ctx0" brushRef="#br0" timeOffset="39.9257">5672 15032 7611,'2'9'-67,"3"-4"-149,6-3 1,4-4 0,2-1 215,-1-3 0,8-7 0,2 4 0</inkml:trace>
  <inkml:trace contextRef="#ctx0" brushRef="#br0" timeOffset="40.9257">7276 14684 7023,'0'-11'-415,"0"0"1,0 6 640,0-6 86,0 7-231,0-3 0,0 5-38,0-4 35,0 5 33,0-7 16,0 8 1,0 2 68,0 4 1,-2-3-152,-3 8 1,1-5-1,-5 5-49,1 2 1,-3 1 0,6 3 0,-1-1 3,-1 1 0,5 0 0,-5-1-16,0 1 0,5-1 0,-4 1 60,4-1 0,2 1 1,0-1 11,0 1 1,0-1 0,2 1-11,4-1 0,-4-5 1,5 0-88,0 2 1,2 2 27,8 2 0,-2-6 0,-2-2 1,-2-2 61,1-3 1,-2-1 0,1 1-28,1 2 1,3-1 0,2-5-1,-1 0-28,1 0 0,-1 0 1,1 0 3,-1 0 1,1-2 0,-1-1 0,1-3-4,0 2 0,-6 3 0,0-1 78,1-4 1,3 3 26,2-8 1,-6 5 0,-2-5-71,-2-2 0,-1 4 1,-6-2-1,2 0-36,3 2 0,-3-6 0,3 4 0,-3-4 0,-2-1 0,0-1 1,0 1-1,0-1 4,0 1 1,0-6 0,0 0-1,0 1 13,0 3 1,-2-4 0,-1 0 0,-3 2 1,3 1 0,-1 3 1,0-1-1,-3 1 16,-2-1 0,5 6 0,-3 2 0,1 0-19,1 0 0,-8 3-168,2-5 1,-4 7 30,-1-1 0,-1 3 0,0 0 43,1-3 0,5 3 0,0-4 70,-2 4 1,4 2 0,-2 0 6,-2 0 0,6 2 0,-1 2-33,1 1 1,-2 8 29,-8-2 1,8 4 0,2 0 0,1-2 44,1-2 1,-1 0-1,6 5 61,0 1 1,0-6 0,0 0 120,0 2 1,2 1 0,2 3-16,1-1 1,8-6 0,-2-3-104,4 0 1,1-5-1,1 6 1,1-3-55,4 1 1,-3-1 0,3-5-316,-4 0 1,-1 0-1,-1 0-382,1 0 1,-1 0-711,1 0 1362,-1 0 0,1 0 0,-1 0 0</inkml:trace>
  <inkml:trace contextRef="#ctx0" brushRef="#br0" timeOffset="41.9257">7938 14982 7370,'0'-9'95,"-2"-4"90,-4 7 0,2 1 45,-7 5-132,8-7 1,-6 5-137,3-4 0,2 4-21,-7 2 1,6 6-1,-4 1 1,-1 1 8,1-1 0,4 6 1,-4-2 31,1 4 1,-3-4 0,6 0-1,1 1-14,2 3 1,-3 2 0,-1-1 10,3 1 0,1-1 1,2 1 26,0-1 0,0-5 1,2 0 70,3 2 0,2 2 0,6 2 19,-2-1 1,-5-5 0,5 0-70,2 2 0,-4-6 0,0 1-93,-2-1 0,6-3-6,-2 7 1,4-8 65,2 3 1,-1-4 0,1-2 52,-1 0 0,-5-6 1,0 1-1,0-1-2,-2-1 1,4 3-1,-5-5 1,-1 0 77,0 0 0,6-2 0,-4-6 5,1 1 1,-3-1 0,-7 0-47,0 1 1,0-1 0,0 1-19,0-1 0,-2 1 1,-2-1-1,-3 1-106,-2-1 1,-2 1 0,-6 1 0,1 2-85,-1 2 1,1 2 0,-1-2-1,1 3-131,-1 1 1,-5 5 0,0-3 0,2 3-143,1 2 1,3 0-1,-1 2 399,1 3 0,-1 4 0,1 8 0</inkml:trace>
  <inkml:trace contextRef="#ctx0" brushRef="#br0" timeOffset="42.9257">8781 14784 7167,'11'0'196,"0"0"0,-6 0 0,6 0-130,2 0 0,-4 0 1,3 0-1,0 0 23,3 0 1,2 0-1,-1 0 1,1 0 33,-1 0 0,1 0 0,1 0 1,2 0-55,2 0 0,0 0 1,-3 0-1,1 0-51,2 0 1,0 0 0,-5 0 0,-1 0 9,1 0 0,-6 5 0,0 1-703,2-3-570,1-1 1245,-4-2 0,4 0 0,-5 0 0</inkml:trace>
  <inkml:trace contextRef="#ctx0" brushRef="#br0" timeOffset="43.9257">10269 14370 7505,'0'-9'915,"0"2"-984,0 7 210,0 0-261,0 7 0,0 2 0,0 8 61,0-1 1,0 1 0,0-1 0,0 1 42,0-1 1,-2 1-1,-1-1 1,-3 1-1,2 0 1,1-1-1,-1 1 1,-1-1-21,1 1 1,0-1 0,1 1 0,-5-1-50,-1 1 0,4-1 0,-7 1 0,1-1 30,2 1 1,-5-2 0,4-2-1,-1-2 29,0 1 1,6-2-1,-4 1 1,-1 0-7,1-2 1,0 0 0,-4-5 0,4 3 29,2 2 0,-6-5 0,2 1 1,-2-1-7,2 2 0,-4-5 0,4 5 31,-4-4 1,4-2-1,0 0 34,-1 0 1,-3 0-1,-2 0-35,1 0 0,5-2 0,0-2 91,-2-1 1,4-6 0,0 3-96,1-1 1,3 4 0,3-4 0,-2-1 10,-1 1 0,-1 4 0,6-6 31,0-2 1,0-2-1,0-1-27,0-1 0,0 6 1,0 0-36,0-2 0,0 4 1,2 0-106,3 1 1,-1-5 32,7 2 0,-2 2 1,4 0 67,-2 2 1,0-4 0,6 3-19,-1-1 0,1 0 0,-2-4 88,-4 2 1,3 7-1,-3-3-40,4 0 0,-4 5 1,0-4-15,2 5 1,-4 1 0,0-2 0,0-2 33,1-1 0,-5-1-33,6 6 1,0 0-6,6 0 0,-1 0-16,1 0 0,-6 2-11,0 3 1,0 3 9,5 3 0,-1 3 1,-2-4 5,-2-1 0,-5 6-8,5-4 1,-2 3 5,2 3 0,2-1 1,-6-1 30,2-4 1,-5-2 0,3-5 1,1 1 0,1 6 0,5-3 30,-3 1 1,4-5-9,-4 1 1,-2 2 0,2-1-53,2-2 1,-4 3-1,1 0-23,-3 3 1,4-5 58,-5 6 1,5-5-66,-6 5 1,1-6-582,-6 6-162,0-7 776,0 3 0,7-7 0,2 0 0</inkml:trace>
  <inkml:trace contextRef="#ctx0" brushRef="#br0" timeOffset="44.9257">11625 14039 7485,'0'10'-1392,"0"-3"1823,0-7-90,0 0 0,-7 0-369,-4 0 1,2 0 77,-2 0 0,0 0 93,-6 0 1,0 0-72,1 0 1,1 2 0,2 2-27,2 1 0,6 6 0,-4-4 0,-1 1-239,1-1 193,6 6 0,-5-9 1,6 7-19,-3 2 1,3-4-1,-3 2 6,3 2 1,2-4 0,0 2 10,0 2 1,0-4 107,0 2 0,0-6 33,0 6 1,2-5-97,3 5 1,4-2-5,8 2 1,-3-2 0,-1-5-137,-2 2 1,0-1 101,6-5 0,-6 0 24,0 0 0,0 0-6,6 0 1,-6 0-9,0 0 0,-2-2 20,2-3 0,2 1 1,-6-5 25,2 1 0,-3-4 0,3 1-35,-2-4 0,4 4 1,-5 0-1,-1 0-2,3 2 0,-7-6 0,7 6-16,-1 0 0,-5-6 1,4 4-34,-5-4 1,-1-1-1,0-1 25,0 1 0,-1-1 0,-3 0 35,-2 1 0,-5-1 1,4 1-1,0-1-10,-1 1 1,1 1 0,3 2-14,-1 2 0,-6 0 0,3-4-40,-1 4 0,4-1 0,-5 4 0,1 1 9,0 0 1,5-1-1,-3 5 1,2-5-21,-1-1 0,-7 3 1,2-3-15,-4 2 1,4 1 0,0 6 0,0-1-88,2-5 1,-6 4-1,4-3-150,-3 3 1,-3 2-1,1 0 1,-1 0-684,1 0 972,-1 7 0,1-5 0,-1 5 0</inkml:trace>
  <inkml:trace contextRef="#ctx0" brushRef="#br0" timeOffset="45.9257">11972 13725 7670,'0'17'-16,"0"-1"1,0 1-1,2-1 1,2 1-9,1-1 0,3 1 1,-5 0-1,5-1 6,1 1 1,-5-1-1,3 1 1,-1-1-11,-1 1 0,1 7 0,-5 0-32,5-4 1,-4 2-1,3-11 1,-3 4-72,-2 1 0,0-5 1,0 0 14,0 2 0,-2 2 5,-3 1 0,1 1 80,-7-1 1,6-7 58,-7-3 38,9 3 1,-6-7 317,3 4-169,4-5-211,-5-1 0,9-5-32,3-1 0,-1-5-4,7 6 1,-6-1-1,5 4 16,-3-3 1,6 3 21,-2-3 0,-2 3 0,0 0 1,0-2 26,1-1 0,1-1 68,5 6 1,1 0 19,-1 0 1,-5 0-52,0 0 0,0 0-41,6 0 1,-6 0 0,-2 2-45,-2 4 0,6-5-104,-2 5 1,-1-4-142,1-2 1,-6 0-46,6 0 1,-5 0 304,5 0 0,0-8 0,5-1 0</inkml:trace>
  <inkml:trace contextRef="#ctx0" brushRef="#br0" timeOffset="46.9257">12154 13957 8119,'17'0'127,"-6"0"0,0 0 1,2 0-116,1 0 0,-3 0 0,0 0 1,2 0-179,2 0 1,2 0-1,-1 0-294,1 0 0,-6-6-11,0 1 1,-2-3 470,2 3 0,-4 3 0,-14-20 0,-2 4 0</inkml:trace>
  <inkml:trace contextRef="#ctx0" brushRef="#br0" timeOffset="47.9257">12088 13709 7473,'-9'-2'24,"3"-4"93,5 5 1,8-7 0,4 8-124,4 0 0,1-5 1,1-1-1,-1 2-186,1 3 0,1 1 0,2 0 1,2-2-10,-1-4 201,4 4 0,1-5 0,7 7 0</inkml:trace>
  <inkml:trace contextRef="#ctx0" brushRef="#br0" timeOffset="48.9257">11460 14585 6278,'-8'-9'322,"-1"2"-186,-7 7 0,5-2 506,0-4-161,7 4-214,-3-5-413,7 7 88,0 0 56,7 0 0,-3 0 1,7-2-1,2-1 12,1-3 1,3 1-1,-1 5 1,1 0 11,-1 0 1,6-6-1,2 1 1,2 1 13,3 2 0,3-4 0,1-1 0,0 0 16,0-1 0,0 3 0,0 3 0,0-2 1,0-1 1,6-1 0,-1 5-1,-1-3 56,-2-2 0,-2-1 0,0 3 0,-2-1-58,-3 1 1,3 2-1,-5 2 1,0-2-4,-4-3 1,-4 3-1,-1-3-203,-1 3 0,1 2-1018,-1 0 583,-7 0 0,4 2 133,-7 3 1,-1-1 456,-5 7 0,0 0 0,0 5 0</inkml:trace>
  <inkml:trace contextRef="#ctx0" brushRef="#br0" timeOffset="49.9257">11923 15081 6997,'-9'0'11,"1"0"0,1 0 20,-4 0 0,2 0 0,-2 0 23,-2 0 0,4 0 0,-2 2-160,-2 4 0,-2-3 1,-2 8 81,1 2 0,-1-4 0,1 2 0,1 2 11,4 2 0,-4 1 1,6 1-1,-2-2-22,0-4 1,8 3 30,-3-3 1,4 4 0,2 2 6,0-1 0,2-5 0,4-2-4,5-1 1,-2 3 0,2-6-4,2-1 1,-4 0 0,2-1-1,2 3-13,1-2 1,-3-3 0,0-1 0,2 0 3,2 0 1,2 0 0,-1-1 26,1-5 1,-3 2 0,-1-5 98,-2 2 0,-2-6 1,2 2 83,-5-4 0,1-1 0,-1-1-94,-3 1 1,-1-1-1,-2 1 1,-2-1 28,-3 0 1,3 1 0,-5-1-68,-1 1 0,1-1 0,-6 1 0,4-1-80,2 1 0,-4 5 0,3 0 0,1-2-97,0-2 1,-1 4-1,3 0 21,-6-2 0,-2-2 0,0 1 0,2 1 15,-2 2 0,-2 0 0,-1-4-14,-1 4 0,1-2 0,-1 8 1,1-1-81,-1-1 0,1 5 1,-1-3-182,1 3 1,-1-4 350,1 1 0,6-1 0,3 6 0,7 0 0</inkml:trace>
  <inkml:trace contextRef="#ctx0" brushRef="#br0" timeOffset="50.9257">12204 14883 6794,'0'11'46,"-2"-2"1,-2 0-73,-1 0 1,-2 2-1,3 6 1,-2-1 19,3 1 1,1 0 0,2-1 0,0 1-200,0-1 0,0 1 0,0-1 140,0 1 0,5-1 0,3-1 1,-1-2 71,0-2 0,4-6 0,-3 5 0,-1-1 66,0 0 0,1-5 0,-5 3 1,5-1 3,1-1 0,-5 2 0,3-3 9,0 2 1,1 1 0,5-3-47,-2 1 0,0 1 4,5-6 1,1 0 0,-3-2 45,-3-4 0,2 3 1,-5-7-1,-1 1 33,0 0 0,1 4 0,-5-7-69,3 0 0,-1-3 0,-3-2 1,2 1 7,1-1 1,1 1-1,-6-1 1,0 1-89,0-1 1,0 1-1,0-1 1,0 1 89,0-1 1,0 0 0,0 1 9,0-1 1,0 1-1,-2-1-12,-3 1 0,-3-1 0,-5 1-47,2-1 0,6 1 0,-6 1 0,0 2 19,2 2 1,-1 6-1,5-5-21,-6 3 0,2-4 0,-2 5-66,-2 3 0,4 1 0,-2 2-7,-2 0 0,4 0 1,-2 0-152,-2 0 1,3 2 0,1 3 163,2 6 0,-4-1 1,5 1 38,3 1 1,1-2 190,2 1 1,0 0 1,0 5 0,0 1-27,0-1 0,7-1 0,4-2-75,4-2 1,-4-7-1,0 1 1,2-3-84,2-2 1,1 0 0,1 0 0,-1 0 4,1 0 0,-6 0 0,0 0 1,2 0-583,1 0 0,3 0 0,-1 0 577,1 0 0,-1-7 0,1-3 0</inkml:trace>
  <inkml:trace contextRef="#ctx0" brushRef="#br0" timeOffset="51.9257">12683 15032 7177,'10'0'-95,"-3"0"237,-7 0 1,-2 0 21,-3 0-164,3 0 1,-11 7-21,7 4 1,-5 4 0,6 1-116,1 1 1,-3-1 0,1 1 109,3-1 1,1 1-1,2-1 33,0 1 1,0 0 0,0-1-28,0 1 0,5-1 0,3 1 53,1-1 0,-5-5 1,3-2-1,-2 1-12,1-1 0,5-4 0,-4 5-7,3-3 1,1 4 0,5-6-10,1-1 0,-6-2 0,0-2 23,2 0 0,1 0 15,3 0 1,-3-2 0,-1-2-1,-3-3 2,-3-2 0,4 3 1,-6-5-1,-1-2-19,-2-1 1,-2-3 0,2 1 0,1-1-23,3 1 0,-1-1 0,-5 1 0,0-1 18,0 0 0,0 1 1,0-1-1,-1 1-26,-5-1 1,2 6 0,-7 2-1,0 0-121,2 0 1,-6 5 0,4-3 0,-3 1-83,-3 1 0,-5-1 1,-2 6-1,0 0-139,1 0 0,-1 0 345,2 0 0,-4 8 0,-7 1 0</inkml:trace>
  <inkml:trace contextRef="#ctx0" brushRef="#br0" timeOffset="52.9257">12617 13428 7677,'-5'-11'0,"-3"1"-431,-1 3 363,6-6 0,-7 11 1,7-5 221,-3 0 1,-1 3-39,1-7 1,-1 0-1,-6-4-81,2 4 1,7 2 0,-3 5-35,0-1 1,-1-3-1,-4 5 1,1-5 35,-2-1 1,-2 6-1,0-5 1,2 3-9,2-1 0,0-5 0,-5 4 0,-1-1-18,1 1 0,-6-4 0,0 4 0,1-1 14,3 1 0,2-4 0,-1 6 1,0-1-31,1-1 1,-2 5 0,-3-6 0,-1 3-6,2-1 0,2 1 0,-1 5 0,-1 0-13,-2 0 1,0-6 0,4 1 0,-3 1 57,-1 2 0,-2 2 1,4 0-1,-2 0 31,2 0 0,-6 0 0,1 0 0,-3 0 26,0 0 1,8 6 0,-4 1 0,2 1-64,0-1 0,-5 6 1,5-2-1,0 4-42,-2 1 0,3 6 1,-4 2-1,-1 2-7,0 3 1,1 2 0,-5 2 0,3 1-145,-3-1 0,1 3 0,1-1 1,6-4 117,4 1 0,-4-1 0,0 2 1,2 0 33,1 0 0,4 2 1,3 2-1,1 1 11,-2-1 1,-2 5 0,0 1 0,2 1-28,2 0 1,0 0 0,-3 7 0,1 1-27,2-3 1,5 7 0,-3-9 0,2 5 16,3-4 0,-3 5 0,1-7 0,3-2 5,1-2 1,2 4 0,2-4 0,1 2-3,3 1 0,5-9 0,-4 5 0,2-3 42,4 1 1,-4-1-1,2-4 1,2-1 43,2 0 0,0-2 0,-1-2 0,-1-1 57,0 1 0,11 3 0,-7 1 1,1 0-82,0 0 1,-1 0 0,-1 0-1,1 0-54,-1 0 0,8 6 0,4 1 0,3 0-56,2 1 0,0-1 0,2-3 1,2 2 48,1-3 1,8-1 0,-1-2 0,2 0 21,3 1 1,-1-3-1,1-2 1,0-3 219,-1-2 0,6-2 1,1-6-1,-5-1 112,-5-4 0,5 2 1,-5-8-1,-2-1-222,-1-2 0,3-2 1,-4 0-1,0 0-72,-3 0 0,1-6 1,-1-1-1,-3-2 34,-1-4 1,-2-7-1,1-4 1,-1-2-33,0-3 1,0-2 0,0-4 0,-2-4-45,-3-5 1,1-4 0,-5-1 0,0-1 4,0 0 0,-2-5 0,-6-4 0,1-3-28,-1-6 1,-1-4 0,-2 3 0,-4-5-35,-2-1 1,-1 3 0,-6-5 0,0-2-131,0-2 0,-3 33 1,-1-1-1,-2-3 1,1-1-1,-2-3 1,-1 0 201,0-1 0,-1-2 0,-2-12 0,-2-3 0,1-2 0,-1-1 0</inkml:trace>
  <inkml:trace contextRef="#ctx0" brushRef="#br0" timeOffset="53.9257">14651 7309 6709,'-5'-16'-294,"-1"-1"354,-7 8 29,12-6 0,-12 6-50,7-8 0,-1 8 0,3 2-21,-1 0 0,-3 5 0,3-4-30,-6 4 0,2-3-5,-2-1 1,1-1-1,-2 3 39,0-1 0,7-1 0,-6 6-19,-2 0 1,-2 0 0,-1 0-3,-1 0 0,1 0 0,-1 0 0,1 0-5,-1 0 1,1 0-1,-1 0 1,1 0-1,-1 0 1,1 0 0,1 2 0,2 2 3,2 1 0,0 1 1,-6-4-1,1 1 2,-1 3 0,1 1 0,-1-3-2,1 1 1,-1 6 0,1-5-1,-1-1 16,1 3 1,-1-5 0,0 7 13,1-3 0,-1 4 0,1-4-12,-1 3 1,6-5 0,0 6 4,-2 2 0,4-4 1,0 2-1,0 0-22,0-2 1,3 6 0,-5-6 0,-2 2-1,-1 0 0,3 0 0,0 6 0,-2-2 0,-2-4 0,4 3 0,2-3 0,0 2-1,-1-2 0,5 8 0,-4-7 0,1 1 4,5 2 0,-5 0 0,1 1 0,0 1-88,-1-1 0,-3 1 1,4 1 53,-2 4 1,-1 2-1,-1 4 33,6-6 1,-2-4 0,1-1 0,2-1 39,3 1 1,1-1 0,0 1-1,0-1-34,0 1 1,0 1-1,0 2 1,0 3-21,0-3 1,5 0 0,1 0 0,-3 2-11,-1-2 0,4 4 0,-1-2 0,-1 0 2,-2 2 1,3-5 0,1 5-1,-3-2 15,-1 0 1,-2 2 0,0-4 0,0 2-8,0-2 1,0 0 0,0 0 0,0 2 44,0-1 1,0-3 0,0 0 0,0 3-21,0 1 0,0 0 0,0-4 0,0 2-3,0 2 0,0 0 0,0-5 0,0 1-12,0 4 1,0-3-1,-2 3 1,-1-2 1,-3 2 0,1-4 0,5 6 0,0-2 6,0 0 0,-6 6 1,1-4-1,1 0-5,2 0 1,2 3 0,0-3 0,0 0-4,0 0 0,0-2 1,0-4-1,0 2 0,0 3 0,0-1 0,0-6 19,0 1 0,0-1 0,2-1 0,2-2 0,1-2 0,1 0 0,-5 5 34,5 1 1,-4-1 0,3 1-50,-3-1 0,-2 1 0,0 0 4,0-1 0,2 1-24,4-1 1,-5 1 37,5-1 0,1-5 46,-1 0 1,7 0-4,-2 6 0,-4-6-32,-2 0 1,3 0 0,-1 4-7,2-4 1,-3 3-52,5-3 1,-6-1 0,6 1-5,2 1 1,-3-2 2,1 1 0,-6-6 18,6 6 0,0 0 7,6 6 0,-6-6 42,0 0 0,-2-6 0,4 5 9,-2-3 1,0 4-1,5-6-15,1-1 0,-1 3 0,1-1-18,-1-2 0,1-3 1,-2 1-1,-2 2-42,-2 1 1,-6 1 9,6-6 0,0 0-1,6 0 1,-1 0 13,1 0 0,-1 2 0,1 1 1,-1 3 15,1-2 1,-1-2-1,1-2 1,0 0 1,-1 0 0,1 0 1,-1 0-1,1 0-14,-1 0 0,1 0 0,-1 0 0,1 0-3,-1 0 1,1 0-1,-1 0 1,1 0 2,-1 0 1,7 0 0,-1 0-1,-2 0-4,-2 0 1,1 0 0,1 0-1,2 0 27,-2 0 0,4 0 0,0 0 0,0 0 4,0 0 0,-2 0 0,-4 0 0,2 0-23,2 0 1,0 0 0,-5 0 0,-1 0-8,1 0 0,-1 0 0,1 0 1,-1 0-3,1 0 1,0-2 0,-1-2 0,1-2-5,-1 3 0,1 1 0,1 2 1,2 0-35,2 0 0,0 0 0,-3 0 0,1 0 25,2 0 1,0 0-1,-4 0 1,3 0-2,1 0 1,0 0 0,-4 0-1,2 0 13,2 0 0,0 0 1,-5 0-1,0 0 25,-1 0 1,6 0 0,0 0 0,-2 0-10,-1 0 1,3 0 0,0 0 0,0 0 11,2 0 1,-6-6-1,6 1 1,-2 1-35,0 2 1,6 2 0,-6 0 0,-2-1-1,-2-5 1,1 4-1,1-3 0,2 3 0,0 2 1,-5 0-1,-1-2 24,1-3 1,-6 3 0,0-6 0,2 3 16,1-1 0,3-5 1,-1 6-1,1-1-37,-1-1 0,1 3 0,-1-5 0,1 2-27,0 3 1,-1-3 0,1-1 0,-1 1-12,1 0 0,-1-1 0,1 5 0,-1-5 12,1-1 1,-1 4 0,1-5-1,-2 1 78,-4 0 0,9 4 0,-4-7 0,3 1-37,-1 2 0,0-5 1,3 4-1,3-1-1,1 0 0,-5 6 0,4-6 0,-2 0 3,0 2 1,1-4 0,-7 5 0,-1-1-6,-4-4 0,3 4 0,-4-2 0,1 0 20,0 2 1,-2-6-1,2 4 1,-4-4 36,1-1 1,-5-1 0,6 1 0,1-1-31,-1 1 1,0-1 0,4-1 0,-4-2 8,-2-2 0,4-6 0,-3 4 1,-1-2-8,1-3 1,-1-2-1,-3-2 1,1 2-22,-1 3 0,3-3 0,-1 3 0,-3-3-2,-1-2 0,-2 5 1,0 3-1,0-1-7,0 0 1,0 4-1,0-4 1,0 1-6,0-1 0,0 4 0,0-4 0,0 0 11,0 1 1,0-3 0,0-3 0,0 1-21,0 3 0,0-1 1,0-5-1,0 0-9,0 0 0,0 2 0,0 0 0,0 1-2,0 1 1,0-4 0,0 9 0,0 0 9,0 0 1,-5 2 0,-1 4 0,2-2-38,3-3 1,-5 1 0,1 6-21,1-1 0,-3 1 0,1-1 1,1 1 41,-3-1 1,6 6 0,-5 0 0,1-2 5,1-1 0,-6-3 0,4 1 0,-1-1 21,1 0 0,-6 1 1,2-1-1,-4 1-7,-1-1 0,5 1 1,0-1-1,-2 1-2,-2-1 0,-1 1 0,-1 1 0,1 2-54,-1 2 1,0 6 0,1-6 0,-1-1 19,1 3 1,-1-4-1,1 6 1,-1 0 40,1-1 0,-6-4 0,0 2 1,1-1 8,3 0 0,-4 6 1,-2-4-1,0-1-15,0 1 0,0 0 0,4-4 1,-2 4-6,2 2 1,-4-4 0,0 3 0,0-1-8,0-4 1,-3 4 0,3-2-1,0 0-5,0 2 1,-5-4 0,3 6 0,-1-1 7,-1 1 0,6 0 1,-6 3-1,1-4 7,1-1 1,-5 6-1,3-5 1,-3 3 11,-2-1 1,0-5-1,2 4 1,1 0 39,3-1 0,1-5 0,-3 4 1,1-2-21,-1 0 0,-1 2 1,1-4-1,3 4-18,2 2 0,-3-5 0,3 5 1,0 0-47,0-1 1,-4 3 0,5 3 0,-1-2 11,0-1 1,-6-1-1,5 6 1,-3 0-21,1 0 0,-1 0 1,-5 0-1,2 0 37,3 0 0,-3 0 0,3 0 0,-1 0 13,1 0 1,3 0-1,4 0 1,-1 2-6,2 4 1,-4-4-1,2 3 1,2-3 9,2-2 1,1 0 0,1 0 0,-1 2-3,0 3 1,-1-1 0,-2 5-40,-2-2 0,0 6 0,3-3 0,-1 1-39,-2 0 1,-7 0-1,3 5 1,-2-1 58,1-4 0,1 4 0,-3-6 0,1 2 42,-1 0 1,3-2 0,-1 4 0,-1-2 22,2 2 0,1-4 0,4 0 1,-1 0-26,2 0 0,2 1 1,1 3-1,1-2-67,-1 1 0,1-2 1,-1 1-1,0 1 30,1 3 0,-1 2 1,1-1-1,-1 1-22,1-1 0,5 1 1,0-1-1,-2 1 17,-2-1 1,0 7-1,3-1 1,1-2 31,-2-2 0,4 4 0,-2 0 0,0 0-13,1 2 1,1-5 0,5 3 0,-3-2 0,-2 2 0,5-4 0,-1 6 1,1-2 7,-1 0 1,3 0 0,-4-5-1,4-1 37,2 1 1,0 5-1,0 0 1,0-2-3,0-1 0,0-1 0,0 2 0,0 2-14,0-2 0,0 4 0,0 0 1,0 0-65,0 0 1,0 4-1,0-5 1,0 1 32,0 0 0,0-2 0,0-3 1,0 1-40,0 2 1,0 0 0,2-6 0,2 1 49,1 0 0,3 5 1,-5 0-1,3-2-3,-2-2 1,3 4 0,-2 0 0,1-1-5,1-3 1,-3 4 0,5 2-1,0 0 7,1 0 0,-5-2 1,4-4-1,0 2-13,1 2 0,-7 6 1,5-6-1,-3 0-30,1 2 1,5-6 0,-4 4-1,0-3 28,1-3 1,-1 6 0,-3 0-7,1-2 1,6-1 0,-5-3 0,-1 1 12,3-1 1,-5-1 0,7-2 0,-1-2-4,0 2 0,-4 2 1,5 1-1,-1-1-2,0-4 0,-3 4 1,5-4-1,0 3-3,-2 3 0,5-2 0,-4-3 0,1-1 0,0 2 0,0 2 1,5 1 14,1 1 1,-3-6-1,-1 0 1,-2 0-12,2-2 1,-4 4 0,2-6-1,2 3 0,2 3 0,-4-4 1,0 0-1,2 0 5,2 0 0,-4 0 0,0 4 1,2-3 35,1-3 0,3 4 0,-1-4 1,1 1 10,-1-1 1,1 4 0,-1-4-1,1 1-37,0-1 1,5 4 0,0-4 0,-2 1 10,-2-1 1,4 4-1,0-5 1,0-1-93,2 2 1,-5-3 0,4 5-1,0-1 25,-1-5 0,5 1 0,-3 0 1,0 1 32,0-1 1,0 0-1,-4-1 1,4 3 3,1-3 0,1 5 1,4-3-1,-5-1-4,-1-2 0,4 3 0,-4 1 0,0-2-12,-1-3 1,5-1 0,-4 0-1,0 0 11,0 0 1,3 0 0,-5 0 0,0 0 52,2 0 0,-5 0 0,4 0 0,0 0-21,-1 0 0,5 0 0,-3-1 0,0-3-4,0-2 0,3 1 0,-3 5 0,0-2-68,0-4 1,4 5 0,-6-5 0,0 4 12,2 2 0,-6-2 0,4-1 0,-4-3 24,-1 3 1,-1 1 0,1 2 0,-1-2 21,1-4 1,5 5 0,0-7 0,-2 3 47,-1-1 1,-1-1 0,2 3 0,2-3-51,-1-2 0,-3 3 0,0-3 0,3 0-13,1 0 0,5-1 1,-3-2-1,0 0-13,0 0 0,3 2 1,-3 1-1,0 0 7,0 0 0,4 3 0,-6-3 1,0 0 6,2 0 0,-6 5 0,2-3 0,-5 1 42,-4 1 1,-2-3 0,4 5 103,-2-3 0,0-7 0,4 2-66,-4-3 1,3 3 0,-3-2 0,4-4 19,2-3 0,-1-4 0,3 4 1,1-4-66,2-2 0,0-1 0,-4-8 1,2-2-141,2-2 1,1 1 0,-5 3-1,2-2 70,2-1 1,0-3 0,-5 4-1,-1-1 34,1 1 1,-1 2 0,1 4 0,-2 2 18,-4 1 0,3 2 0,-4-3 0,-1 3-7,-4 2 1,3-3 0,-1 3 0,0-2-3,1-3 0,-3-2 0,-3-3 1,2 1-25,1 0 0,1 0 1,-6 0-1,0 0-46,0 0 1,0 0 0,0 0 0,0 0 32,0 0 1,0 1 0,0 5 0,-2 3-20,-4 0 0,4 6 0,-5-4 1,2 3-33,-1 3 1,-5-1 0,4 1-1,-1-1-5,1 1 1,-6-1 0,4 1 74,0-1 0,-4 1 1,6-1-1,-1 0 21,1 1 1,-4-1-1,3 1 1,1-1-16,0 1 0,-6-1 1,2 1 3,-4-1 0,-7 1 0,0-1 0,2 1-22,2-1 0,-5 6 0,0 2 1,-3 0-11,-4-1 1,-1 1 0,-2-4 0,2 4-11,3 2 0,-3-4 0,4 3 1,-5-1 22,-1-4 1,0 4 0,0 0 0,2 0 29,3 0 1,-3 3 0,5-5 0,-1 0 53,-1 2 1,3-4-1,-5 6 1,4-2-1,3-4 1,-1 3-1,2-1 1,-4 0-38,0 2 0,-3-5 0,5 4 0,0-1-58,0 0 1,-5 2-1,1-4 1,-3 2-43,-2-2 0,0 4 0,0-2 0,0 0 51,0 2 0,-2-6 0,-2 6 0,-4-2 40,-1 0 0,4 6 0,-5-5 0,3 1 13,3 0 1,2 5 0,2-3-1,2 1-3,3 1 1,-1-1 0,5 6 0,0-1-66,0-5 1,0 4 0,4-3-1,-2 3 4,2 2 0,-4 0 0,0 0 0,0 0 18,0 0 0,-3 5 0,3 3 1,0-1-5,0 0 0,-3 1 0,5-3 1,0 4 18,-2 1 1,5-1 0,-3-5-1,4 3 8,1 2 0,1-5 0,-1 3-2,1 0 0,1-3 1,2 5-1,2-1-11,-2-5 0,4 5 0,-2-1 0,0 2 1,2 4 0,-6-4 0,4 0 0,-4 1 4,-1-1 0,5 0 1,0 4-1,-2-4 36,-2-2 0,4 6 1,0-4-1,0 2-23,2 0 1,-6 1 0,6 4-5,0 1 1,-4-6 0,6 0 0,-2 0 13,-4-2 1,0 6 0,0-4 0,2 1-2,-2-1 0,0 4 0,0-4 1,2 4-20,-2 1 1,1 1-1,-1-1 1,4 1-4,1 0 1,-3-1-1,4 1 1,-1 1 5,1 4 1,-4-4-1,4 4 1,-1-3-19,1-3 1,2 1 0,3-1 0,-2 1 9,-1 0 1,-1 5 0,6 0 0,0-2 2,0-2 0,-2-1 0,-1-1 0,-3 3-22,2 3 0,2-4 1,2 6-1,0-2-33,0 0 0,-1 2 1,-3-4-1,-2 4 41,3 2 0,1-6 1,2 4-1,0-2 30,0 0 0,0 0 0,0-4 1,0 3-9,0 1 1,0 5 0,0-5 0,0 0-12,0 2 0,0-4 0,0 6 1,0-2 5,0-4 0,5 4 1,1-2-1,-2-2-28,-3-1 0,5-3 0,0 1 0,-3-1 39,-1 1 1,-2-1-1,2 1 1,2-1 16,1 1 1,2 0 0,-3-1-4,2 1 0,-1-1 1,-3 1-1,2-1-26,1 1 0,6-1 0,-5 1 0,-1-1-6,3 1 0,-5-1 0,6 1 0,-1 0 1,-5-1 0,5 1 0,-1-1 0,0 1 15,1-1 0,-1 1 0,-3-1 0,3-1 0,2-4 0,-5 4 1,3-4-1,-1 3-7,-1 3 1,6 0-1,-3-3 1,-1-1-1,0-2 0,1 0 0,-4 6 0,3-3 41,2-3 1,-3 4 0,5-4 67,1 4 1,3 1 0,2-1 0,-1-2-73,1-2 0,5 0 1,0 4-1,-2-2-29,-2-2 1,-1-2-1,1 4 1,3-4-15,1-2 0,0 4 1,-6-4-1,1 1-17,-1-1 1,1 1 0,-1-5 0,1 5 0,-1 1 0,1-4 0,-1 4 1,1 1 13,0-1 1,5-4 0,0 5-1,0-1-3,2 0 0,-6-5 1,6 3-1,-2-2-24,0 1 0,5 5 0,-3-6 0,0-1-7,0-2 0,0 4 1,-4-1-1,2 1 33,-1 1 1,2-5 0,-1 3 0,-1-1-6,-3 1 1,4-3-1,2 6 1,0-3 15,0 1 1,3-1 0,-3-5-1,0 0 0,0 0 0,5 0 0,-1 0 0,1 0-1,-1 0 0,3 0 1,-3 0-1,1 0 39,-1 0 1,3 0-1,-5 0 1,1 0-29,1 0 1,-3 0 0,5 0 0,-4 0-10,-3 0 0,5 0 1,-4 0-1,0 0 2,0 0 0,0-5 1,-4-1-1,2 2 22,-2 3 1,4 1-1,-2-2 1,-2-2-10,-1-1 0,3-1 0,0 4 0,-2-1-12,-2-3 0,-1-1 0,1 3 1,2-1-38,2 1 1,0-4 0,-5 1-1,0 0-5,-1-1 0,1 1 0,-1 3 1,2-3 22,5-2 0,-5 3 1,6-3-1,-2 0 7,0 0 0,7 3 0,-1-5 0,1 0-9,-1 2 0,1-4 1,-5 6-1,2-2-6,3-4 1,-3 4 0,0-1 0,-1 1 14,1 0 0,-4 4 0,4-6 0,-2-1 14,-4 3 0,4-5 1,-2 3-1,-2-2 50,-1 2 0,-8-4 0,0 4-23,1-4 1,-2-1 0,-1-1 0,-2 1-28,-3-1 0,3-1 0,1-2 1,-1-4-26,0-2 0,6-2 1,-4-5-1,2 0-41,0 0 0,0 0 1,4-2-1,-2-2 10,-2-1 1,-6-3 0,5 5 0,-3-3 26,-3 2 1,3 1-1,-1-1 1,-1-2 14,2 3 0,-5 1 1,4 2-1,-4 1 12,-2 5 1,1-5-1,3 5 1,2-2-7,-3 1 0,-1-1 1,-2 5-1,0 0 2,0 0 0,0-4 0,0 6 1,-2 0-2,-3-2 1,1 6 0,-5-4-1,0 4-5,0 1 0,3 1 1,-5-1-65,-2 0 1,-2 1 0,-1-1 0,1 1 30,4-1 1,-2 6-1,6 0 1,-2 0 22,-4 2 0,4-6 0,0 4 0,-1-2-1,1 2 1,0-3 0,-4 3 0,2-2 16,-2 2 0,4-2 0,-2 6 0,-2-3-1,-2-2 0,-1 2 1,-1 1-1,1 0-10,-1 0 0,1 3 1,-1-3-1,-1 0 0,-4 0 1,3 3-1,-4-3 1,0 0-20,1 0 0,-5 3 0,5-5 1,0 0 22,-2 2 1,6-6 0,-6 4 0,2-2 1,0 2 1,-1-3-1,7 4 1,-1-1 8,1 0 0,-6 2 0,0-4 0,2 2 6,1-2 1,1 4-1,-2 0 1,-2 0-10,1 0 1,1 3-1,0-3 1,-2 0-8,2 0 1,1-1 0,1-1 0,-2 4-16,-2 0 1,0-1 0,3-3 0,-1 4-31,-2 0 0,-2 3 0,4-5 0,-2 0 26,2-1 1,-6 5 0,0-4 0,-1 1-12,-1 5 0,2-1 0,-3 0 0,1-1 8,-1 1 1,0-3 0,-1 1 0,3 3 23,-3 1 0,4-4 0,1 1 1,-1 1-8,0 2 1,1-3 0,-5-1-1,4 3-1,3 1 1,-7 2-1,4-2 1,-1-2 3,-1-1 1,6-1-1,-3 6 1,1 0-18,3 0 0,-2 0 0,-1 0 0,0 0-15,0 0 1,0 0 0,4 0 0,-4 0 15,-2 0 0,4 0 0,-5 0 0,-1 0 17,2 0 1,-3 6 0,5-1 0,0-1 78,0-2 0,2 3 0,6 1 1,-1-1-35,1 3 0,-1-5 0,1 6 0,-1 1-56,0-1 1,1-4-1,-1 6 1,-1 2-1,-4 2 1,4 0-1,-4-3 1,3-1-42,3 2 0,-3 2 0,-1 0 0,-2-2 5,2-2 0,1 0 0,1 5 0,-2 1 89,-2-1 0,0-5 1,5 0-1,1 2-31,-1 2 0,1 1 0,-1 1 0,2-1-3,4 1 1,-3 0 0,3-1 0,-2 1 4,2-1 1,-4 6 0,6 0 0,-2-2-2,0-1 0,5 3 0,-3 0 0,2 0-7,3 2 1,-3-4 0,1 6 0,1-2-7,-3-4 0,7 4 0,-5 0 0,2 0 6,-1-1 0,3 5 0,-5-4 0,1 0-11,1 0 0,-1 0 0,4-4 0,-1 4 16,-3 1 0,-5 1 0,4 2 0,-1-4 12,1-1 1,-4 1-1,5 6 1,1-5-18,-2-1 0,5 4 0,-4-6 0,4-2-1,2-1 0,0 3 1,0 0-1,0-2-10,0-2 1,0-1 0,2-1 0,2 1-2,1-1 1,6 1 0,-3 1 0,-1 2 0,1 3 1,3-1 0,-4-6 0,0 2 4,1 5 1,3-5-1,-4 4 1,0-2-3,1 2 1,3-3-1,-6 3 1,1-4 1,1-1 1,-3 5 0,5 0 0,0-2 28,0-2 1,-5-1 0,3-1 0,1 1 20,3-1 1,-2 1-1,0-1 1,0 1-32,0 0 0,-3-6 0,5 0 1,0 1-10,-2 3 1,6 0-1,-6-2 1,2-2-12,0 2 0,-5-4 0,5 2 11,2 2 0,-4 0 0,0-1 0,-2-1-2,-3 2 1,3-4 0,-1 2-6,-3 2 0,5 2 1,-1 0-1,2-4 0,-3 3-6,5-3 0,-2-1 1,4-1-1,-2 0 0,2 0 1,1-5 0,3 3 0,0-1 2,-1-1 0,1 6 0,-1-3 0,1-1 1,-1 0 0,1 4 0,-1-3 0,1-1 0,-1 0 0,1 4 0,1-3 0,3-1 0,1 0 0,0 6 0,-4-3 0,2 1 16,2 0 0,2-6 1,-2 4-1,4 0-5,0 1 0,5-5 1,-5 4-1,1 1-5,1-1 1,-3-6-1,5 3 1,-3-2 10,3 1 0,1-3 0,2 3 0,-2-3 8,-3-2 1,3 0 0,-3 0 0,3 0-9,2 0 0,0 0 0,0 0 1,0 0-22,0 0 0,0-5 0,0-1 0,-1 3 3,-5 1 0,3-4 0,-8 1 1,0-1-61,2-1 0,-6 3 0,4-5-114,-4 2 0,-1-6 1,-1 2 174,1-4 0,0-9 0,-1-2 0</inkml:trace>
  <inkml:trace contextRef="#ctx0" brushRef="#br0" timeOffset="54.9257">14717 9376 6951,'8'-9'19,"-6"0"53,3 3-99,4 4 0,-7-7 11,4 4 0,1 1 24,-1-7 1,6 7 0,-2-3-38,-1 0 0,5 5 0,-2-4 1,2 3-224,3-3 1,-1 4 251,1-3 0,-1-4 0,1-1 0</inkml:trace>
  <inkml:trace contextRef="#ctx0" brushRef="#br0" timeOffset="55.9257">4514 16503 6791,'-9'0'436,"2"-1"-511,7-5 1,-2 4 130,-3-3-45,3 3 1,-7 2-11,3 0 1,2 0 0,-5 2 0,0 1-2,0 3 0,5 1 1,-1-1-1,1 3-11,-2 0 0,5 6 0,-7-4 4,1 4 0,5 1 0,-3 1 0,3-1 19,2 1 1,0-1 0,0 1-1,0-1 35,0 1 1,0-1-1,0 1 1,0-1-19,0 1 1,2 0 0,1-1-1,5-1 6,1-4 0,-4 3 0,6-3 0,2 4-22,2 2 0,-4-1 0,0 1 0,0-1 41,-2 1 0,6-6 0,-4 0 89,4 2 0,-4-4 0,0 0 69,1-1 1,3 3-100,2-6 0,-1 1 1,1-6-78,-1 0 1,1-8 0,-1-3-57,1-4 1,-2-1 0,-3-1 0,-2 1-51,-3-1 1,4 1 0,-5-1 0,-3 1 49,-1-1 1,4-5 0,-1 0 0,-1 2 39,-2 2 1,-2-1 0,0-1 0,-2-2-5,-4 2 0,4 1 0,-5 1 0,2-2-101,-1-2 0,-1 0 0,1 5 77,-5 1 0,-2-1 1,0 0-1,2 3-174,-1 3 1,2-4-1,-1 4 130,-2-4 0,4 4 1,-2 2-1,0 0 72,2 0 0,-4 3 1,6-3-36,-2 2 0,-2-1 0,-6 5-47,1-3 0,5 1 0,-1 5-125,0 0 1,-3 0 0,-2 1 51,1 5 0,-1-2 0,1 7 164,-1 2 1,1-1 0,1 1 0,2-4 159,2-1 1,7 5 0,-1-2-126,3 3 1,2-3 0,0 0 104,0 2 0,7 2 0,4 2-1,4-1 1,2-5-1,-1-2 1,1 0-84,-1 1 0,1-7 0,-1 3 0,1-2-108,-1 1 1,3-3 0,1 3 0,2-3-170,-2-2 1,-7 0 0,-2 0-1,2-2-87,2-3 1,1 3 0,1-5-1,-1 1-676,1 1 955,-1-1 0,1-1 0,-1-2 0</inkml:trace>
  <inkml:trace contextRef="#ctx0" brushRef="#br0" timeOffset="56.9257">5093 16735 7657,'9'0'-590,"-1"0"690,-8 0 1,0 2 83,0 3 1,0-1-16,0 7 1,0-6-114,0 6 1,0 1 0,0 4 0,0 1-34,0-1 1,0 1 0,0-1 0,0 1-36,0-1 0,0 1 1,0-1-1,0 3-29,0 3 1,5-4 0,1 4 3,-3-3 1,-1-3 0,-2 1-162,0-1 1,0 1-124,0-1 1,2-1-79,4-4 0,-5-2 399,5-3 0,-4-5 0,5-1 0,2-9 0</inkml:trace>
  <inkml:trace contextRef="#ctx0" brushRef="#br0" timeOffset="57.9257">5655 16586 7402,'10'7'-726,"-1"-5"12,-4 4 714,-3-4 0,13 5 0,-6 2 0</inkml:trace>
  <inkml:trace contextRef="#ctx0" brushRef="#br0" timeOffset="58.9257">5771 16818 7657,'0'16'-323,"-2"-1"0,-1-2-87,-3-2 251,1-8 1,12 5-1,4-8 159,4 0 0,1-8 0,1-1 0</inkml:trace>
  <inkml:trace contextRef="#ctx0" brushRef="#br0" timeOffset="59.9257">6234 16751 7583,'11'0'-193,"0"0"1,0 0-1,6 0 32,-1 0 1,-5 0 160,0 0 0,8 0 0,7 0 0</inkml:trace>
  <inkml:trace contextRef="#ctx0" brushRef="#br0" timeOffset="60.9257">7689 16437 6338,'-9'0'304,"0"0"12,4 0-234,-5 0 1,-4 2-1,1 2-29,2 1 0,7 3 1,-3-5 24,-1 3 1,7 7-72,-5-2 0,-1-2 1,1 2 27,3 2 1,1 1-1,2 3 34,0 0 0,-2-1 0,-2 1 7,-1-1 1,-1 1 0,6-1-48,0 1 0,0-1 0,2 1-28,4-1 1,-5 1 0,7-2 5,-1-4 1,-3 1-1,5-4 1,0-1 22,0 1 0,-3-1 0,5-3 21,2 1 1,1 1 0,3-6-18,-1 0 0,1 0 0,0 0 0,-1 0-21,1 0 1,-1 0 0,1 0-16,-1 0 1,1-2 0,-1-2 0,1-1 16,-1 1 1,1-3 0,-1-1-12,1-1 1,-6 5 0,-2-3 29,-1 0 1,3-3 0,-6-6-5,-1-1 1,-2 6-1,-1 0 1,3-2-21,2-1 1,-1-8-1,-5 0 1,0 1-40,0 3 0,0-4 0,-2 0 0,-1 2-43,-3 1 0,-1 1 0,3-2 0,-3 0 60,-2 5 1,3-2 0,-3 6 0,0-2 24,-1 2 1,5-3 0,-6 5-46,-2-1 0,-2-2 0,-1 6-80,-1 2 1,1-3-1,-1 1 1,1 3-3,-1 1 0,1 2 0,-1 0 84,1 0 0,-1 0 0,0 0 50,1 0 0,-1 0 0,1 0 0,-1 7-8,1 4 0,7 4 0,1 0 1,3-2-8,-1-2 0,1 0 1,5 5 4,0 1 1,0-6 0,2-2 0,1 0 75,3 0 1,7-3-33,-2 5 0,1-6 0,1 5 0,-2-3 23,2-3 1,2-3 0,1-1-15,1 0 0,0 0 0,-1 0-163,1 0 0,-6 0 1,-2-1-1,0-3-162,0-2 1,-3 1 0,3 3 0,0-2-495,0-1 756,-5-1 0,11-1 0,-6-2 0</inkml:trace>
  <inkml:trace contextRef="#ctx0" brushRef="#br0" timeOffset="61.9257">8119 16652 6627,'10'-7'-190,"-3"5"-2,-7-5 912,0 7 515,0 0-1179,0 7 1,0-3-46,0 7 0,0 0 1,0 5-101,0 1 0,2-1 0,1 1 0,3-1 17,-2 1 1,-3-6 0,-1 0-1,0 2 35,0 2 0,0 7 0,0 0 1,0-2-8,0-2 0,0-1 0,0-1-97,0 1 1,2-1 0,2 1-292,1-1 0,3-6 432,-3-5 0,5-3 0,6-2 0</inkml:trace>
  <inkml:trace contextRef="#ctx0" brushRef="#br0" timeOffset="62.9257">8715 16685 6446,'16'0'-97,"-5"0"219,0 0 1,-5 0 120,5 0 1,0 0-102,5 0 1,1 0-1,-1 0 50,1 0 1,-6 0 0,0 0 21,2 0 1,2 0 0,1-2 0,1-1 21,-1-3 1,1 1-1,-1 5 1,1 0-112,-1 0 0,6 0 1,0-2-1,-1-2-71,-3-1 0,-1-1 0,-1 6-38,1 0 1,-1 0-1,1 0-424,-1 0 0,-5 0-442,0 0 1,-7 2-427,2 4 1276,-5-5 0,-1 7 0,0-8 0</inkml:trace>
  <inkml:trace contextRef="#ctx0" brushRef="#br0" timeOffset="63.9257">10385 16255 7782,'0'17'-138,"0"-1"0,0-5 0,0 0 133,0 2 0,0 2 1,0 2-1,0-1 30,0 1 1,0-1-1,-2 1-14,-3-1 1,1 1-1,-5-1 1,1 1-5,5-1 0,-7 1 0,1-1 0,-2 1-8,0 0 0,6-1 0,-6-1 0,0-2-17,1-2 1,-4-2-1,5 4 1,-2-4-29,0-2 1,0 4-1,-6-5 40,0-3 0,1 5 0,-1-3 0,1-1-20,-1-2 0,1-2 0,-1 0-10,1 0 1,-1 0-1,1 0 27,-1 0 0,6-2 0,2-4 8,2-5 0,-1 2 0,5-2 3,-3-2 0,0-1 0,6-3 28,0 1 1,0-1 38,0 1 0,2 1 1,2 2 11,2 2 1,1 5-33,-2-5 1,-1 8-36,7-3 0,-5 4 1,3 1-13,-2-5 1,0 4 10,-1-3 72,3 3 1,8 2-9,-1 0 0,-5 0-15,0 0 1,-5 0-140,5 0 0,0 5 42,5 1 0,-5 7 61,0-2 1,-7-2 0,3 0 0,-1 0 32,-1 1 0,1-5 0,-6 6 0,2 0 26,3-2 0,-1 6 0,5-4 10,-1 4 1,3-4-1,-4 0 1,2 0-15,4-2 0,-4 4 1,2-6-1,2 0-101,2 1 1,1 5 0,1-4-1,-1 0-171,1-3 0,-1 1 1,1-2-1,0-1-181,-1-2 1,1-2 371,-1 0 0,8 0 0,2 0 0</inkml:trace>
  <inkml:trace contextRef="#ctx0" brushRef="#br0" timeOffset="64.9257">11658 16239 7610,'-16'0'96,"5"0"-126,0 0 1,1-2 0,-2-2 0,1-1-56,-2 1 1,3 2-1,-1 2 49,-1 0 0,-3 0 0,-2 2 37,1 4 1,5-3-1,0 8 2,-2 2 0,6-4 0,-1 2 0,3 2 34,-1 2 0,1-4 1,5 0-1,0 2-8,0 2 1,0 1 0,0 1 0,0-1 1,0 1 1,7-6 0,2 0 0,2 0-18,0-2 1,0 6 0,6-6-16,-1 0 1,-5 0 0,0-5-10,2 1 0,2 1 1,2-6-1,-1 0 15,1 0 1,-6 0 0,0-2 28,2-3 1,-4 1 0,0-7-1,0-2-2,0-2 1,-5-3 46,1-4 1,3-2-1,-3-4 1,-1 6-49,-2 4 0,-2 1 1,0-1-1,0-2 6,0-2 0,0-6 1,0 6-1,0 2 2,0 2 1,-6-4 0,-1 0 2,-2 1 0,-2 3 1,-6 3-189,1 4 1,-1-2-1,1 8 1,-1 1 90,1 2 0,-1 2 0,-1 0 0,-3 0-182,-1 0 0,0 6 0,6 1 0,-1 1-64,1-1 0,-1 4 0,2-4 301,4 2 0,-3-5 0,12 11 0,-5-6 0</inkml:trace>
  <inkml:trace contextRef="#ctx0" brushRef="#br0" timeOffset="65.9257">11757 16040 7220,'17'-7'-223,"-1"5"0,-1-5 319,-4-1 1,-2 7 557,-3-5-542,-4 4 0,5 10 0,-7 3-105,0 3 1,0 3 0,0-1-1,2 1-56,3 0 0,-3-1 0,4 1 1,-4-1-71,-2 1 0,0 5 1,1 0-1,3 0 42,2 2 1,-1-6 0,-5 4-1,0-4-30,0-1 1,6 0 0,-1-1 17,-1 1 0,-2-6-12,-2 0-9,0 0 170,0-2 177,0-2 1,7-14-88,4-4 1,-2 4-1,0-1 1,1 3 36,-1-1 1,2 1 0,5 5-66,1 0 0,-1 0 0,1 0-108,0 0 1,-6 1 0,0 3 0,0 3 44,-2 3 1,6-5-87,-4 6 1,3-5-305,3 5 0,-3-6-46,-3 6-88,-3-7 0,-8 1 465,0-10 0,-8-4 0,-1-8 0</inkml:trace>
  <inkml:trace contextRef="#ctx0" brushRef="#br0" timeOffset="66.9257">11989 16222 7950,'16'0'131,"1"0"-231,0 0 1,-6 0-1,0 0 1,0-2 155,-2-3 0,6 1-56,-4-7 0,-4 0 0,0-5 0</inkml:trace>
  <inkml:trace contextRef="#ctx0" brushRef="#br0" timeOffset="67.9257">11956 16007 7684,'-9'-2'-54,"3"-3"1,12-4-1,5-6-52,3 4 1,3-2-1,-1 8 114,1 1 1,0 2-1,-1 2 34,1 0 0,-1 0 1,1 0-231,-1 0 1,1 0-1,-1 0 188,1 0 0,-1 7 0,1 3 0</inkml:trace>
  <inkml:trace contextRef="#ctx0" brushRef="#br0" timeOffset="68.9257">11427 16702 6907,'11'0'210,"-2"-2"0,0-2 86,0-1 0,-3-1-178,5 6 0,0 0 1,5 0-1,1 0-82,-1 0 0,1 0 1,0 0-1,1 0-23,4 0 0,-2-2 1,8-1-1,-1-3 48,-1 3 1,5-1-1,-3 0 1,3-1 77,2 1 1,0 0-1,0 1 1,0-5-21,0-1 1,0 5 0,1-3 0,-3 2-100,-4-1 1,5 1 0,-7 5-1,3 0-609,-1 0 0,-6 0-569,1 0 706,-4 0 0,-9 1 0,-5 3 452,-8 2 0,-5 6 0,-7-2 0</inkml:trace>
  <inkml:trace contextRef="#ctx0" brushRef="#br0" timeOffset="69.9257">11840 17049 8162,'-16'0'-122,"-1"0"1,2 2 0,2 3 198,2 6 1,6-1 0,-6 1-60,-2 2 1,6 1-1,-1 3 1,3-1-53,-1 1 1,-1-1-1,3 1 1,-1-1-17,1 1 0,2 0 0,2-1 37,0 1 0,2-1 0,4-1 0,3-2 2,0-2 1,8-6 0,-3 4 0,6-1 10,1-5 1,-3-1-1,0-2 1,3 0 14,1 0 1,0 0 0,-6 0 31,1 0 1,-1 0-1,-1-2 1,-2-1 20,-2-3 0,-6-7 0,5 2-56,-3-3 0,-2-3 0,-5 1 0,0-1 2,0 1 1,6-1-1,-1 0 1,-1 1-23,-2-1 0,-2-1 0,0-2 0,0-2 67,0 2 0,0 1 1,-2 3-1,-2-1-35,-1 1 0,-2-1 0,3 0 1,-2 1-5,3-1 1,-6 3 0,-1 1 0,-1 2-29,0-2 0,6 4 0,-6 0 0,-2 1-108,-2 5 1,-1-5 0,-1 3-3,1 1 0,-1 2 1,1 2-58,-1 0 1,0 0-1,1 2 162,-1 4 1,8-3 0,2 6 0,1 1 48,1-1 1,-1-4 0,6 6 192,0 2 1,2 2-119,4 1 1,3-1 0,6-2-1,-3-4-123,-1-1 1,0-1 0,6-3 0,0 1-185,-1-1 0,1-2 1,-1-2-165,1 0 0,-1 0 1,1 0 359,-1 0 0,1-8 0,-1-1 0</inkml:trace>
  <inkml:trace contextRef="#ctx0" brushRef="#br0" timeOffset="70.9257">12254 16999 7382,'9'-7'0,"-2"-2"0,-7-8 0</inkml:trace>
  <inkml:trace contextRef="#ctx0" brushRef="#br0" timeOffset="71.9257">12270 16933 6058,'0'-16'0,"0"5"-81,0 0 0,0 5 81,0-5 221,0 8 187,0-5 85,0 8-141,0 0-310,-7 0 0,5 2-17,-4 4 0,5 3 0,1 7-53,0 1 1,-2-1-1,-2 1 1,-2-1 34,3 1 0,1-1 1,2 1-1,0 0 0,0-1 1,-6 1-1,1-1 1,1 1 5,2-1 0,2 1 0,2-3 0,2-1-37,1-2 1,3-1-1,-5 2-54,3-1 1,7-5 58,-2 5 1,-2-7 0,2 1 16,2-3 1,2-4-1,1-3 0,1-5 1,-3-6-10,-3-1 1,2 1 0,-7-1-4,-2 1 1,3-1 0,-2-1 0,-1-2 19,-2-2 0,-2 0 0,0 3 0,0-1 23,0-2 1,0-6-1,0 6 1,0 2-27,0 2 1,-6 1 0,-1 1 0,-2 1-3,-4 4 1,4-2-1,-2 8 1,-2-1-2,-2-1 0,-1 5 0,-1-4 80,1 5 1,-1 1-15,1 0 1,1 1-44,4 5 0,3 3 0,8 8-3,0-1 1,0 1 0,2-1-34,4 1 0,-3-6 1,8-2-1,2 0-193,2 0 1,0-3 0,-1 3-1,1-2-501,4-3 707,1 5 0,4-7 0,1 5 0</inkml:trace>
  <inkml:trace contextRef="#ctx0" brushRef="#br0" timeOffset="72.9257">12551 16999 7617,'9'2'67,"-3"4"0,-2-4 0,-1 5 103,3 0 0,-1 3 0,-5 6-145,0 1 0,6 5 0,-1 0 0,-1-2-45,-2-2 0,3 4 0,1 2 1,-1 0-105,3 0 1,-6 0-1,5-4 1,-2 2-566,1-2 0,1-1 689,-1-3 0,-4 1 0,5-1 0</inkml:trace>
  <inkml:trace contextRef="#ctx0" brushRef="#br0" timeOffset="73.9257">13345 13543 7681,'2'-11'-696,"3"0"496,6-2 179,-3 6 1,1-2 120,-4 3 0,-1 5 35,7-5 1,-5 4-62,5 2 1,0 0-33,5 0 1,1 0-1,-1 0 1,1 0-6,-1 0 0,1 6 1,-1 1-1,1 0 1,-1 1 0,-5 3 0,0-4 0,2 0-36,2 1 1,0 5 0,-2-4 0,-4 2 4,-2 0 0,6 0 0,-4 6-19,0-1 0,-1-5 0,-6 0 1,1 2-1,3 2 1,-1 1-1,-5 1 6,0-1 1,0 1 0,0-1 0,0 1 3,0-1 1,0 1 0,0-1 0,-2 1 1,-3 0 0,3 5 1,-5 0-1,1 0-23,1 2 1,-1-6 0,6 6-1,0-2-19,0 0 1,-5 6 0,-1-6-1,2 0 24,3 1 1,-5-2 0,1 4 0,-1 1 31,-1 0 0,3-4 0,-5 4 1,2-2-9,3-4 1,-3 5-1,1 1 1,2 2 20,3-1 1,1-1 0,0 3 0,0-3 8,0-2 0,0 4 1,0-5-1,0 1-5,0 0 0,0 0 0,1-4 0,3 2 137,2-1 0,1-3 1,-2-1-80,6-1 0,4-1 1,0-2-16,-4-2 1,4-8 0,-4 5-32,3-1 0,-3-5-59,0 3 80,0-3-302,6-2 70,-8 0 0,-2 2 95,-7 4 0,0 3 1,0 7-6,0 1 0,0-1 1,0 1-1,-1 1 36,-5 4 0,2-3 0,-5 5 0,2-2 15,3 0 1,-3 5 0,-1-3 0,1 0 25,0 0 0,-6 3 1,4-5-1,-2 1-14,0 0 1,7-2-1,-3 4 1,1 1-15,1 0 0,-1-6 0,4 4 0,-1-2 8,-3 0 1,1 6-1,5-6 1,0 0 22,0 2 0,-2-6 1,-2 6-1,-1 0-15,1 3 1,2-1 0,2 0 0,0-1 7,0 1 0,0 0 0,0 3 1,0-1-37,0 1 1,0 2-1,0 3 1,0-1 4,0 0 1,0 0 0,0 0-1,0 0 45,0 0 1,0 0-1,0 0 1,0 0 66,0 0 1,0-1 0,2-3 0,2-2 15,1 3 1,6-1-1,-4 1 1,1-3-99,-1 3 1,4-1 0,-3 0-1,-1-1 15,0 1 1,4 3 0,-5 1-1,-3 0 16,-1 0 1,4-6 0,-1 1 0,-1 1 85,-2 3 1,-2-5-1,0-1 1,0 0-42,0-1 1,0-3-1,0 4 1,0-2-20,0-4 1,0-1 0,0-3 0,0 1-41,0-1 0,-8-1 0,-1-2 0,-2-2-112,0 2 1,0-6-1,-5 0 1,-3-1-59,-3-1 0,2 1 1,-6-6-1,1 0-109,-1 0 0,-2-2 0,-5-4 0,0-5 268,0-3 0,0-10 0,0-2 0</inkml:trace>
  <inkml:trace contextRef="#ctx0" brushRef="#br0" timeOffset="74.9257">13444 13560 7390,'-9'-7'-1265,"2"3"1152,7-7 0,0 0 156,0-6 1,-6 6 117,1 0 1,-3 8 104,3-3 1,3 2-155,-4-1-28,5 3 0,8-5-34,4 7 0,-2 0 0,2 0-48,2 0 1,2 0-1,1 0 1,1 0-14,-1 0 1,-1 2 0,-2 1-1,-2 3 28,2-3 1,1 7 0,1 1 0,-2 1-64,-2-1 0,-2 4 0,4-4 0,-2 4 53,2 1 0,-4 1 0,0 0 0,-1-1-1,-5 1 0,1-1 1,0 1-1,1-1 0,-1 1 1,-2 5 0,-2 0-1,0 0-5,0 2 0,0 0 1,0 5-1,0-1-5,0 1 1,-6 2 0,1 2-1,-1-1 4,-1-5 0,5 4 0,-5-3 0,1 1-2,1-1 0,-1 3 0,4-3 0,-1 1-2,-3-1 0,1 3 1,3-4-1,-2 5 5,-1 1 0,-6-2 0,5-2 0,1-1 17,-3 1 0,4 3 0,-5 1 0,2 0-10,3 0 1,-3-6 0,1-1 0,3 0-6,1-1 1,2-2 0,0 2-1,0-1-3,0-4 0,5-1 0,3-5 0,-1-1 73,0-2 1,6-1 0,-2 2 33,4-1 1,2-7 0,-1 2 0,1-5-9,-1-1 1,1 0 0,-1 0 0,1 0 39,-1 0 0,1 0-191,-1 0 0,-5 0-65,0 0 46,-7 0 0,2 0-78,-12 0 0,2 0 0,-7 2 14,-1 4 0,2-3 0,1 8 0,0 2 109,0 2 0,3 3 1,-3 3-1,2 1 31,3-2 0,0-2 0,1 1 0,-3 1 21,3 2 1,1 5 0,0-3 0,-2 2-40,-1 3 1,-1 3 0,6 1 0,0 0-48,0 0 0,6 0 1,-1 0-1,1 0 3,1 0 1,-5 0 0,5 0-1,-1 0 27,-1 0 1,1 1 0,-6-1 0,0 0 3,0 0 0,0 5 1,0 1-1,0-2 29,0-2 0,0 3 0,0 3 0,0-1-24,0 0 0,0 1 0,0-4 0,0 3-26,0 2 1,-2-3 0,-2 3-1,-3 0 36,-2 1 0,3-1 0,-3 4 0,0-4-8,0-1 1,5 3 0,-3-4 0,1 0 37,1 1 1,-1 3 0,4-4 0,-1 1 0,-3-1 0,1-1 1,5-6-1,0 0 35,0 0 0,0-2 0,-2-1 1,-2-3 75,-1 3 1,-1-5 0,6 1 0,-2 0-21,-3 0 0,1-6 1,-5 4-1,0-2-1,-1 0 1,-1 0 0,-5-6-111,-1 1 1,1-6-1,-1-2 1,1-2-145,-1-3 0,1 3 1,-3-1-1,-1-2 64,-2-2 0,-6-10 0,5-3 80,-3-4 0,-2-1 0,-5-1 0</inkml:trace>
  <inkml:trace contextRef="#ctx0" brushRef="#br0" timeOffset="75.9257">13461 13477 7554,'-17'0'-1208,"8"0"1540,-6-7 33,6-2-279,0-1 1,2 1 0,8 6-142,5-3 0,-2 1 0,7 5 18,1 0 0,-2 0 0,1 0 52,2 0 1,1 0 0,3 0-1,-1 0 10,1 0 1,-1 5 0,1 2 0,-1 3 61,1 3 1,0-1 0,-1 1 0,-1-2-52,-4 2 0,3 4 0,-4 3 0,-1 4-34,-4 1 1,-3-2 0,0 4 0,2 1-53,1-3 0,1 7 0,-6-5 0,0 4 8,0 2 0,0 1 1,0-3-1,2-2-15,3-1 0,-3-1 0,3 6 0,-3 0 13,-2 1 1,0-1-1,-2 0 1,-3 0 16,-6 0 1,2 0 0,-2 0-1,-2 0 5,-2 0 0,-1 0 0,-1 0 0,2 0 57,4 0 0,-3 0 0,3 1 0,-2-1-3,2 0 1,-2-2 0,7-4-1,1-3-16,-3 0 0,7-5 0,-5 3 0,4-4-14,2-1 0,0-1 1,2 1-1,4-3 6,5-3 0,-2 2 0,2-7 0,2-1 38,1 3 0,3-7 0,1 5 0,3-4 50,1-2 0,1 0 0,-2 0 0,1 0-13,-2 0 1,-2-6 0,-1 1 23,-1 1 1,-1-5-339,-4-2 211,-4 4 1,-8-6-21,-5 7 0,4-1 0,-5 3-36,0-1 1,3-1 51,-7 6 0,2 7 0,-2 5 0,3 0 21,1-1 0,5 10 0,-3-5 0,3 3-6,2-1 1,0 0 0,0 4 0,0 4 10,0 0 0,0 5 0,0-3 0,0 3 2,0 2 1,0 0 0,0 0 0,0 0 0,0 0 0,5 0 0,3 0 0,-1 0-19,0 0 0,4 1 0,-3 0 0,-1 3 5,0 2 1,4-1-1,-5-5 1,-1 0 50,3 1 0,-6 4 0,5 3 0,-1-1 50,-1 0 0,2 5 0,-3-5 0,2 2-17,-3 4 0,1-4 0,0 1 1,1-1-22,-1 0 0,-2-3 0,-2 3 0,0 0-138,0 1 0,-2-5 1,-2 4-1,-3 1 45,-2-1 1,5-5 0,-3 3 0,1-1-136,1-1 1,-6 6-1,3-3 1,1-1 152,-1 1 0,-3 3 0,4-6 0,0 1 29,-1 1 0,-3-5 1,4 4-1,-2-6 37,-4-6 1,4 5 0,0-7 0,-1 1-10,1-4 0,0-2 0,-4-1 0,2-1 3,-2-3 0,-1-4 1,-5 0-1,-1-6-118,-2-3 0,-7-2 1,1 0-1,-5 0 47,-6 0 32,-3 0 0,-15-14 0,-2-5 0</inkml:trace>
  <inkml:trace contextRef="#ctx0" brushRef="#br0" timeOffset="76.9257">26607 10401 6801,'8'-9'101,"-7"2"164,7 7-32,-8 0-113,0 0-140,0 7 1,0 2-14,0 8 1,0 0 26,0-1 0,0 1 1,0-1 1,0 1 1,0-1-1,0 1 1,0-1-48,0 1 0,0-1 1,0 1-1,0-1 48,0 1 1,0-1 0,0 1 7,0 0 1,-6-1 0,-1-1 0,-1-2 23,1-2 0,0-2 1,3 4-11,-1-2 0,-6 0 0,3 3 1,1-1 11,0-2 1,-4-5 0,3 3 0,1 0 29,-1 0 0,-4-3 0,1 5 2,-4 2 0,-2-4 1,1 0-51,-1-1 1,6-3 0,0-5 16,-2 0 0,-1 0-61,-3 0 1,1 0 13,-1 0 0,1 0 8,-1 0 1,0 0 4,1 0 0,5-5 0,2-3 0,1-1 1,-3 4 0,4-5 0,0 1-2,-1 0 0,3 3 0,3-3 0,-2 0-2,-1 0 0,-1 3 0,4-3 0,-1 0-55,-3 0 0,1 3 0,5-5 36,0-2 0,0 4 0,0-2 14,0-2 0,0 4 13,0-2 0,2 2 0,1-4-6,3 2 1,1 7 0,-3-3-1,3 2-12,2-1 0,-3-5 0,5 5 5,2 3 1,-4-1 45,2-1 0,0 3-1,5-4 0,-5-1-23,0 1 1,1 1 0,4 5-10,1 0 1,-6 0-1,0 0 9,1 0 0,-2 0 52,1 0-2,0 0 0,0 0-47,0 0 1,-6 0-14,6 0 0,-5 0-3,5 0 0,-6 0 1,6 0-7,2 0 1,-4 0 1,2 0 1,-5 5 9,5 1 0,-5-1 0,3-3 39,-2 4 0,0-4-34,-1 3 1,-4-1-5,3 1 0,3-1 43,-3 7 0,2-5 13,-1 5 1,-2-2 0,5 4 55,-2-2 0,4 0-53,-5 5 0,5-5-40,-6 0 1,8 0 28,-2 6 0,-2-6 28,2 0 0,-5-6-37,5 6 1,0-1-30,5 1 0,-5 1-156,1-6 0,-7 1-473,6-1-710,-7-4 695,3 5 630,-7-7 0,7-7 0,3-3 0</inkml:trace>
  <inkml:trace contextRef="#ctx0" brushRef="#br0" timeOffset="77.9257">27335 10550 7810,'0'9'-1199,"0"-1"1362,0-8-49,-8 0 26,7 0 82,-7 0 58,8 0-128,0 0-164,8 0 1,-5 0-1,8 0 15,2 0 0,-4 0 1,2 0-70,2 0 0,2 0 1,1 0-1,1 0-65,0 0 0,-1 0 0,1 0-35,-1 0 0,1 0 0,-1 0-9,1 0 1,-6-2 174,0-4 0,0-3 0,5-7 0</inkml:trace>
  <inkml:trace contextRef="#ctx0" brushRef="#br0" timeOffset="78.9257">27351 10749 6475,'17'0'215,"-1"0"0,1 0 0,-1 0-49,1 0 0,-6 0 1,0 0-173,2 0 0,2 0 0,1 0 0,1 0-331,-1 0 1,1 0 0,-1 0 336,1 0 0,-1-8 0,1-1 0</inkml:trace>
  <inkml:trace contextRef="#ctx0" brushRef="#br0" timeOffset="79.9257">28162 9442 7409,'-17'0'-1147,"1"0"1468,-1 0-277,8 0 0,-4 2-40,7 4 1,-1-4-1,3 5 1,-3 0 33,-2 4 1,3 4-1,-5 1 1,0 1 2,2 0 1,-6 1 0,6 2 0,-2 4-1,0 2 0,0-4 0,-4 5 1,3 3-24,1 1 0,0 2 1,-6 0-1,2 0-32,4 0 0,-3 6 1,3 1-1,-4 1 12,-2-1 0,1 4 1,-1-3-1,1 1 24,-1 4 1,1 2 0,-1-1-1,1-1 57,-1-2 0,-1-1 0,-3 3 0,-1-4 41,2-2 0,-4 4 0,2-5 1,2 0-50,2 1 1,1-5 0,1 5-1,-1-1-62,1-1 0,-1 1 0,2-6 0,2 0-1,2 0 1,2 0 0,-4 0-1,4-1-63,2-5 0,-4 3 0,3-6 1,1-1-44,0 1 0,-1-2 0,5-5 0,-3-1-48,3 1 0,1-1 1,2 1-237,0 0-446,0-1 828,0-7 0,7-1 0,2-8 0</inkml:trace>
  <inkml:trace contextRef="#ctx0" brushRef="#br0" timeOffset="80.9257">28228 10451 6756,'-9'-2'64,"3"-3"1,4-4-35,2-8 0,0 6 1,0 0-7,0-2 1,0 4 0,0-2 6,0-2 1,6 4 0,1 0-2,2 1 0,-3 3 0,5 3 7,2-4 1,-4 5-48,2-5 1,-2 6-1,4 4 1,-4 3-7,-2 2 0,4-3 0,-3 5 0,-1 2-4,1 1 1,-3-3 0,-3 0 0,2 2-7,1 2 1,1 2-1,-6-1 1,0 1 8,0-1 1,5 1 0,1-1-14,-3 1 0,-1-1 0,-2 1 19,0-1 0,0-5 0,0 0 13,0 2 120,0-5 45,0-1 173,0-7-317,0 0 0,0-7-54,0-4 1,0 1 0,0-1 0,0-2 49,0-1 1,0-3 0,0 1-105,0-1 0,0-5 0,0 0 0,0 2 62,0 2 0,0-1 1,0-1-1,0-2 20,0 2 1,6 1 0,-1 3 0,1-1 3,1 1 0,-3-1 0,5 1 0,-2-1-5,-3 1 0,3 5 1,1-1 1,1 0 0,-4-1 0,4 0 0,1 4 24,-1 1 1,-4 1-19,6 1 1,-1 3 0,2-6 1,-1 1 1,0 1-11,6 1 0,-6 5 2,0-5-1,-7 4 3,10 2 0,-12 8 0,11 1 0,-7 7 0,-1 1 0,-5-1 0,0 1 0,0-1 0,0 1 6,0 0 0,0-1 1,0 1-1,0-1 0,0 1 1,0-1 0,0 1 0,0-1 16,0 1 0,0-1 0,0 1 0,0-1-12,0 1 1,0 0-1,0-1 1,0 1 7,0-1 1,0 1 0,0-1 2,0 1 0,0-1 0,0 1-14,0-1 0,0 1 1,0-1-1,0 1-11,0-1 0,0 1 1,0 0-1,0-1 12,0 1 0,0-1 1,0 1-1,0-1-2,0 1 1,0-1 0,0 1-1,0-1-1,0 1 0,0 1 0,2 3 0,2 1 5,1-2 1,1-2 0,-6-1-1,0-1-12,0 1 0,0-1 0,2 1 1,1-1-2,3 1 1,-1-1 0,-5 1-2,0-1 0,2 1 0,2 0 1,1-1-2,-1 1 1,-2-1-1,-2 1 1,0-1 1,2 1 0,1-1-16,3 1 1,1-2-1,-3-3 9,1-1 0,3-5 21,-3 5 103,4-7 1,8 3-34,-1-7 0,-5 0 0,0 0-17,2 0 1,2-7-1,2-3-57,-1 1 1,-5-5 0,0 3 0,2-2-87,2 2 0,-4-4 0,0 6 0,0-2-302,-2 0 0,6 5 1,-4-5 379,3-2 0,-4-9 0,-3-3 0</inkml:trace>
  <inkml:trace contextRef="#ctx0" brushRef="#br0" timeOffset="81.9257">26574 11592 7813,'-16'0'-1275,"5"0"1283,0 0 52,7 0 53,-4 0-65,8 0-44,0 0 98,0 7 0,8-5-68,3 4 0,4-4 0,1-1 1,1 3-11,-1 2 0,1-1 1,1-5-1,2 0-25,2 0 1,6 0 0,-4 0-1,0 0-27,0 0 1,5 0 0,-1 0 0,3 0-13,2 0 0,0 0 0,0-2 0,0-1 35,0-3 0,0 1 1,2 3-1,2-2-2,1-1 0,7-1 0,-5 4 0,0-1-18,1-3 1,3 1 0,-4 5 0,1-2-30,-1-4 1,4 4 0,-5-3 0,-2 3 46,-3 2 0,0 0 0,-1 0 0,-2 0 0,-4 0 0,5 0 0,-5 0 0,4 0 72,3 0 0,-1-6 0,0 1 0,0 1 20,0 2 0,0 2 0,0 0 1,0-1-32,0-5 0,0 4 1,0-3-1,0 3-18,0 2 0,0 0 0,1-2 0,-1-2-22,0-1 1,0-1-1,0 6 1,0 0 3,0 0 1,6-5-1,-1-1 1,-1 3-61,-2 1 1,-2 2 0,0 0 0,-2 0 9,-3 0 0,1 0 0,-7-2 0,0-2-22,2-1 1,-5-1-1,3 6 5,-4 0 0,-2 0 1,1 0-488,0 0 58,-8 0 478,-2 0 0,-7-7 0,0-2 0</inkml:trace>
  <inkml:trace contextRef="#ctx0" brushRef="#br0" timeOffset="82.9257">27021 11658 7813,'-17'-7'-361,"1"5"0,-1-3 1,0 3-595,1 2 955,-1 0 0,-7 0 0,-1 0 0</inkml:trace>
  <inkml:trace contextRef="#ctx0" brushRef="#br0" timeOffset="83.9257">26723 11658 7813,'-11'0'-780,"0"0"0,0 0 684,-6 0 246,8 0-22,2 0 1,7 0 180,0 0 1,2 6-298,3-1 0,4 3 0,8-5-11,-1 3 1,1-1 0,-1-5 0,1 0-9,0 0 0,5 0 0,0 0 0,-2 0-7,-2 0 0,4 0 1,2 0-1,0 0 5,0 0 0,3 0 1,-3 0-1,0 0 5,0 0 1,0 0 0,-4 0 0,4 0 3,2 0 1,-4 0 0,4 0 0,-3 0 0,-2 0 1,3 0 0,-1 0 0,3 0 15,4 0 0,1-5 0,0-1 0,-2 3-7,-1 1 0,0 2 1,5 0-1,0 0-3,0 0 0,0 0 1,0 0-1,0 0-41,0 0 0,6 0 0,-1 0 0,-1 0-18,-2 0 1,-2 0-1,0 0 1,0 0 23,0 0 0,6-6 0,-1 1 0,-1 1 35,-2 2 0,-2 2 0,0 0 0,-2-2 0,-3-3 1,3 3 0,-3-5 0,3 1 23,2 1 0,-5-3 0,-1 5 0,3-3 7,1 2 1,0 1 0,-2-1 0,-3-1-39,-2 1 0,4 2 1,-4 2-1,-1 0 25,1 0 0,0 0 1,-4 0-1,2 0 31,-1 0 0,-1 0 0,0 0 0,2 0-23,-2 0 1,-1 0 0,-1 0 0,2 0-13,2 0 0,0 0 1,-5 0 15,-1 0 1,1 0 0,0 0-34,-1 0 0,1-2 0,-1-1 3,1-3 1,-1 1-78,1 5 0,-6 0-213,0 0-405,-8 0 283,5 0 405,-8-8 0,0 6 0,0-5 0</inkml:trace>
  <inkml:trace contextRef="#ctx0" brushRef="#br0" timeOffset="84.9257">29600 10368 7428,'-16'0'-1163,"5"0"1164,0 0 1,5-5-53,-5-1 0,7-1-12,-1 1 1,1 5 62,-1-5 0,3-3 0,-5 0 0</inkml:trace>
  <inkml:trace contextRef="#ctx0" brushRef="#br0" timeOffset="85.9257">29501 10335 6445,'11'0'27,"-2"2"-31,-1 4 0,-1-5 1,-3 7-2,1-1 1,2 1 0,-3 4 56,2-1 1,1-5-33,-1 5 0,-3-2 0,6 4 57,-1-2 0,-1-7-4,-1 1 0,-3-3 40,8-2 0,0 0 0,6-2-79,-1-3 1,1-4-1,1-8 1,4 0 0,4 1 15,0-1 0,5-1 1,-2-4-1,6-4-22,4 0 1,7-5 0,-2 4 0,4-5-71,1-1 1,8 0 0,2 0-1,4 0-407,3 0 1,-4 0 448,10 0 0,3-7 0,1-3 0</inkml:trace>
  <inkml:trace contextRef="#ctx0" brushRef="#br0" timeOffset="86.9257">25913 12105 7790,'0'-9'-2012,"0"-6"2187,0 13 40,0-5 232,0 7 1127,0 0-1532,0 7 1,0-3 0,0 7 0,0 2-2,0 1 0,5 3 0,1-1 0,-3 1-31,-1-1 0,-2 3 0,0 1 1,0 2-5,0-2 0,6 0 0,-1 1 1,-1 1-6,-2-2 0,-2 4 0,0-2 0,0-2-8,0-2 0,0 4 0,0 1 1,0-3-4,0-2 0,5-1 0,1-1-20,-3 1 0,-1-6 0,-2 0-7,0 2 0,2-6 0,2 0-29,1 1 53,1-6 0,-1 7 0,3-6 28,1 3 1,-4-1 33,6-5 0,0 0 0,6 0 53,-1 0 1,1 0-1,0 0-46,-1 0 0,1 0 1,-1 0-1,1 2-2,-1 4 0,1-4 1,-1 3-40,1-3 0,-1-2 0,1 0-128,-1 0 1,-5 5-1,0 1-142,2-2 0,2-3 1,2-1 61,-1 0 0,-1-1 193,-4-5 0,11-3 0,-4-8 0</inkml:trace>
  <inkml:trace contextRef="#ctx0" brushRef="#br0" timeOffset="87.9257">26839 12551 7759,'7'9'-1456,"-3"-1"1363,7-8 1,-6 0 121,6 0 1,0 0 100,6 0 1,-1-2-70,1-4 0,-6 3 1,-2-8 19,-2-2 0,1 4 1,-5-2-42,3-2 1,-1 4-1,-5-2-34,0-2 0,-1 5 0,-5 1 0,-5 1 46,-4 1 1,4-2 0,0 3 0,-1-2 17,-3 3 0,-2 1 0,1 2 1,-1 0 13,1 0 1,-1 0 0,1 0-34,-1 0 0,1 0 0,-1 2 0,2 3-41,4 6 1,-3-2 0,4 2 0,-1 2 28,0 2 0,8 2 0,-5-1 48,1 1 1,5-1-1,-3 1 1,3-1 43,2 1 1,0-6 0,0 0 0,2 2 25,3 1 1,-1-3 0,7 0-170,2 2 1,1-4 0,3 1 0,-2-1-146,-4 0 0,3-5 0,-3 1 0,6-3-27,5-2 0,-4 0 0,6 0 0,0 0-23,4 0 1,3-2 206,2-3 0,0-4 0,0-8 0</inkml:trace>
  <inkml:trace contextRef="#ctx0" brushRef="#br0" timeOffset="88.9257">27566 12468 7560,'-9'-1'-976,"2"-3"1169,-1-2 1,7-1 42,-5 2 1,-1 1-57,1-7 1,-1 7-141,1-1 1,-3 3 0,-7 2-113,-1 0 1,1 2 0,-1 1 32,0 3 0,-5 7 0,0-2 0,2 2 1,2-2 1,1 3-1,1-3 30,-1 4 1,6 0 0,2-2 0,2-2 23,3 2 1,-3-4 0,1 2 8,2 2 0,3-4 0,2 0 0,3 0 20,2 0 1,6-3-90,-1 5 0,4-7 0,2 1 16,-1-3 0,1-2 0,1-2 0,2-2-48,2-1 0,0-8 0,-5 4 0,0-2 12,-1 0 0,-5 0 0,0-6 53,2 1 1,0-1-1,-2 1-42,-6-1 738,5 1-311,-9-1-426,7 8 0,-8 3 55,0 12 1,0 3 0,2 6 69,3-4 1,-1 3-1,7-3-9,2 4 1,1-4 0,3-2-35,-1-1 0,1-1 0,-1-3-33,1 1 1,-6 1-1,0-6 1,2 0 13,2 0 1,-4 0 0,0 0 0,2 0-84,1 0 0,-3-6 0,0-1 0,0-2 65,-1-4 0,4 4 0,-5-2 0,2-2-5,0-2 0,-5-1 0,3-1 1,-2 0-66,-3 1 1,-2 5 0,-2 0-31,0-2 0,0-2 1,-2-1 48,-3-1 1,1 6 0,-7 2 0,-2 2-45,-2 3 0,-1 2 1,-1 2 93,1 0 1,-1 0-49,1 0 0,5 0 271,0 0-125,7 0 0,4 0 0,11 0 0,4 0 51,1 0 0,3 0 0,1-2 0,4-1-59,1-3 0,-3-5 1,4 6-1,0 1-30,0 2 1,-4-3-1,3-1 1,-1 2 4,-3 3 1,-3 1-1,-2 0 1,1 0-6,0 0 1,-1 1-40,1 5 0,-3 3 0,-1 8 36,-2-1 1,-7 1-1,1-1-40,-3 1 1,4-1-1,-1 1 1,-1-1 18,-2 1 0,-2-1 0,2-1 1,1-2-105,3-2 1,1-2 0,-3 4-280,1-2 1,8-7-1,-2 1-168,4-3 0,1-2 523,1 0 0,7-7 0,2-2 0</inkml:trace>
  <inkml:trace contextRef="#ctx0" brushRef="#br0" timeOffset="89.9257">28525 12303 7759,'10'7'408,"-3"-5"-154,-7 6 0,0-7-138,0 5 0,2 1 0,1 6 1,3-2-229,-2 2 1,-1 2-1,1 1-2,1 1 0,3-1 0,-4 1-42,1-1 1,6 1 0,-5 0 5,-3-1 1,5-5-463,-3 0 480,1-7 174,-6 3 0,0-14 0,0-4 0,0-4-40,0-1 1,0-1 0,0 0 0,1 1 12,5-1 1,-4 1 0,5-1 0,0 3 28,5 3 0,-3-4 1,2 4-1,2-2 54,1 2 0,-3-2 1,0 8-1,2-1 12,2-1 1,1 5-1,1-4 1,0 5-47,-1 1 1,1 0-1,-1 0 1,1 0-50,-1 0 0,1 5 0,-1 2 0,1 1-72,-1-1 1,1 6 0,-2-2-1,-3 2-192,-1-2 0,-5 4 1,3-4-72,-1 3 1,3-3 0,-6 0-223,-1 2 542,5-5 0,0-1 0,8-7 0</inkml:trace>
  <inkml:trace contextRef="#ctx0" brushRef="#br0" timeOffset="90.9257">29385 12237 7470,'9'11'-388,"-3"0"577,-4 2 1,-2 2 0,0 1-112,0 1 0,0-1 0,0 1 0,0-1-46,0 1 1,0-1 0,0 1-327,0-1 1,0-5-297,0 0 0,2-7 590,3 2 0,4-5 0,8-1 0</inkml:trace>
  <inkml:trace contextRef="#ctx0" brushRef="#br0" timeOffset="91.9257">29501 12171 7759,'-16'-17'-89,"1"1"599,4-1-944,3 1 1,8 5 433,0 0 0,0 7 0,0-3 0</inkml:trace>
  <inkml:trace contextRef="#ctx0" brushRef="#br0" timeOffset="92.9257">29716 12237 7196,'0'-9'353,"2"1"1,2 7 0,3-3-246,2-2 1,-3 1 0,5 5-72,1 0 0,-2 0 0,1 0 0,0 2-80,-2 3 1,6-1 0,-6 7 0,2 0-47,0-2 0,-6 6 1,5-4-1,-3 4-78,-3 1 1,3 1 68,-2-1 0,1 1-347,-6-1 191,0-7 200,0-1 0,-2-8 0,-2-2 0,-1-4 0,1-5 0,2-5 57,2-6 1,0-2 0,0-4 0,0 6 24,0 4 1,8 1-1,3 1 1,2-1 9,-2 1 0,3 5 0,-3 2 0,4 1 102,2 5 1,-1 1 0,1 2-65,-1 0 0,1 5 0,-1 3 0,1 1 48,-1 4 1,-5 0-1,0-1 1,0-1-90,-1 2 0,4 2 0,-5 2-142,1-1 1,3 1-1,-6-3 1,0-1-95,1-2 0,-3-5 0,-3 3-76,3-2 1,5-1 0,6-6 276,1 0 0,-1 0 0,1 0 0</inkml:trace>
  <inkml:trace contextRef="#ctx0" brushRef="#br0" timeOffset="93.9257">30576 12187 7610,'16'-7'18,"-6"-2"1,-5-8 140,-3 1 0,-2 5 1,0 0-227,0-2 0,-2 4 0,-3-1 47,-6 3 1,-4 2 0,-2 5 0,1 0-63,-1 0 1,1 0 0,-1 0 0,1 1-13,-1 5 0,2-2 0,3 7 0,1 0 18,-2-2 0,4 9 0,-1-5 0,1 0 36,0 2 1,5-1-1,-1 3 1,3-1 23,2 1 0,5-6 1,3-2 35,1-1 1,2-3 0,6-5-1,-1 0 2,1 0 0,-6 0 0,0 0 0,2 0-8,1 0 1,3-2 0,-1-3-1,1-4 21,-1-1 0,1-4 0,-1 3 62,1-4 1,0-2 62,-1 1 0,-7 5 0,-1 2 496,-1 1-570,-5 3 1,5 7 0,-7 3-86,0 6 1,0-2 0,0 4 0,0 4 34,0 3 1,0 2-1,0-4 1,2 3-12,3 1 0,-3 5 0,6-3 0,-3 0-14,1 0 0,1 3 0,-3-3 1,1 0-27,-1 0 0,3-2 0,-1-5 0,-3-1 3,-1 1 0,4-1 1,-1 1-107,-1-1 1,-4 1 60,-6-1 1,-3-6 0,-7-5 0,-1-3-30,1-2 0,-6 0 0,-2 0 0,0 0-240,0 0 0,-4 0 0,5-2 1,-1-2-103,0-1 1,2-8 427,5 2 0,1-4 0,-1-1 0</inkml:trace>
  <inkml:trace contextRef="#ctx0" brushRef="#br0" timeOffset="94.9257">31072 12039 6954,'0'-10'612,"7"3"-488,4 7 1,4 0-1,2 0-112,-1 0 0,1 0 1,-1 0-1,1 2-38,-1 3 0,1-1 0,-1 5 0,1 0-38,-1 1 0,-5 1 0,0 3 0,1-1-50,-3-2 1,0-2 0,-5 4-31,1-2 1,1 0 218,-6 6 1,-2-8 61,-4-3 0,3-5 0,-8-1 45,-2 0 1,3 0 0,-1 0-65,-1 0 0,4-7 1,3-4-57,3-4 1,2-1 0,0-1 0,0 1-208,0-1 1,2-1-1,3-2 1,6-1-255,4 7 1,3-3 0,3 6 0,1-2 398,-2 2 0,6-3 0,-1 4 0,8-6 0</inkml:trace>
  <inkml:trace contextRef="#ctx0" brushRef="#br0" timeOffset="95.9257">31866 11989 6500,'-17'0'220,"1"0"0,-1 0 0,2-2 0,3-2-123,1-1 1,0-1 0,-6 6-96,0 0 0,6 0 0,0 2 1,-1 2-23,-3 1 0,-2 8 1,1-4 22,-1 1 1,6 4-1,2-3-145,2 4 0,1-4-13,6 0 0,0 0 97,0 6 1,8-8-1,3-4 19,3-3 1,8-4 0,0-1-1,-1-5 21,-3-1 1,-2 4 0,1-5 0,0 1 138,-1 0 0,1 5 0,-1-3 327,1 0 1,-6 5 319,0-4-672,0 5 1,0 2-72,0 5 0,-6 1-362,6 4 0,-5-3-46,5-8 1,0 0 0,5 0 149,1 0 1,-2-2 0,-2-4-1,-2-3 233,1 0 0,3-13 0,2 3 0</inkml:trace>
  <inkml:trace contextRef="#ctx0" brushRef="#br0" timeOffset="96.9257">32097 11460 7759,'0'-11'31,"0"0"1,0 5 9,0-5 7,0 8 0,0-3 0,0 12 1,0 5 53,0 3 0,0 3 1,0-1-1,0 3-36,0 3 1,2-2 0,2 6 0,1-1-33,-1 1 1,5 0-1,0 3 1,2-3-43,0-2 1,-5 3 0,5-5 0,0-1-119,-2-3 0,4 0 0,-6 3-175,3 1 1,-5 0 0,4-6-753,-1 1 1053,4-1 0,-2 1 0,6-1 0</inkml:trace>
  <inkml:trace contextRef="#ctx0" brushRef="#br0" timeOffset="97.9257">32428 11956 7323,'0'9'-139,"0"-2"0,7-7 153,4 0 1,-1-1-1,1-5-35,1-5 1,-2 2 0,-1-2-68,-2-2 1,4-2 75,-5-1 0,-1 5 226,-5 0-132,0 7 0,-7-3 0,-2 8 1,-2 5 38,0 5 0,5-2 0,-3 2 0,2 2 43,3 2 1,-3 1-1,1 1 9,2-1 1,3-5-1,1 0-120,0 2 1,1-4 0,5 1-133,5-3 0,4-1 1,1-6-273,1 0 0,-1 0 1,1 0-1,-1-2-217,1-4 0,-1 3 568,1-9 0,7-6 0,2-8 0</inkml:trace>
  <inkml:trace contextRef="#ctx0" brushRef="#br0" timeOffset="98.9257">32246 11625 7573,'2'-9'-165,"2"2"0,3 1 154,2 1 1,2-1 0,6 4 0,-1-1 98,1-3 1,-1 1-1,3 3 1,3-2-23,5-2 1,5 1 0,1 3 0,0-2-137,0-1 1,0-6 0,2 5 0,1 3 69,3 1 0,0-5 0,-6-3 0</inkml:trace>
  <inkml:trace contextRef="#ctx0" brushRef="#br0" timeOffset="99.9257">10368 14056 7985,'10'0'-475,"-3"-7"0,-9 5 1,-2-6 417,-1 1-14,-1 5 1,1-7 52,-1 4 0,-1 3 33,1-4 0,-1 3 57,-4-3-23,-4 4-43,6-5 32,-7 7 1,-1 0-27,1 0 1,-1 0 0,1 0 137,-1 0 0,0 0 0,1 0-93,-1 0 1,6 2-1,0 1-95,-2 3 0,1 7 0,-1-4 1,4 2 6,1 0 0,-5-6 1,2 7 45,-3 0 1,-3 1 0,2 0 0,3-4 37,1-1 1,1 4-1,-3-2 1,2 1-18,-1 0 1,-1 0 0,0 5-42,2 1 1,0-1-1,-4 1 1,2-1-8,2 1 0,6-1 1,-4 1-1,-1-2 9,1-4 1,5 3 0,-3-3-1,2 4 8,-1 2 1,-1-1-1,3 1 1,-1-1 54,1 1 1,-3 1-1,-1 1-43,-1-3 1,5 10 0,-3-10-1,1 3-13,1-1 1,-1-1 0,6-1 0,0 1-6,0-1 0,-1 1 0,-3 1 1,-2 2-16,3 2 1,1 6-1,2-6 1,0 0 4,0 2 0,0-6 0,0 6 0,0-2 9,0 0 1,0 2 0,0-4 0,0 3 57,0-3 1,0 4 0,0-2-11,0-2 0,0-2 1,0-1-17,0-1 0,0-5 0,2 0-27,3 2 1,-1-4 0,5 2 0,0 0-9,0-1 0,3 4 0,4-4 1,1-1 0,-1 4 0,1-6 0,-3 2-21,-3 4 0,10-4 1,-5 2-1,3 0-18,-1-2 1,4 6-1,0-6 1,0 2 1,2 0 0,-4-5 0,8 3 1,-1-2 35,-1-3 1,5-2-1,-3-2 1,3-2-13,2-3 0,-2-5 1,-1-6-1,-3-1 31,3 1 1,1-1 0,0-1 0,-1-2-15,-3-2 0,-7 0 1,4 3-1,-2-1 18,0-2 1,0-6 0,-5 4-1,-1 1 13,1-1 0,-2-6 1,-2 3-1,-2-5-20,1-1 0,3 0 1,0 0-1,-2 0-10,-2 0 0,-6-2 0,4-2 1,-1-3-3,-5-2 0,-1 3 0,-2-5 0,0 0-16,0 2 0,-2-12 0,-3 5 0,-6-3 8,-4 1 1,-3 1-1,-2 1 1,-2-1-8,1 1 0,1 6 1,0 5-1,-2 5-84,2 5 0,-4-1 0,2 7 0,1 3 100,3 6 0,-6-1 0,-1 4 0</inkml:trace>
  <inkml:trace contextRef="#ctx0" brushRef="#br0" timeOffset="100.9257">17413 11526 7908,'0'16'0,"7"1"0,2 0 0</inkml:trace>
  <inkml:trace contextRef="#ctx0" brushRef="#br0" timeOffset="101.9257">17595 11857 7724,'9'7'-697,"-2"-5"0,-7 7 816,0-3 0,0-3-62,0 8 1,0-5 0,-2 5-39,-3 2 0,3 1 1,-5 1-5,-1-4 1,7 4-26,-5-4 1,6 2 0,6-1-100,5 0 1,3-9 0,3 3 0,-1-4 108,1-2 0,-1 7 0,1 2 0</inkml:trace>
  <inkml:trace contextRef="#ctx0" brushRef="#br0" timeOffset="102.9257">17859 12005 7526,'0'11'-111,"0"1"0,0-1 0,2 5-31,4 1 0,-3-1 0,7 1-73,-3-1 1,4 1 0,-4-3 214,2-3 0,-5 12 0,4-5 0</inkml:trace>
  <inkml:trace contextRef="#ctx0" brushRef="#br0" timeOffset="103.9257">18091 12254 7892,'-17'9'0,"6"-2"-227,0-7 1,6 7-67,-6 4 1,7 4 0,-1 2 75,3-1 0,2 1 0,0-1 217,0 1 0,0-1 0,0 1 0</inkml:trace>
  <inkml:trace contextRef="#ctx0" brushRef="#br0" timeOffset="104.9257">18190 12551 7661,'-7'17'-1372,"5"-6"1478,-4 0 1,5-6-225,1 6 1,0 0 0,0 6 0,1-1 53,5 1 0,-4-1 0,3 1 1,-1-2 63,1-4 0,5 3 0,6-4 0</inkml:trace>
  <inkml:trace contextRef="#ctx0" brushRef="#br0" timeOffset="105.9257">18289 12948 7468,'-16'9'0,"-1"-1"-1441,1-1 1379,-1-5 0,10 12 62,7-3 0,7 4 0,10 2 0</inkml:trace>
  <inkml:trace contextRef="#ctx0" brushRef="#br0" timeOffset="106.9257">18422 13262 7556,'-17'9'-921,"8"1"307,3-5 614,5-3 0,8 5 0,2-7 0</inkml:trace>
  <inkml:trace contextRef="#ctx0" brushRef="#br0" timeOffset="107.9257">18653 13527 7852,'11'0'-1187,"-2"2"929,-1 3 1,5-1 257,-2 7 0,3-7 0,3 10 0,-1-5 0</inkml:trace>
  <inkml:trace contextRef="#ctx0" brushRef="#br0" timeOffset="108.9257">10038 13593 6290,'0'11'246,"0"0"-204,0-7 0,0 10-1,0-3 6,0-3 0,5 6-37,1-3 1,1-3-12,-1-3 1,-5-1 64,5 2-14,3-5 0,-5 7 135,7-8-112,-8 0 1,7 0 0,-7-2-1,5-4-11,1-5 0,-4-2 1,6-1-1,0-1-31,-1-3 1,4-2-1,-1 3 1,4 0-43,-1 1 0,10-6 0,-10 0 0,3 2-4,-1 1 1,4-3-1,0-2 1,-1 0 11,-3 1 1,4-5 0,2 6-1,0 2-10,0 1 1,-2-3 0,-4 0 0,2 2-56,2 2 0,0 1 0,-5 2 0,-1 3-25,1 1 1,-2 5 0,-2-3 0,-2 1-264,1 5 0,-2 1 356,1 2 0,-8 7 0,5 2 0</inkml:trace>
  <inkml:trace contextRef="#ctx0" brushRef="#br0" timeOffset="109.9257">10137 13560 6850,'7'-9'-860,"-5"-6"881,5 13 1,-8-5 363,-5 7-115,4 0-261,-5 0-33,7 0 15,0 0 0,2 5 0,1 3 16,3 1 1,1-4-1,-1 6 13,5 2 1,-2-5 0,2-1-13,2 0 0,2-5 0,1 4 21,1-4 1,-1-2 1,1 0 0,-1-2 72,1-4 1,-1-3 0,-1-8-1,-2 1-35,-2-1 1,0-5 0,5 0-1,1 0-35,0-2 1,-1 4 0,2-6 0,3 1-22,1-1 1,0 4 0,-4-6-1,2 1-17,2 1 1,6-3 0,-4 5 0,0 0-41,0 0 0,3 0 1,-5 4-1,0 0-106,2 5 0,-6-2 1,5 6-1,-5-1-58,-2 1 1,1-2-1,0 7-215,-1 2 424,-7 3 0,-1 8 0,-8 2 0</inkml:trace>
  <inkml:trace contextRef="#ctx0" brushRef="#br0" timeOffset="110.9257">10170 13560 8068,'5'11'-488,"1"0"0,-1-6 0,-3 5 360,4-3 0,3 4 0,8-5 140,-1-3 1,1 5-1,-1-3 20,1-1 0,-1-2 1,1-2-1,-3-2 43,-3-4 1,10-8-1,-3-10 1,4-2 20,2-3 0,7-10 0,0-5 0,10-6-105,7-5 0,5-6 0,-20 26 0,2-1 0,0-2 1,2-1-96,0-2 1,3 1 0,3-2-1,2 1-243,1 1 0,2-3 0,4-8 0,0-2 0,3-2 1,-1-1-1</inkml:trace>
  <inkml:trace contextRef="#ctx0" brushRef="#br0" timeOffset="111.9257">26425 13973 7808,'-11'0'-431,"0"0"181,8 0 1,-5-2 145,8-3 0,-2 3 178,-3-3 100,3 3 1,-5 0 212,7-4-365,-8 5-112,6-7 1,-12 8 41,3 0 0,2 0 0,-2 0 47,-2 0 1,3 0-1,1 2 1,0 2 6,0 1 1,3 1-1,-5-4-11,-1 3 1,2-3 0,1 5-63,2 1 1,-1-5 57,3 8 0,-2 0 0,-4 6 0,3-2-16,1-4 0,5 3 1,-5-3 11,-1 4 0,5 2 0,-7-1 44,3 1 1,2-1-1,5 1-1,0-1 0,0 1 0,0-1 1,0 1-22,0-1 1,0 1-1,0 0 1,1-1 25,5 1 1,-2-1-1,5 1 1,-2-1-20,-3 1 1,3-6 0,1 0 0,-1 2-19,0 1 0,6-3 0,-2 0 26,4 2 1,1-5 0,1-3-9,-1-3 0,1-2 0,0 0 0,-1 0-14,1 0 1,-1-2-1,1-2 1,-1-3 28,1-2 1,-1 3 0,1-5-14,-1-2 1,1-1 0,-1-3 0,-1 1 118,-4-1 1,4 1-1,-6-1 1,0 1-53,-3-1 0,1-5 0,-1 0 1,-1 2-7,2 1 1,-5 1 0,4-2 0,-4-2-25,-2 2 1,0-4 0,0 2 0,0 1 12,0 3 1,-6-4 0,-1 0 0,-1 2-56,1 1 1,-6-3 0,4 0 0,-2 4-154,0 5 1,0-2 0,-6 6-119,1 0 0,-1 2 0,1 8 0,-3 5-600,-3 5 0,2 4 858,-7 1 0,-1 1 0,-5-1 0</inkml:trace>
  <inkml:trace contextRef="#ctx0" brushRef="#br0" timeOffset="112.9257">27467 13808 7750,'11'0'-851,"0"0"1044,-7 0 1,5-6-131,-4 1-195,-3-1 0,6 8 103,-8 4 0,-6-3 1,-1 7-1,-2-1 34,-4 0 0,4-3 0,-2 3 0,-2 0 16,-2 0 1,-2 0 0,1 4-1,-1-4 3,1-1 1,-1 5 0,1-4 0,-1 2-40,1 0 1,-6-2 0,0 4 0,1-2-30,3 2 0,1-4 0,1 2 1,-1 0 20,1-2 1,-1 6 0,1-4-14,-1 4 1,3-4 0,1-2 0,4 0 23,1 0 1,-3-3 13,6 5 1,-1-6-40,6 6 0,2-7 60,3 1 0,-1-3 0,7 0 57,2 4 0,2-5 0,1 5 1,1-4 0,-1-2 1,-3 0 0,2 0 0,3 0 75,1 0 1,-1 0-1,-1 0 1,1 2-62,4 3 0,-4-3 0,6 3 0,-2-1-201,0 2 0,2-5 0,-4 7 0,2-3 7,-1 1 1,-3 5 0,-1-6 0,-1 1 8,1 1 1,-6-3 0,0 5-68,2-2 0,-4 4 1,0-3-143,-2 1 0,-1-3 298,-6 5 0,7-8 0,2 5 0</inkml:trace>
  <inkml:trace contextRef="#ctx0" brushRef="#br0" timeOffset="113.9257">29005 13593 6352,'0'-9'681,"0"1"-530,0 8 1,0 8-131,0 3 0,0 4 0,0 1-37,0 1 0,0-1 1,0 1-1,0-1-28,0 1 1,-6-1 0,1 3 0,-1-1 33,-1-1 1,3 8 0,-5-8 0,0 1-30,0 1 0,0-3 0,-4 2 0,2 3 24,-2 1 0,-2 0 0,-1-6 1,-1 1 6,1-1 1,-1-1-1,1-2 1,-1-2 10,0 2 0,1-4 0,-1 0 0,1-1 35,-1-5 0,1 5 1,-1-3 57,1-1 1,5-2-1,0-2-81,-2 0 1,-2 0 0,0-2 0,3-2-1,0-1 1,7-3 0,-6 5 9,-2-3 0,4-5 1,0 4-38,1-3 0,-3 5 0,6-6 20,1-2 1,0 4 0,1-2-41,-3-2 0,1-2 0,5-1 20,0-1 1,0 1 0,0-1 41,0 1 1,2 5-20,3 0 0,-1 1-4,7-1 0,-7 2 0,3 6 43,0-3 0,-3-1-30,7 1 1,-6 4 5,6-3 0,-5 3-39,5 2 1,-6 0-13,7 0 1,-7 5-1,6 1 53,2-2 1,-4 3-1,2-1 28,2-3 1,2 5 0,1-1 0,1 2 0,-1-3 0,1 3-25,-1-2 1,-5 4 0,0-4 0,2 1 99,2-1 1,3 6-80,4-2 0,-3-2 0,3 0 0,-4-1 19,-1-5 0,-1 5 1,1-1-1,-1 1-81,1-1 1,-1 6 0,1-4-220,-1 0 0,1 0 1,0-5-87,-1 1 1,1 3 0,-1-4-1,1 1-518,-1-1 832,1-2 0,7-10 0,1-1 0</inkml:trace>
  <inkml:trace contextRef="#ctx0" brushRef="#br0" timeOffset="114.9257">30129 13593 7445,'11'0'56,"0"0"146,-7 0-220,3 0-7,-7 0 0,-1 0 0,-3 2 26,-2 3 1,-6-1 0,1 7-53,-4 2 0,-2 0 1,1 0-1,-1-2 26,1 1 0,5-2 0,0-1 0,-2 0 10,-2 0 1,-1-3 0,-1 5 0,1 0 6,-1-2 1,2 0-1,2-5 1,2 1 79,-1-1 1,2 3 115,-1-1-337,8-1 102,-5 3 0,8-5 36,0 8 0,2-5 115,4 5 0,-3-7 0,8 3-20,2 0 0,-4-5 0,2 6 0,2-3-31,2 1 1,0 1 0,-2-3 0,-2 1-55,1-1 0,3 3 0,2-1 30,-1-3 1,1 5 0,-1-1-127,1 2 0,-1-5 0,-1 3 0,-2-1-110,-2-1 0,-6 3 0,6-5 0,2 3 207,2-3 0,2 7 0,-1-1 0</inkml:trace>
  <inkml:trace contextRef="#ctx0" brushRef="#br0" timeOffset="115.9257">30874 13709 6862,'0'-9'227,"0"-6"0,5 6-133,1-8 1,-1 1-79,-5-1 1,6 1-1,-1-1 1,1 2 45,1 4 1,-5-3 0,3 3-103,-3-4 0,-2-2 0,2 1 1,4-1 0,-5 1 37,5-1 0,-4 6 139,-2 0-75,0 7-87,0-3 0,0 9 1,0 3 18,0 6 0,2 4 0,1 2 0,3-1 4,-3 1 1,1-1 0,0 1 0,1-1 23,-1 1 0,-2-1 0,0 1 0,1 0-15,3-1 1,-1 1 0,-5-1 0,2 1-12,4-1 0,-4 1 0,3-1-204,-3 1 0,3-1 0,1 1-61,-2-1 1,-3 1 8,-1-1 1,0 1 259,0 0 0,0-1 0,0 1 0</inkml:trace>
  <inkml:trace contextRef="#ctx0" brushRef="#br0" timeOffset="116.9257">30857 13924 7264,'17'0'-66,"-6"0"1,0 0-1,1 0 167,3 0 0,2 0 1,-1-2-1,1-2-71,-1-1 1,6-1 0,0 6-1,0 0 10,2 0 1,-5 0 0,5 0 0,-2 0-254,0 0 1,5 0 0,-5 2 0,-1 2 212,-3 1 0,6 1 0,2-6 0</inkml:trace>
  <inkml:trace contextRef="#ctx0" brushRef="#br0" timeOffset="117.9257">26409 15263 7683,'11'0'-953,"0"0"854,2 0 0,-4 0 0,2-2 115,2-3 0,1 3 1,3-4-1,-1 3 49,1-3 1,0 4 0,-1-3 0,1 3-25,-1 2 0,1-5 1,-1-1-1,1 2 34,-1 3 1,6 1 0,2-2 0,0-2-82,0-1 0,5-1 1,-3 6-1,2-2 6,-1-3 1,1 3 0,5-6 0,2 1 1,3-4 0,-1 2 0,5 0 0,1 0 6,-1-1 0,0 5 0,6-6 0,-2 0-4,0 2 0,5-4 0,-7 5 0,2 1 56,-2 0 1,4-1 0,-4 5 0,4-5 25,2-1 1,-1 4 0,1-6 0,-1 0 9,1 1 0,7-4 0,2 4 1,1-1-53,1 0 0,0 6 0,3-4 0,-1 0-121,-3-1 1,-5 5 0,4-4 0,-2-1 17,-4 1 0,4 6 0,-2-5 1,-1 3 45,-3-1 0,4-5 1,2 4-1,0-2-6,0-4 1,4 4-1,-4-1 1,2 1-10,3 0 1,2 4-1,1-5 1,-5 3-54,-5 3 0,2-3 1,-2 1-1,-1 3 27,-3 1 1,2 2-1,1-2 1,-3-2 26,2-1 0,3-1 1,-3 6-1,2 0 10,-2 0 0,-1 0 0,-1 0 0,2 0 46,3 0 1,-1-5 0,-4-1-1,1 3-17,-3 1 1,4 2 0,-8 0 0,1 0 30,-2 0 1,2 0 0,-6 0-1,0 0 29,1 0 0,3 0 1,-4 0-1,1 0-12,-1 0 1,4 0 0,-3 0-1,-1 0-36,1 0 1,3 0-1,-6 0 1,-1-2-29,-2-3 0,-2 3 1,0-6-1,-2 3-34,-3-1 1,-2-1 0,-6 3 0,2-3 16,-2-2 1,-2 3-1,-1-5 1,-1 0 1,1 2 1,0-6 0,-1 4-1,-1-3-28,-4-3 1,3-1 0,-4-3 0,1-2-18,0-3 0,-6-2 0,4-5 0,-1 0 47,-5 0 0,1-5 0,0-1 1,1 0 11,-1-1 1,-2 3 0,-2-7 0,0 0 4,0 2 1,2-12 0,1 7 0,5-3 11,1-1 1,-5 8-1,3-10 1,-2 2 8,1 5 1,5-4-1,-4 8 1,1 0-13,-1 3 0,-1 4 1,-6 2-1,0 2 19,0 3 0,0-1 0,0 7 0,0 2-16,0 1 1,-8 3 0,-1-1-1,-2 2-74,0 4 1,0-1 0,-7 4-1,-3 1-26,-1-1 0,0 3 0,4 3 0,-2-2 61,-2-1 0,-6-1 1,4 6-1,0 0 37,0 0 1,0 0-1,4 0 1,-4-1-21,-1-5 1,4 4 0,-2-3-1,1 3 88,-1 2 0,0 0 1,2 0-1,-1 0-22,2 0 0,-4-6 0,2 1 0,2 1-30,2 2 0,-4 2 1,-1 0-1,3 0-20,2 0 1,-4 0 0,-2 0-1,0 0 27,0 0 0,-5 0 0,1 0 1,-1 0 3,1 0 0,-3 0 0,3 0 0,-1 0-49,2 0 0,-5 2 1,5 2-1,-5 1-96,-1-1 0,0-2 1,0-2-1,0 0 35,0 0 0,0 0 0,-2 0 0,-2 0 35,-1 0 1,-3 0 0,3 0-1,-4 0 21,-1 0 0,-4 0 0,4 0 0,-1 2 189,0 3 1,0-3-1,-4 5 1,2-1-153,2-1 1,6 3 0,-5-5 0,1 3-62,0-2 1,3 3 0,-3-1 0,0-1-15,-1 2 0,5-5 0,-6 6 0,0-3 13,1 1 0,-4 5 0,3-6 0,-2 1 69,1 1 0,0-5 0,4 5 0,-1-1 10,-4-1 1,4 6 0,-1-5-1,1-1-20,0 3 0,5-5 0,-3 6 0,1 1-10,1-1 0,-1-4 0,4 5 1,-2-1-106,-1 0 1,-1-4 0,4 5-1,-2-3 122,-1-3 1,-6-1 0,3 1-1,1 1 64,0-1 1,-5-2 0,5-2 0,0 0-54,-1 0 1,-3 0 0,5 0 0,3 0-17,1 0 1,2 6-1,0-1 1,0-1-36,0-2 0,-1 3 0,1 1 1,0-3 3,0-1 0,-5-2 1,-1 0-1,2 2 5,2 3 1,-3-3-1,-3 4 1,1-4-4,0-2 1,1 0 0,4 0 0,-2 0-35,-1 0 1,-1 0-1,8 0 1,2 0 20,1 0 0,6 0 1,-6 0-1,1 0 28,1 0 1,0 5-1,6 1 1,-4-3-18,-1-1 1,2 4-1,-4 1 1,-2 0-3,-3 1 1,5 3 0,-1-4 0,-1 0-1,-2 1 1,-3 3 0,3-6 0,2 1 11,1 1 1,1-5 0,-5 4 0,3-5 19,2-1 1,-1 0 0,-5 0 0,0 0-14,0 0 0,0 0 0,-2 0 0,0 0 45,2 0 1,-4 0 0,9 2 0,-1 2-2,1 1 1,-1 1 0,7-6 0,2 2-40,1 3 0,3-3 0,-1 5 0,1-1-28,-1-1 0,1 1 0,-1-4 21,1 3 1,-1-1 0,1 5-27,-1-1 0,1 3 0,-1-4 0,0 0-21,1 1 1,-1-1-1,1-2 41,-1 6 1,1-1-1,-1-1 1,1 0 5,-1 0 1,6-3 106,0 5 0,7-6-105,-1 6 1,3 0 0,2 6 0,0-1 18,0 1 0,0-1 1,0 1-1,0 0 19,0-1 0,0 6 0,0 0 0,0-2-21,0-1 0,6 3 1,-1 0-1,-1-2-10,-2-2 0,3 5 0,1-1 1,-3-2-33,-1-2 1,4-1 0,1-1 0,0 1-8,1-1 1,-1 6-1,-3 2 1,3 0 15,2 0 1,-3 5 0,3 1-1,-2 5 3,-3 3 0,0 6 0,-1-3 1,3-1-27,-2 1 0,-3 3 1,-1-6-1,0-3 31,0-5 0,2-5 0,2-4 0,1 1 76,-1-2 0,3-2 0,1-1 0,1-3 43,4-3 1,2 4-1,1-4 1,1 4-42,-1 1 1,6-5 0,2 0-1,2 0-32,3-1 0,1 4 0,1-4 0,0 1-131,4 0 0,2-8 1,-4 5-1,2-3-138,3 1 0,-1-1 0,5-5 0,1 0-633,-1 0 859,2 0 0,6 0 0,-1 0 0</inkml:trace>
  <inkml:trace contextRef="#ctx0" brushRef="#br0" timeOffset="118.9257">28873 13312 6868,'-8'-9'73,"6"1"0,-7 8 87,4 0-101,3 0-103,-5 0 1,5 0-7,-4 0 48,4 0 0,-12 0 55,3 0 0,-4 0 41,-2 0 0,6 0-57,0 0 1,6 0-1,-6 0 5,-2 0 0,4 0 1,-2 0-27,-2 0 1,4 0 0,-2 0-15,-2 0 1,-2 0-1,0 2-30,4 4 1,-3-5-54,3 5 0,2 1 1,-3-1 66,0-2 0,4-1 0,1 1-1,0 1 0,3 1 1,-5-4-25,1 3 0,-4-1 30,0 7 1,-2 0 0,-3 4 14,1-4 1,-1 3 29,1-3 1,-1-3 0,2-1 18,4 0 1,2-3-47,4 7 1,-3-5 0,-5 5 0,2 2 1,6-4-1,-6 2 13,-2 2 1,6-4 0,-1 0-3,1-2 0,5 1-69,-3-3 0,3-1-72,2 7 1,0-6 14,0 6 0,0 1 1,0 4 88,0 1 0,0-6 0,0 0 50,0 1 1,-6 3 0,1 2-41,1-1 0,2-5 1,0-2-1,-1 1 130,-3-1 1,1 2-113,5 5 1,0 1 0,0-1-15,0 1 0,0 0 0,0-1-6,0 1 0,0-6 0,0 0 27,0 2 1,0 1 28,0 3 0,2-1 0,1 1-27,3-1 0,-1-5 1,-3 0-20,4 2 1,-5 2-1,5 2 25,-4-1 1,3 1 31,1-1 1,1-1 29,-1-4 0,-4-2 1,5-5-25,0 1 0,-5 3 0,5-5-21,1 3 1,-5 7-36,8-2 1,-5-2 0,3 2-13,-1 2 0,3-4 1,-4 0-45,2-2 1,2 4 0,4-3-39,-4 1 1,2-3-1,-6 3 20,2-2 0,-3 4 53,5-5 0,0 5 4,5-6 1,-5 6 35,0-5 0,-5-1-12,5-5 1,-6 6 0,6-1-33,2-1 0,-4-2 0,1 0 0,-1 1-2,0 3 1,-3-1 3,5-5 0,-6 6 34,6-1 1,0 1 21,6-6 0,-6 0-50,0 0 1,0 0 0,3 2-24,-3 3 1,-1-3 2,-5 3 1,4-3 16,8-2 1,-6 0 0,0 0-17,2 0 0,-4 0 18,2 0 0,-5 0 1,5 0 2,1 0 1,-2 0 10,1 0 0,-6 0-2,6 0 0,0 0-8,6 0 1,-1 0-7,1 0 1,-1 0 3,1 0 0,-2-2 0,-3-1 15,-1-3 1,-5 1 23,5 5 0,-2-2 0,4-2-3,-2-1 1,-2-3 0,4 5 2,-2-3 0,0-7 7,6 2 0,-6 2-8,0-2 1,-6 6 0,4-6-22,-1-2 1,3 4-1,-4-1 1,1 1-9,-1 0 1,6-2 0,-4-6 0,0 1 1,4 5 0,-6 2-1,3-1-13,2 1 1,-4 4 0,-1-6 0,0-2 1,1 4 0,5-2 13,-2-2 1,-8 4-1,3-2-3,-4-2 0,0 4 0,1-2 47,3-2 0,-1-2 0,-5-2-32,0 1 0,0-1 1,0-1-1,0-2 24,0-2 1,0 0-1,0 3 1,0-1-36,0-2 1,2-2 0,2 4-1,1-2-10,-1 2 0,-2-4 0,-2 2 56,0 2 0,0 1 0,-2 3-21,-4-1 0,3 1 0,-6-1-89,1 1 0,1 4 1,3 1-20,-1-1 0,-6-3 0,5-2 38,2 1 1,-3-1 0,0 1 6,-2-1 0,5 1 0,-3-1 52,-1 1 0,5 1 0,-7 2 0,1 4-9,0 2 1,5-1-1,-3 4-49,0-1 1,-3-6-39,-6 5 1,-1-5-1,1 4 29,-1-2 1,6 5 0,0-1 24,-2 3 1,-1-4-1,-3 1-16,1 1 0,-1 0 1,0 1 26,1-3 0,5 1 0,0 5 1,0-2 5,2-4 0,-6 5-4,4-5 0,-4 4 37,-1 2 1,-1-5-26,1-1 1,5 1-46,0 5 0,5 0-8,-5 0 0,0 0 30,-5 0 0,-1 0 1,0 0 31,1 0 0,5 0 1,0 0 25,-2 0 1,-2 0 0,1 2 0,1 1-31,2 3 1,5-1 0,-5-3-26,-2 4 1,0-3-1,1 6 1,1 1 10,-2-1 1,4-4-1,-3 5 1,0-1 18,-3 0 0,4 0 0,0 4 0,-2-4 26,-2-2 0,4 6 0,0-2-40,-2 4 1,1 2 0,-1-3-1,3-1 15,3-2 1,-4 0 0,4 6-48,-2-1 1,3-1 0,-3-2 0,2-2 12,3 2 1,0 0 0,1-1 0,-3-1 2,2 2 0,1 2 0,-1 2 0,-2-1-40,3 1 1,1 7 38,2 3 0,0-3 1,0-2-1,0-4 10,0-1 1,0-1 0,0 1 25,0 0 1,0-1 0,0 1-1,0-1 0,0-5 0,0 0 11,0 2 1,0 2 0,0 1 0,0 1-27,0-1 1,0 1-1,2-1-4,3 1 0,-3-6 1,4 0-4,-5 2 1,5 2 0,0 1 1,-3 1 1,5-1-1,-1-1 0,2-4 1,-5 4-1,3-6 1,0 0 1,-3 4 0,5-6-1,-1 2 1,-1-5 0,-1 2 0,3 1 0,7-2 0,-5 3 0,0-3 0,-2-1 6,3 7 1,2-5 16,-3 5 1,-2-6-1,2 4-10,2-1 1,-4-1-1,3-3-7,0 1 1,1 2 0,0-3 0,-2 2-10,2-3 1,-4-1 0,2 0-4,2 4 1,2-5 0,-1 7 0,-3-1 0,-1-5 0,-5 3 4,6-3 1,-2-2-1,2 0-1,2 0 1,-4 0 0,2 0-4,2 0 1,2 0 0,2 0-2,-1 0 0,-5 0 1,0 0 4,2 0 1,-4 0 0,2 0-28,2 0 1,2-2 0,1-3 0,1 3 0,-1-3 0,-1 1 17,-4-2 0,4 5 0,-4-5 30,4 4 0,-4-3 0,0-3-10,1-1 1,-2 5 0,1-3-6,2 0 0,-4 5 1,0-5-1,0 1 7,0 1 0,-3-3-17,5 3 1,-2-4 0,4-6 0,-4 2 18,-2 2 0,6 0 0,-4-6-1,1 1 1,3-1 0,-6 3 0,2 1-14,4 2 0,-4 0 0,0-6 0,0 1 2,1-1 1,-1 1-1,4-1 1,-4 0-6,-2 1 1,1 5-1,-5 0 1,5-2 23,1-2 1,-6-7 0,3 0 0,-4 2 40,-2 2 1,5 1 0,1-1 0,-2-2-19,-3-3 1,-1 1 0,0 6 0,0-1-11,0 1 1,0-6 0,0 0-1,-1 1 15,-5 3 0,2 2 1,-5-1-1,0 2 14,0 4 0,5-3 0,-3 3 0,-1-4-28,-3-2 1,2 1 0,0-1 0,0 1-16,0-1 0,3 1 1,-5-1-13,-2 1 0,-1-1 1,-3 2-1,0 3-24,1 0 1,-1 7 0,1-4 0,1 0-135,4-1 1,-4 7 0,4-3-176,-3 4 1,-3 2-1,1 0-783,-1 0 1108,1 8 0,-1 1 0,0 7 0</inkml:trace>
  <inkml:trace contextRef="#ctx0" brushRef="#br0" timeOffset="119.9257">28955 14453 7527,'-14'-2'-341,"3"-3"0,1 3 323,5-4-32,3-3 162,-5 7-22,7-5-96,0 7 0,0 2 0,0 3 14,0 6 1,0 4-1,0 3-18,0 4 1,0-3 0,0 5-1,0-2 12,0 0 1,0 5 0,0-3 0,0 0 10,0 0 0,2 3 0,1-5 0,3 1 11,-3 0 1,-1-2-1,-2 4 1,2 1-4,4 0 0,-5-6 0,5 4 0,-4-2-12,-2 0 1,5 2 0,1-4 0,-2 2-1,-3-2 1,5 4 0,-1 0-1,-1 0 13,-2 0 1,-2 3 0,0-5 0,0-1-8,0-3 0,0-1 1,0-1-1,0 1 9,0-1 1,5 1 0,1-1-9,-2 1 1,-3-1 43,-1 1 0,0-6 149,0 0-101,0-7-79,8 3-246,-6-7-106,5 0 1,-7 2-700,0 3 1022,0-3 0,-7 6 0,-3-8 0</inkml:trace>
  <inkml:trace contextRef="#ctx0" brushRef="#br0" timeOffset="120.9257">28823 15462 7515,'11'0'-371,"0"0"0,-5 0 437,5 0 1,-6 0-15,6 0 0,-5 0 0,3 1 0,0 3-61,0 2 1,-3 5 0,5-4-21,2 2 0,0-3 0,-1 3 0,-2 0-154,-3 0 1,6-3-89,-2 5 0,3-8 271,3 3 0,0-12 0,-1-3 0</inkml:trace>
  <inkml:trace contextRef="#ctx0" brushRef="#br0" timeOffset="121.9257">29088 15379 7604,'0'11'-371,"0"0"194,0 2 1,0 2 0,0 3 0,0 2-445,0 2 621,7 0 0,-5 2 0,5 2 0</inkml:trace>
  <inkml:trace contextRef="#ctx0" brushRef="#br0" timeOffset="122.9257">17677 11576 7882,'0'0'0</inkml:trace>
  <inkml:trace contextRef="#ctx0" brushRef="#br0" timeOffset="123.9257">17694 11625 7882,'-7'11'-1055,"-4"0"1069,-4-7 1,-2 11-1,3-4-194,3 3 1,-2 8-1,5 2 1,-1 0-203,-4 0 382,6-2 0,-8-5 0,6-1 0</inkml:trace>
  <inkml:trace contextRef="#ctx0" brushRef="#br0" timeOffset="124.9257">17744 11658 7715,'0'11'-653,"-2"-2"0,-2 1 588,-1-1 0,-8 2 1,2 7-1,-2 2 55,2 2 1,-9 6 0,3-4 0,-1 0-14,-1 0 1,3-2 0,-3-6 0,-1 1-21,-2-1 1,0 1 42,6-1 0,-1 1 0,1-1 0</inkml:trace>
  <inkml:trace contextRef="#ctx0" brushRef="#br0" timeOffset="125.9257">17810 11675 7037,'-9'0'-933,"-6"2"920,4 3 1,2 4 0,-2 8 44,-2-1 0,4 8 0,-2 2 0,-2 2-70,-2-1 0,4 1 0,0 5 0,0 0 38,2 0 0,-6 0 0,6 0 0</inkml:trace>
  <inkml:trace contextRef="#ctx0" brushRef="#br0" timeOffset="126.9257">18190 12617 7395,'-2'-9'-234,"-1"2"308,-3-1 0,-1 7-225,1-5 0,3 4 142,-8 2-9,7 0 1,-11 8 0,6 3-36,0 3 0,-4 3 1,6 1-1,-3 2-7,-2 2 1,2 2-1,1-2 1,0 4-128,0 0 1,5 3 0,-3-5 186,-1 2 0,-1-6 0,-7 4 0</inkml:trace>
  <inkml:trace contextRef="#ctx0" brushRef="#br0" timeOffset="127.9257">18273 12700 6519,'-9'7'-63,"1"-3"1,6 5 41,-3-1 0,1 4 1,-7-1 68,-2 4 0,-1 2 1,-3-1-1,1 3 3,-1 3 1,2-4 0,2 4-1,2-4-94,-1-1 1,-1 1 0,0 3 0,4 1 42,1-2 0,-5-2 0,4-1 0</inkml:trace>
  <inkml:trace contextRef="#ctx0" brushRef="#br0" timeOffset="128.9257">18686 13659 7261,'-16'-9'-400,"6"-6"0,-2 12 593,6-8 0,-1 7-140,1-2 0,3 5-95,-8 1 0,5 1 0,-5 5 8,-2 5 0,4 9 1,0 2-1,0 0-56,-1 2 1,-1 0 0,-3 5-1,1-3 4,2-2 1,0-2 0,-4-4 0,2 1 10,2-3 0,6 5 75,-6-10 0,0 3 0,-6 3 0</inkml:trace>
  <inkml:trace contextRef="#ctx0" brushRef="#br0" timeOffset="129.9257">18703 13659 7873,'-8'11'0,"-3"-2"-190,-3-1 0,-3 5 1,1-2 35,-1 3 1,1 3-1,-1-1 1,0 3 44,1 3 1,-1-2-1,3 6 1,1-1 37,2 1 1,-2-4 0,-5 6 0,-1-1 0,4-1 70,1-4 0,-1-4 0,-1-1 0,-1 0 0</inkml:trace>
  <inkml:trace contextRef="#ctx0" brushRef="#br0" timeOffset="130.9257">19298 14519 7016,'0'-9'-949,"2"1"1446,3 8-375,-3 0 0,-2 6 0,-9 1-89,0 3 1,0-1 0,5 4 0,-3-2-97,-3 1 1,5 3 0,-6 2-1,0-1-23,2 1 0,-6-1 1,6 1-1,0-1-58,3 1 1,-1-1 143,1 1 0,-7 0 0,4-1 0</inkml:trace>
  <inkml:trace contextRef="#ctx0" brushRef="#br0" timeOffset="131.9257">19447 14569 7372,'-17'0'-314,"6"0"1,0 0 0,0 1 255,2 5 1,-4-2 0,6 7 0,-2 2 18,-4 1 1,-2 3 0,-1 1-1,-3 2 51,-3 2 0,4 2 0,-6-4 0,2 4 28,0 2 0,-6-4 0,6 4 0,2 0-208,2-1 1,1-3 167,1 6 0,-1-8 0,0 4 0</inkml:trace>
  <inkml:trace contextRef="#ctx0" brushRef="#br0" timeOffset="132.9257">19844 15032 7758,'0'-17'-678,"0"6"351,0 0 1,-2 2 610,-4-2-163,5 3 0,-9 8-63,5 0 0,1 0 0,-7 2-54,-2 4 1,4 3 0,0 8 0,0-1-22,0 1 1,-1 7 0,-2 1 0,0 3-108,0-1 0,-3 1 0,-2 7 0,3 2 79,3 1 1,-4 6-1,4-3 1,-4-1 44,-1 1 0,-8 4 0,-2-2 0</inkml:trace>
  <inkml:trace contextRef="#ctx0" brushRef="#br0" timeOffset="133.9257">19811 15065 6933,'-8'11'0,"-3"-2"-150,-3-2 0,-1 6 0,2-2 0,2 4 54,-2 1 1,-2 6 0,-1 2 0,-1 2 45,1 3 1,-1 3 0,1 1 0,-1 0 49,1 0 0,-6 0 0,0 0 0,1 0 0,3 0 0,-6 8 0,-2 1 0</inkml:trace>
  <inkml:trace contextRef="#ctx0" brushRef="#br0" timeOffset="134.9257">19827 15164 7725,'-2'16'0,"-3"3"0,-4 3-158,-1 5 0,-4 7 0,3 2 0,-4 3-145,-1-2 1,-1-2 0,-1-1-1,-3 3 303,-1 2 0,-7 14 0,3-2 0</inkml:trace>
  <inkml:trace contextRef="#ctx0" brushRef="#br0" timeOffset="135.9257">19182 14751 8479,'8'-17'-8,"-1"0"0,6 1 0,-2-2-156,2-5 0,-4 5 0,0-4 89,-2 4 0,-1 7 387,-6 0-324,0 7-59,0-3 1,2 7-199,3 0 122,-3 0 28,6 0 0,-7 0-71,5 0 1,-2-2 0,7-4-172,1-5 1,1-3 360,-2-3 0,4 0 0,-6 1 0</inkml:trace>
  <inkml:trace contextRef="#ctx0" brushRef="#br0" timeOffset="136.9257">19877 14370 7875,'27'0'-109,"1"0"1,0 0 0,5 0 0,0-2 4,0-3 0,5 3 0,3-4 0,1 5 44,4 1 0,-4-6 0,2 1 0,2 1 93,2 2 1,2 2 0,-3 0 0,-1 0 16,-2 0 1,-1-2 0,3-1 0,-4-3-33,-2 2 1,4-3 0,-3 0 0,-1-1-107,1 1 1,5 0 0,-4 3 0,0-3 79,-3-3 0,1 5 0,-1-4 0,-3 1 18,-1 5 0,-7-5 0,-2 3 1,-1 1 79,1 2 1,-6-3 0,2-1 121,-3 3 1,-8 1-39,0 2 0,-8 2-139,3 3 18,-4-3 1,-2 7-51,0-3-171,0-4 1,0 7 206,0-4-4,0-3 1,5 13 57,1-4 1,7-2-38,-2 2 1,-2-7-62,2 1 1,-6 3-1,6-3-8,2-1 1,-4-2 129,3-2 0,-7-2-92,6-4 0,-7-3 1,1-7 65,-3-1 1,-2 0-50,0 1 0,-2 1-31,-3 4 0,1 4 1,-7 7 0,2 7 1,-4 4-1,4 4-83,1 1 0,3 6 0,5 1 0,0-3 46,0-2 1,0-1-1,0-1 23,0 1 1,0-8 1,2-2 26,3-7 0,-1 0 1,5-2 5,-2-3 1,5-4 0,-5-8 0,0 1-8,1-1 1,-1-5 0,-3 0-1,1 2 36,-1 1 1,-2 3-14,-2-1 1,0 6-14,0 0 1,-6 9 0,-1 2 0,-2 10-137,-4 4 1,4 8 0,-3 2 0,1 0 78,2 0 0,-4-2 0,8-5 0,1-1 79,2 1 1,2-6-93,0 0 0,0-6 34,0 6 1,2-9 21,4-2 0,3-7 1,7-12-1,1-1-12,0-2 1,-6-5 0,-2 5-1,0 1 3,0 3 1,-5 1 178,1 1 0,-3 5-38,-2 0 0,-2 9-193,-3 2 0,-4 7 0,-8 10 32,1-1 0,6 1 1,3-2-1,1-2-47,1-2 1,-1 0-475,6 5 0,0-5 0,2-2-168,4-1 1,3-3 696,8-5 0,-1 8 0,1 1 0</inkml:trace>
  <inkml:trace contextRef="#ctx0" brushRef="#br0" timeOffset="137.9257">20456 14866 7885,'-11'0'-370,"0"0"0,1-2 0,-2-1 428,0-3 0,7-5 1,-4 4 72,1-2 1,-4 3-114,1-5 1,-4 7 0,-2-3-17,1 0 1,5 5 0,0-4 0,-2 5-34,-2 1 1,-1 0 0,-1 0 0,-1 0 1,-4 0 0,3 1 0,-5 3 0,2 3 4,0 3 1,-5-1-1,3 4 1,0-2-3,0 2 1,0 1 0,4 3 0,-2-1-11,2 1 1,-4 1-1,2 2 1,2 3 40,1-3 1,3 4 0,-1 0-1,1 1 36,-1 5 0,1-5 1,-1 3-1,2 1-2,4 3 1,-3 1 0,4 0-1,-1 0-5,0 0 0,6 0 0,-4 0 0,-1 0 21,1 0 1,6-7 0,-3-2 0,4-2-6,2 0 1,0 5 0,0-3 0,2 0 18,4 0 1,-3 5 0,8-3-1,2 2 16,2-1 0,1 1 0,1 5 0,1 0-21,4 0 1,-1 0 0,4 0 0,1 0-28,0 0 1,-4-5 0,5-1 0,3 1-6,1-2 0,0-2 0,-1-8 0,-3 1 20,3-1 1,1-1 0,2-2 0,0-4 20,0-2 1,0-1 0,0-6 0,0 0-64,0 0 1,6-7-1,-1-4 1,-1-4 32,-2-2 0,-2-7 0,0-3 0,0-4 2,0-2 0,1-6 1,-1 0-1,0 1-6,0-3 1,-8 5-1,-1-7 1,-2 3-13,0 3 1,-1-3 0,-9-1-1,0 1-50,0-1 1,-2-4-1,-1 0 1,0-2-88,0-3 0,-5 0 0,1 1 0,-3 1 38,-2 4 0,0-2 1,0 6-1,-2-1 34,-3 1 0,-4 1 1,-8 8-1,1 2 44,-1 1 0,0 2 1,-1-3-1,-2 3 9,-2 2 0,-8-3 0,5 3 0,-3 0-41,1 0 1,-1 2-1,-7 5 1,-2 1-42,-1-1 1,-3 3 0,3 1 0,-4 4-61,-1 1 1,-3 3 0,6 5 0,-1 0 75,1 0 0,1 2 0,6 1 1,2 5 11,4 1 0,-3-4 1,6 5-1,0-1-25,1 0 0,-5 2 0,6 5 0,2 1-3,1 0 1,1-1 0,-2 1 0,-2 1 64,2 4 1,1-2 0,1 8-1,-2 1 14,-2 2 0,-1 2 1,7 2-1,-1 4-24,1 5 0,-1 4 0,1 3 0,-1 3 5,1 1 1,7-6-1,1-5 1,3 1 17,-1-3 0,1-2 0,5-7 0,1 0 4,5 0 0,3 2 0,8 2 82,-1 2-72,8-1 1,-4-3 0,6 2 0,0 1-3,0-1 0,-4-4 1,5-3-1,3-5 67,1-1 1,2 0-1,0-5 1,0-1 22,0-3 1,6-4 0,-1 2-1,-1-4-11,-2-2 0,-2-1 0,0-6 0,0 0-35,0 0 0,0 0 1,2 0-1,2-2-66,1-4 0,1-3 0,-6-7 0,0-3-12,0-3 1,6-4 0,-1-7 0,-1 0-48,-2 0 1,-2-7-1,0-4 1,0-4 42,0-2 1,0 1 0,1-3 0,-3-3 28,-4-6 0,6-3 0,-3-2 0,3 0-25,-2 0 0,-9 1 0,-2 5 1,-7 5 7,-7 3 0,-4 8 0,-4 2 0,-4 1 14,-5 5 1,-9-5 0,-6 3 0,-3 3-24,-6 5 1,-2-1 0,2 5 0,-1 1-37,-3 3 0,-5 3 1,3 5-1,-1 1-71,-4 2 1,4 7 0,-2-2 0,0 5 19,2 1 1,-10 0 0,6 1 0,0 5-40,-2 5 1,1 4 0,-3 1 0,0 3 16,1 3 1,-1-4-1,1 6 1,1-2 45,4 0 0,-2 2 1,5-4-1,1 4 57,0 2 1,1-6 0,8 4 0,1-2 3,3 0 1,1 5 0,-1-3 0,4 0 32,5 0 0,2 6 0,1-1 0,2 6 12,2 3 1,7 14 0,-1-1 0,3 6 35,2 6 1,0 1-1,2 2 1,3 0-32,6 0 1,10-1 0,1-3 0,0-3 27,2-2 1,-1-7 0,9-8-1,-3-2 56,0-3 1,12-9 0,-8-6-1,2-4-6,0-1 1,0-1 0,1-1 0,3-4-15,-2-6 1,-2-3 0,-2-2 0,0 0-1,0 0 1,0 0-1,0-2 1,0-3-64,0-6 1,0-4-1,0-1 1,0-3-13,0-3 1,1-4 0,-3-8-1,-2-5-48,-1-5 1,-1 2 0,5-3 0,-3 0-34,-2-3 1,-6-7-1,1-2 1,-2-2-2,2-4 0,-9 3 1,2-6-1,-4-6 24,-2-1 0,-6-7 0,3 7 0,-4 0 22,-2-1 0,-6 2 1,-1 8-1,-2 3 25,-4 6 1,-2 4 0,-3 3 0,-4 4-54,-6 5 1,-3 6-1,-4 6 1,-2 5-28,-1 3 1,-6 5 0,3 3 0,-1 5-13,-4 4 0,4 4 1,-1 4-1,1 5-28,0 3 0,5 3 0,-1-1 0,5 3 14,5 3 1,-3 2 0,5 5 0,-2-1 37,1 1 1,7 8-1,-4 3 1,4 2-10,3 4 1,-3 2 0,11 5 0,-1 4 87,5 4 0,3 14 1,2-5-1,0 6-8,0 1 1,13 0 0,5 6 0,4-3-20,2-2 1,6 2 0,-3-4 0,5-3 6,1-7 0,-2-9 1,-2-13-1,-3-5 14,-2-4 0,5-9 1,-3-4-1,2-6 213,-1-5 1,1 2 0,5-7-1,0-3-93,0-1 0,5-2 1,1-2-1,0-3 10,1-6 1,-5-11 0,5-6-1,-1-3-16,0-2 1,1-8-1,-3-4 1,1-7-22,-1-3 0,-2-11 1,-2 3-1,-2-1-60,-3-6 0,1-3 0,-7-10 0,-3-1-129,-7-5 0,1-1 0,-10 43 0,-2-1 0,-3-42-63,-7 5 1,-15 1 0,-9 10 0,-11 1-4,-9-1 1,-6 10 0,-9 9 0,-4 5 10,-5 6 1,-9 9 0,-4 11 0,0 6-5,0 9 1,1 5-65,7 4 1,34 6 0,-2 3 0,0 0 0,-1 0 0</inkml:trace>
  <inkml:trace contextRef="#ctx0" brushRef="#br0" timeOffset="138.9257">29071 14635 7624,'-16'0'-573,"6"0"1,1 0 790,4 0-227,3 0-143,-6 0 204,8 0 63,0 0 0,0 7-109,0 4 0,0 4 0,0 1 0,0 1-14,0-1 0,0 8 0,0 2 0,0 2 17,0-1 0,0 1 0,0 5 1,0-2 12,0-3 1,0 3-1,0-4 1,0 5-11,0 1 0,0 0 0,0 0 0,0 0 12,0 0 0,0 0 0,0 0 1,0 0 11,0 0 0,0 0 0,0 0 0,0 1 8,0-1 0,-1-2 0,-3-2 0,-2-3-6,3-2 0,1-2 0,2-6 0,0 1-41,0-1 1,-2 1-1,-2 0 2,-1-1 0,-1 1-15,6-1 0,-5-5-5,-1 0 0,-1-2-111,2 2 1,3-1-624,-4-5 114,4-3 641,2 5 0,-7-7 0,-2 0 0</inkml:trace>
  <inkml:trace contextRef="#ctx0" brushRef="#br0" timeOffset="139.9257">28674 15429 7802,'0'9'-1252,"2"-2"1265,4-7 1,-5 2 7,5 3 1,1-1-1,1 5 18,1-1 1,-6 4 0,5-1 17,-1 4 1,-3 0 0,5-2 0,0-2-16,0 2 0,2-4 1,6 2-1,-2 2-9,-4 1 0,3 3 0,-3-1 0,4 1-5,2 0 0,-1 5 0,1 0 0,-1-2-14,1-2 1,-1 4 0,-1 0-1,-2-1 6,-2-3 0,-2-2 0,4-1 0,-4-2 63,-1-2 1,4-7 54,-1 1 1,4-5 0,2-7 0,1-13-115,4-17 0,13-16-24,15-25 0,-19 27 0,2-4 0,5-8 0,-1-1 0</inkml:trace>
  <inkml:trace contextRef="#ctx0" brushRef="#br0" timeOffset="140.9257">28310 3324 8301,'-7'9'-1921,"5"-2"2423,-5-7-266,7 0 61,0 0-125,-7 0-210,5 0 1,-7 0 7,3 0 0,2 6 0,-5 1 25,2 2 1,1 2 0,4 6 19,-3 0 1,3-6 0,-3 0 11,3 1 0,2 3 0,0 2-7,0-1 0,0-5 1,0 0-1,0 2 14,0 2 1,0 1 0,0 1 0,0-1 0,0 1 0,0-1-32,0 1 1,0 0 0,2-3-9,3-3 1,4 4-1,8-6 23,-1 0 0,-5-1 0,0-8 0,2 2 61,2 3 1,-4-3-1,0 3-10,2-3 1,2-2 0,1 0-1,1 0 0,-1 0 0,1-2 16,-1-3 1,1 3-100,-1-3 1,1-3 0,-2 1-2,-4-2 1,-2 5-1,-6-3 1,3-1 1,7-1 0,-4-7 11,0-1 1,0 6 0,-5 0-1,3-2-5,3-2 1,-7-1-1,5-1 1,-3 1-3,1-1 0,-1 6 1,-5 0-1,0-2 6,0-1 0,0-3 0,0 1 1,0-1 0,0 1 1,0-1 17,0 0 0,-5 1 0,-1-1 0,1 3-8,-3 3 0,6-4 1,-5 6-1,2-2-32,-1 0 0,-1 5-114,1-5 0,3 2-138,-9-2 183,9 4-61,-5 7 102,1 0 0,3 0 0,-5 1 0,0 5 21,0 5 0,3-2 1,-5 2-36,-2 2 1,-1 2 139,-3 1 0,3-5 1,1-1 110,2-3 0,7 6 28,-2-2 0,5-2 171,1 2 41,0 0-310,7-2 0,2 4-51,8-7 1,-6-1-90,0-5 0,0 0-10,5 0 0,-5-5 35,0-1 0,-5-1-279,5 1 0,0-1-177,5-4 0,-5-2-189,1 7 0,-1 1 645,5 5 0,8 7 0,2 2 0</inkml:trace>
  <inkml:trace contextRef="#ctx0" brushRef="#br0" timeOffset="141.9257">28955 3787 6302,'-1'-9'327,"-5"3"1,2 4-97,-7 2-203,8 0-31,-12 0 1,11 0-20,-7 0 0,0 0 8,-5 0 0,5 6 0,1 1 7,3 2 0,-4-3 0,4 3 2,-2-2 1,3 1-1,-3-3 3,1 6 1,-3-2 0,4 1 1,-2-3 0,3 6 0,-5-2 0,8-2-8,-3 2 1,4 0-1,2 6-14,0-1 1,0-5 0,0 0-6,0 2 0,0 2 0,0 1 17,0 1 0,0-6 0,2-2 13,4-2 1,-3 4 0,7-3 41,-3 1 0,4-3 0,-4 3-31,2-2 0,1 6 0,3-4 5,-2 0 0,-6-1 0,4-7 0,0 3 24,1 2 1,-5-1-1,6-5-16,2 0 0,2 0 0,1 0 0,1 0 9,-1 0 1,-5 0 0,0 0 7,2 0 1,2-5 0,1-3 9,1-1 0,0-2 1,-3-5-1,-1-1-23,-2 1 0,-5 1 1,3 2-1,-2 2 6,-3-2 0,3-2 0,-1-1 0,-3-1-54,-1 1 1,-2-1 0,0 1 0,0-1 27,0 1 0,0-3 0,-2-1 0,-1-2 6,-3 2 0,-1 1 1,3 3-1,-3-1-13,-2 1 0,3 5 0,-5 2-89,-2 1 1,-1 3 0,-3 5-1,0 0-665,1 0 750,-1 7 0,-6 2 0,-3 8 0</inkml:trace>
  <inkml:trace contextRef="#ctx0" brushRef="#br0" timeOffset="142.9257">28509 5226 7818,'15'-2'-1967,"-4"-4"2039,-4 4 1,-7-7-17,0 4-101,0 3 26,7-6 0,-3 8 1,5-1 7,-2-5 0,1 4-38,-3-3 123,-3 3 37,6 2 0,-10 0 182,-4 0 0,3 0-69,-9 0 1,7 0-71,-6 0-157,7 0 0,-3 2 7,7 3 0,-6 4 0,1 8-78,1 0 1,1-6-1,-1 0 81,-2 1 1,1 3-1,5 2 10,0-1 1,0-5 0,0 0 0,0 2 0,0 2 0,0 1 7,0 1 0,0-1 0,2-1 25,3-4 1,-1 2 0,5-6-25,-2 3 0,1-7 0,-3 5-33,6-1 1,4-5-1,2 3 14,-1-3 1,1-2 0,-1 0-2,1 0 1,-3-2 0,-1-1-1,-2-3 40,2 2 1,-4-3-1,2 0-3,2-2 1,2-1-1,0-3 1,-3 2-24,-1-1 1,-5 2-1,3-1 1,0-1-5,1-3 1,-5-2 0,4 1 0,-1-1-13,-5 1 0,1-6 0,0 0 0,1 0-12,-1-2 1,-2 5 0,-2-5 0,0 2-8,0 0 0,0 0 0,0 4 1,0-2 0,0-2 0,0 5 0,0 6 0,0-2 1,0-2 1,-8-1 0,-3 1-8,-3 4 1,-3 2 0,1 5 0,-1-1-27,0 1 0,1 2 0,-1 2 23,1 0 0,-1 0 0,1 2 0,-1 2-78,1 1 1,-1 6-1,1-3 1,1 1 98,4 4 0,-4-4 0,6 2 0,-2 2 2,0 2 0,7-4 0,-1 0 0,1 1 76,-1 3 1,3-4 0,-4 0 60,4 2 0,2 2 35,0 1 1,8-5-44,3 0 1,3-7-118,3 2 0,0-5 1,-1-1-100,1 0 0,-1 0 1,1 0-1,-1 0-133,1 0 0,1 0 0,2-1 1,2-3-622,-1-2 841,4 1 0,1-3 0,7-1 0</inkml:trace>
  <inkml:trace contextRef="#ctx0" brushRef="#br0" timeOffset="143.9257">29303 5226 6275,'-17'0'363,"6"0"-514,0 0 339,7 0 9,-3 0-142,7 0 0,0 1-31,0 5 1,0 3-7,0 8 0,0-1-8,0 1 0,2-1 1,2 1 64,1-1 1,1 1 0,-6-1 8,0 1 0,0-1 0,0 1 11,0-1 0,1-4 0,3-1 22,2 1 1,-1 3-67,-5 2 0,0-1-146,0 1 1,0-6-206,0 0 0,0-6-764,0 6 1064,0-7 0,0 11 0,0-6 0</inkml:trace>
  <inkml:trace contextRef="#ctx0" brushRef="#br0" timeOffset="144.9257">28691 6416 6977,'-8'9'-204,"7"1"0,-7-5 519,1 6-254,5 4 0,-11 1 1,8 1-1,-1-1-12,-1 1 1,5-1-1,-4 1 1,3 0-33,-3-1 1,4 6 0,-3 0 0,3-2 23,2-1 0,0-3 0,0 1 0,0-1-97,0 1 0,2-1 100,3 1 1,-1-6-16,7 0 1,0-7-31,6 1 0,-1-3 0,1-2 2,-1 0 1,-5-5 0,-1-3 0,-1 1 30,0-1 1,-4-4-1,5 1 37,-3-4 0,0-2 1,-3 1-1,1-1-26,-1 1 0,-2-6 0,-2 0 0,0 0-9,0-2 1,0 3 0,0-4 0,0-1 5,0 0 1,0 1 0,0-3 0,0 4-55,0 0 0,-2 6 1,-2-4-1,-3 3 37,-2 3 1,3 5 0,-5 2 3,-1 1 0,-3-3-87,-2 6 1,1-1-17,-1 6 0,8 8 0,2 3 1,1 3 28,1 3 1,-1-1 0,6 3 0,0 1 5,0 2 1,0 0 0,0-5 0,2-1-47,3 1 0,-1-1 0,7 1 0,2-2-50,2-4 0,1 3 0,1-5 0,1 1 13,4-5 0,-2 2 124,8-1 0,0 7 0,5-4 0</inkml:trace>
  <inkml:trace contextRef="#ctx0" brushRef="#br0" timeOffset="145.9257">29253 6598 8117,'7'9'-1013,"-5"-1"874,6-8 0,-16 0 76,-3 0 1,2 0 169,-2 0 0,2-2 25,-2-4 1,3 3-121,8-8 1,2 5-1,4-3-14,5 1 1,3 1 0,3 3-38,0-1 1,-6-1-1,0 6 1,0 2-8,-2 4 0,0-3 1,-5 8-1,1 2-16,-1 2 1,-2 2-1,-2-1 1,0 1 53,0-1 1,0 1-1,0-1 1,-2 1 9,-4-1 0,-3 6 0,-7 0 0,1-1-10,4-3 1,-4-1 0,4-3 0,-4-1 103,-1-2 1,5-2 0,2 4 340,1-2-64,-5-7-247,12 3 0,-5-7 0,12 0 0,5-2-94,3-3 1,3 1 0,-1-5 0,3 0-80,3 0 1,-2 5 0,8-3 0,-1 1-191,-1 1 1,5-1 0,-5 6 0,0 0-142,-4 0 0,2 0 0,-2 0 378,-2 0 0,-2 7 0,-1 3 0</inkml:trace>
  <inkml:trace contextRef="#ctx0" brushRef="#br0" timeOffset="146.9257">28922 7474 8032,'0'10'-1457,"-2"-3"1223,-3-7 0,3 2-18,-3 3 252,3-3 0,9 6 0,2-8 0</inkml:trace>
  <inkml:trace contextRef="#ctx0" brushRef="#br0" timeOffset="147.9257">28972 7557 8117,'0'20'-210,"-2"-3"112,-3-2 1,3-6-1,-4 2-53,4 2 1,1 1 0,-3 3 4,-2-1 0,1 1 1,5 0-1,0-1 11,0 1 0,0-1 135,0 1 0,0-1 0,0 1 0</inkml:trace>
  <inkml:trace contextRef="#ctx0" brushRef="#br0" timeOffset="148.9257">28889 8219 8068,'0'16'-488,"0"1"0,0-6 410,0 0 1,0-6 170,0 6-93,0 0 0,0 6 0,0-1 0</inkml:trace>
  <inkml:trace contextRef="#ctx0" brushRef="#br0" timeOffset="149.9257">28939 8615 7315,'-17'0'-307,"1"0"0,1 2 1,4 4 330,5 5 1,-1-2-1,2 2 1,1 2 1,2 2 1,2 1-1,0 1 8,0-1 1,0 1 0,0-1 0,0 1 4,0-1 0,0 1 1,0-1-24,0 1 1,6 0 0,1-1-65,2 1 1,2-1 0,6 1 28,-1-1 1,1-7-1,-1-3 30,1-4 1,-1-2 0,1 0 0,-1 0 35,1 0 0,0-8 0,-1-3 1,1-1-6,-1 1 1,-1-4 0,-2 4 0,-2-4-35,2-1 1,-4-1 0,0 0 0,0 1-14,0-1 1,-5-5 0,2 0 0,-5 2 27,-1 2 0,0 1 0,0-1 1,0-2-11,0-2 1,-5-2 0,-2 3-1,-3-1 68,-3 2 0,4 2 0,-2 1 0,-2 1-73,-1-1 1,3 6 0,0 2 7,-2 2 1,-2 1-81,-1 6 1,5 0-1,1 2-34,3 3 1,-4 5 0,5 6 68,3 1 0,1-1 0,2 1 30,0-1 1,0 1 2,0-1 1,7-1 0,4-4 0,4-4-55,2 1 0,-1-6 1,1 3-1,1-3-280,4-2 0,2 0 330,3 0 0,5 0 0,-7 0 0</inkml:trace>
  <inkml:trace contextRef="#ctx0" brushRef="#br0" timeOffset="150.9257">29584 8847 6805,'0'-11'318,"0"0"1,0 5-335,0-5 0,-2 8 53,-4-3 1,3 4 0,-8 2-154,-2 0 1,4 6 0,-2-1 0,0 1 118,1 1 1,-2-3-1,4 5 1,1 0 7,-1 1 1,-4 1-1,2 5 52,1 1 1,0-3 0,5-1 0,-1-2 105,1 2 0,2-4-40,2 2 0,0 0-13,0 6 1,0-6-110,0 0 0,6-6 0,1 5 17,2-3 0,2-2 0,6-5-274,0 0 1,-1 0 0,1 0 90,-1 0 0,6 0 1,0-1-110,-2-5 1,2-3 0,-3-8 0,-4 1 267,-1-1 0,1 1 0,1-8 0,1-2 0</inkml:trace>
  <inkml:trace contextRef="#ctx0" brushRef="#br0" timeOffset="151.9257">29683 8450 7440,'-7'-9'-961,"5"2"1425,-6 7-78,8 0-262,0 0 1,-5 7 0,-1 4-34,3 4 1,1 3-1,2 2 1,0 4-111,0 2 0,0 1 0,0 5 1,0-3-26,0-1 0,0-1 0,0 6 0,0 0-38,0 0 1,7 0-1,2 1 1,2-3-128,0-4 1,-5 3 0,3-8 208,-1-2 0,4-2 0,-2-1 0</inkml:trace>
  <inkml:trace contextRef="#ctx0" brushRef="#br0" timeOffset="152.9257">29799 3258 5996,'-9'-11'921,"3"0"1,12 5-936,5-5 1,-2 7 0,2-1 0,2 3-107,1 2 0,-3 0 1,0 0 102,2 0 0,2 2 0,1 2 0,1 1 14,0-1 0,-6 5 0,0 2 0,1 4 3,3 1 0,-4 1 0,0-1 1,0 1 1,-2-1 0,4 1 0,-7 1 1,-1 2 2,3 3 1,-7 0 0,5-2 0,-2 1 27,1-2 1,-3 6 0,4 1 0,-5 3-16,-1-3 1,-1 4 0,-3-1 0,-4 5-4,-1 3 0,4 1 0,-4-4 1,-1 2-19,1 1 0,0 3 0,-4-5 0,4 3-6,2-2 0,-4 3 0,3 0 0,1 1 11,0-1 1,-1 4 0,5-3-1,-3-1 2,2 1 0,1 3 1,-1-4-1,-1 1-4,1-1 1,2 4 0,4-5 0,2-3-1,1-1 0,8-2 0,-2 0 0,4-1-12,1-5 0,1 3 1,-1-8-1,1-2 18,-1-2 0,1 3 0,1-3 0,1-3 2,-3-1 0,4-5 0,-9 1 0,4-1 35,2 0 1,-6-3-36,0 5 1,-8 0 0,5 5 0,-3 1-13,1-1 1,-1 3 0,-5 1 0,-2 4 3,-3 1 1,1 8 0,-5 6 0,0 0 0,0 1 1,3 2 0,-3 8 0,2 0-11,3-1 1,2 3 0,2 1 0,0 0-49,0-5 0,0 7 0,0-5 0,0 1 19,0 1 1,6-3-1,1 1 1,2-1 52,4 1 0,-4 5 1,0 0-1,1-1 32,-1-3 1,0 0-1,4 3 1,-2 1-10,2-2 1,-1 4 0,1 0 0,-2 2-19,2 3 1,0-3-1,0 0 1,-2 0-26,2 0 1,0-4 0,0 5 0,-2 1-5,1-2 1,-2-1 0,-1-4 0,0 1 51,0-2 0,0 4 0,4 0 0,-4 0 47,-1 0 1,5 4 0,-4-4 0,2 0-65,0 0 0,-6-2 1,5-6-1,-1 1-18,0-1 0,-5 1 0,3 0 0,-2-3-6,1-2 1,5 0 0,-5-6 0,-1-2 15,2-2 0,-5 3 0,4-1 0,-4-4 10,-2-3 1,0-3 0,-2 6 0,-2 0 13,-1 0 0,-6 0 0,3-1 1,1-3-36,-1-1 0,-4-1 1,1 6-1,-4 0-35,-2 0 0,6 0 0,0 1 0,-2-1-160,-1 0 1,-1-6-1,2-1 1,2-2 138,-2-4 1,0-2-1,1-1 1,1-1 44,-2 1 0,-2-6 1,0 0-1,2 0 18,2-2 0,0 4 0,-5-6 1,-1 3-13,1 3 1,-1-4 0,-1 2-1,-2 2-1,-2 1 1,-2-3 0,2 0 0,-6 2-19,-3 2 1,0-4 0,1 0 0,3 2 14,-3 2 1,-6-4-1,-3 0 1,2 0-7,2-2 0,0 4 1,-1-6-1,-3 0 23,2 1 1,2-3 0,2-3 0,2 2-3,4 1 1,-5 1 0,5-6 0,-3 0-7,3 0 1,-4 0 0,5 0 0,-2 0 14,1 0 0,6 0 1,-2 0-1,1 0 1,0 0 1,-1 0 0,5 0 0,-2 0 3,-2 0 0,0 0 0,5 0-22,1 0 1,-1 0-1,1-2 4,-1-4 1,1 5 0,-1-7-29,0 1 1,1 5-57,-1-3 0,1-3 0,-1 3 0,1 1-11,-1 2 0,1 2 0,-1 0 1,1 0 33,-1 0 0,1 0 0,-1 0 0,1-2 85,-1-3 0,0 1 0,1-5 0,-1 0 31,1 0 0,-1-2 0,1-6 0,-1-1-54,1-4 1,5 1 0,0-4-1,-4-1-60,-5 0 0,1-1 0,-3-8 0,4-2 35,1-2 1,1-5 0,-1 6 0,1-1-3,-1-1 1,1-3 0,-1-6 0,1 1 27,-1 4 0,1-4 1,-1 4-1,0-2-25,1 2 1,1-4 0,2 4 0,2-4-33,-1-1 0,2-1 0,1 1 0,0-1 18,0 0 1,0-1 0,-4-2 0,2-2 17,-2 1 1,-2-3 0,-1 4-1,-1 3 57,1 4 0,-3 2 1,-1-5-1,-2-1 30,2 1 1,1-1-1,3 0 1,-1 1-48,1-1 1,-1-1-1,2-3 1,3-1-15,1 2 0,1 0 1,-2-1-1,0-1-26,0 2 1,2-4 0,-1 0 0,0 0 21,2 0 0,-5 0 0,4 4 0,-1-4 16,0-2 1,6 6-1,-4-4 1,1 2-20,5 0 1,-5-2 0,1 3 0,0-1 6,-1 2 0,1 0 1,3-1-1,-3-1-31,-2 2 1,3 2 0,-3-1 0,2-1 33,3-2 1,-3 0-1,1 5 1,2 0-4,2 1 0,-3-1 0,-1 1 0,3-1 6,1 0 0,0 1 1,-2-1-1,-3 2 17,-2 4 1,3-4 0,-5 4 0,0-2-21,2 2 0,-6-2 0,6 6 1,-2 0-22,0-1 1,6-5 0,-4 4 0,1-2-2,5 0 1,1 5 0,2-3 0,0 2-15,0 3 1,0 0 0,0 0 0,0-1 9,0 1 0,0 2 0,2 2 0,1 0-12,3 0 1,-1 0 0,-3 0 0,2 1-5,1 5 0,3-4 1,-5 1-1,3-5 0,-3-3 1,5-1 0,-1 6 0,0 0-27,1 0 0,3 0 0,-4 0 0,1 0 22,-1 0 0,6 0 0,-4 1 1,2 3 5,0 1 0,0 1 0,6-4 0,-1 1 2,1 3 0,5-1 0,0-3 1,0 1 19,2 3 0,-4 5 1,7-4-1,1 0 9,-2 1 1,5 3-1,-3-4 1,3 2-13,2 4 1,0-4-1,0 2 1,0 2 6,0 1 1,0 3 0,0-1-1,0 1-2,0-1 0,0 1 0,1 1 0,-3 2-5,-4 2 0,5 0 1,-5-4-1,4 2-3,2 2 0,1 2 0,-1-4 0,0 2 1,0-2 0,0 4 0,-2-2 0,-2 0 4,-1 2 0,-6 0 1,4 5-1,0-3 0,-1-2 1,-3 5 0,4-2 0,0 3 0,-1-3 1,1 4 0,4-5 0,-3 2-2,3-1 1,-5 1 0,1 5-1,0-2 0,-1-4 1,-4 4-1,1-3 1,-4 3-1,-1 2 1,1 0 0,2 0 0,2 0 7,-2 0 0,1 2 1,-1 1-1,4 3 6,1-2 0,-4 3 0,3-1 0,-2-1-8,0 2 1,5-3 0,-5 7 0,0 2 0,2 2 1,-5 1-1,3 1 1,-4-1 28,-1 1 0,-1 7 0,2 3 0,3 4 22,1 3 0,0 13 0,-6 10 0,-1 11-56,-4 9 0,-7-29 0,-1 2 0,-2 6 0,-2 2 0,0 7 0,-1 2-66,-3 5 1,-1 3 0,-2 14 0,-3 4 0,1-28 0,-3 0 0,0 2 0,-1 5 0,-1 1 0,-1 2-277,-1 5 1,-2 1 0,0 1 0,-1 1 0,-1 2 0,0 0-1,-1 3 1,0 0 0,0 1 0</inkml:trace>
  <inkml:trace contextRef="#ctx0" brushRef="#br0" timeOffset="153.9257">22638 8814 6031,'0'0'0</inkml:trace>
  <inkml:trace contextRef="#ctx0" brushRef="#br0" timeOffset="154.9257">22688 8814 6180,'9'7'-96,"-1"-5"305,-8 5 41,0-7 94,0 0-77,-8 0-96,6 0-474,-5 0 256,7 0 1,0 2 5,0 4 1,6 3 41,-1 8 0,2-1 0,-3 1 9,2-1 0,-1 1 1,-5-1-1,0 1-22,0-1 0,0 1 0,0-1 1,0 1-73,0-1 1,-2 1-1,-1 0 1,-3-1-149,2 1 1,1-1 231,-3 1 0,-3-1 0,-8 1 0</inkml:trace>
  <inkml:trace contextRef="#ctx0" brushRef="#br0" timeOffset="155.9257">22953 8698 8114,'0'-9'-1790,"0"2"2208,0 7-510,0 0-69,0 7 154,0-5 256,0 5-147,0-7-209,0 0 127,0-7 0,0 3-6,0-7 0,0 6 0,1-6-10,5-2 0,-4 4-6,3-2 0,-3 5 0,0-3-15,3 1 1,-3 1-39,4 2 45,-4-5 0,0-4 10,3 3 21,-3 3-9,5 8 0,-7-1 126,0-5-175,0 4-62,0-5 83,0-1 84,0 7 21,0-7 0,0 6 13,0-3-239,0 3-121,0-5 143,0 7 336,0 0 1,2 5-218,4 1 1,-5 7-20,5-2 0,-2 2 1,-1-1-6,3-1 1,1-1 0,-3 2 0,1-1 17,-1 2 1,-2-3-1,-2 1 1,2 1-8,3 3 1,-3 2 0,4-1-9,-5 1 0,1-1 0,2 1 1,1-1-43,-1 1 0,-2-1 0,-2 1 5,0-1 1,0 1-1,0 0-82,0-1 1,0 1-31,0-1 0,0-5 166,0 0 0,7-7 0,-5 3 0,5-7 0</inkml:trace>
  <inkml:trace contextRef="#ctx0" brushRef="#br0" timeOffset="156.9257">23068 8996 7377,'0'11'-777,"0"0"0,-1-7 835,-5 1 35,4-3-48,-5-2 1,5 0 104,-4 0-90,5 0 0,-9 0 1,5 0 31,3 0 17,-5 0-86,7 0 0,-2 0-18,-4 0-8,5 0 51,-7 0-34,8 0 1,-2 0-12,-3 0-74,3 0 47,-5 0 51,7 0 15,0-7 1,5 3 68,1-7-83,-1 7 1,1-5-37,-1 3 1,3 5-1,-5-7 21,3 1 1,1 5-42,-1-3 0,-3 3 0,6 0-6,-1-4 1,-1 5 20,-1-5 1,-3 4 8,8 2 0,-5 2 8,5 4 1,-2-3-1,4 6 41,-2-1 0,-5 3 19,5-6 1,0 6-45,5-5 1,-5 5 53,0-6 0,-5 1 44,5-6-40,-8 0 0,10-7 0,-5-4 1,1-4-149,4-2 0,1-5 0,3-2 0,-1-3 70,1-8 0,14-6 0,4-8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51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24127 10038 8105,'5'-11'-840,"1"0"0,1 7 840,-1-2 0,-3-1 0,8 2 0,0-6 0,6 5 0,-8-1 0,-2 3-229,1-2-1,-6-1 160,3 2 0,-3 1 441,-2-7-142,0 7 1,0-5 64,0 4-123,0 3-168,0-13-71,0 13 0,0-3 22,0 10 0,5-1 51,1 7 0,1 0 32,-1 5 1,-4 1-29,3-1 0,-1-6 0,-1-3 0,3 0 64,0-5 0,1 4 56,4-12 1,4-3-1,1-8 1,1-1-90,-1-4 1,6-2-1,2-5 1,2-1-26,3-5 0,2 2 0,4-5 1,2 1-34,2-2 0,-1 5 1,-3-7-1,0 4-99,-2 4 0,9-3 0,-8 10 0,0 0-164,1 4 1,-2 4 0,1 1 280,-1 1 0,7 6 0,2 3 0</inkml:trace>
  <inkml:trace contextRef="#ctx0" brushRef="#br0" timeOffset="1">24325 12270 7777,'9'0'-813,"-1"0"1,-10 0 812,-4 0 0,3 0 0,-8 0 0,7 0 0,-3 0 0,7 0-20,0 0 144,-8 0 0,5 0-123,-8 0 0,7 2-1,-2 3 0,5 5 0,1 6 0</inkml:trace>
  <inkml:trace contextRef="#ctx0" brushRef="#br0" timeOffset="2">26409 14916 6522,'0'9'-416,"0"-2"405,0-7 1,2 0 73,3 0 1,-1 0-52,7 0 0,-6 0 1,6 0-13,2 0 0,-4 0 0,2 0 0,2 0 13,2 0 0,1 0 1,1 0-1,0 0 22,-1 0 0,2 0 0,3 0 0,1 0-18,-2 0 1,4 0-1,0 0 1,1-1 89,5-5 1,1 4 0,2-3-1,0 3-54,0 2 1,6 0-1,1 0 1,1 0-52,-1 0 1,10-6-1,-4 1 1,0 1 27,1 2 0,1 2 1,2 0-1,-1 0-74,1 0 1,-2 0 0,-2 0 0,-2 0 27,2 0 1,-4 0-1,0 0 1,-1 0 17,-5 0 1,5 0 0,-3 0 0,1 0 8,1 0 0,-3 0 0,5 0 0,1 0-6,-1 0 0,0 0 0,2 0 0,-3 0-5,-1 0 0,-5 0 0,4 0 0,-6 0-2,-6 0 1,5 0 0,-7 0 0,1 0-84,-4 0 0,-4 6-248,-1-1 123,-1 1 1,-6-4 209,-5 3 0,-18-3 0,-5 5 0</inkml:trace>
  <inkml:trace contextRef="#ctx0" brushRef="#br0" timeOffset="3">26954 15147 7781,'41'-11'0,"3"2"0,4 0 0,1 0 0,1-2 0,0-6 0</inkml:trace>
  <inkml:trace contextRef="#ctx0" brushRef="#br0" timeOffset="4">23912 16454 7639,'0'9'-1374,"5"0"1532,1-3 0,7-5-72,-2 5 0,3-10 0,3-3 0,-1-2-21,1-4 0,7-9 0,5-6 0,8-3-143,7-2 0,6-2 0,5-3 0,5-5-115,5 1 0,6-6 1,3 4 192,1-4 0,-5-1 0,4-1 0</inkml:trace>
  <inkml:trace contextRef="#ctx0" brushRef="#br0" timeOffset="5">23928 16222 7527,'-7'9'-707,"5"-1"0,-3-6 723,10 3 0,4-3-50,8 3 1,-3-1 0,-1 0 59,-2 1 1,0 1 0,6-8 0,-1-3 0,7-5 0,0-8 0,5-4-6,7-6 1,7-10 0,15-8 0,7-6-43,6-3 0,-27 22 0,1-2 1,1 1-1,1 0 0,5-2 1,1 1-20,3-2 0,1 0 0,9-6 0,2 0-300,-1-1 1,0 0-1,5-7 1,1-1 0,3-3-1,-1 1 1</inkml:trace>
  <inkml:trace contextRef="#ctx0" brushRef="#br0" timeOffset="6">1968 11294 7417,'-9'0'-459,"1"8"0,8 1 0</inkml:trace>
  <inkml:trace contextRef="#ctx0" brushRef="#br0" timeOffset="7">2001 11460 6878,'0'-11'0,"0"0"-563,0 0 0,-2-4 692,-3 4 1,3 2-79,-4 3 0,3 4 25,-3-3-96,4 3-156,-5 2 77,7 0 0,2 0 99,3 0 0,-3 7 0,5 3 0</inkml:trace>
  <inkml:trace contextRef="#ctx0" brushRef="#br0" timeOffset="8">2332 11278 8039,'-8'9'0,"6"6"-1427,-3-4 642,3-4 847,2 8 1,-2-13 117,-3 3 0,1-3 100,-7-2-254,7-7 1,-3 3 0,5-5 80,-3 1 1,3 1 93,-4 2-54,-3 3 0,5-6-239,-7 8 0,6 2 0,-4 4 42,1 5 0,3 3 0,3 5 0,-2 1 8,-1 2 0,-1 8 0,5-3 1,-3 4 34,-2 2 1,1 6 0,5 0 0,0-5 32,0-4 0,2 1 0,1-5 1,5 0 2,1-4 1,-4 0 0,5-4-1,-1-3-26,0-1 1,-4-4 0,6-1 2,2-2 0,2 4 0,2-5 16,-1-3 0,1-3 1,-1-5 12,1-6 1,-1 2 0,1-2 0,-1-2-29,1-2 1,-6-2 0,0 1-1,2-1-2,1 1 0,3-1 0,0 1 1,-1-1 33,1 1 0,-3-6 0,-1 0 0,-4 1 29,-1 3 1,3 2-1,-6-1 1,-1 0 21,-2 1 1,3-6 0,1 0 0,-3 2-53,-1 1 1,-4 3 0,-1-1 0,-5 1-22,-1-1 1,0 1 0,-4-1 0,2 0-1,-2 1 1,-1-1 0,-3 1 0,1-1-68,-1 1 1,6-1 0,0 1-77,-2-1 0,0 1 1,0 1-74,2 4 0,6 4 149,-6 7 0,5 0 1,-3 1-1,0 3 29,0 2 1,5 8 0,-3 1 0,1 5 33,1 0 0,-6 6 0,5 2 0,2 1 1,3-1 0,1 1 0,0-5 0,0 0 24,0 0 0,0-2 1,1-6-29,5 1 1,-2-8 0,7-2-5,2 1 1,1-6-1,3 3 1,-1-3-3,1-2 0,-1-2 0,1-2 0,-1-3-126,1-2 0,7 3 0,3-3 122,5 2 0,1-6 0,0 4 0</inkml:trace>
  <inkml:trace contextRef="#ctx0" brushRef="#br0" timeOffset="9">3026 11691 8035,'-11'0'-318,"0"0"-111,-2 0 537,6-7 0,-6 3-71,8-7 0,-3 8 0,5-1-91,-3 8 1,-5-1 0,4 8 46,-3 2 0,1 7 0,-4 2 0,4 0-46,2 2 0,-4-5 0,5 5 1,3-2 33,1 0 1,-4 0 0,1-6 0,1 1-24,2-1 0,2 1 0,2-1 1,4 1 0,3-1 0,7-1 29,1-4 0,-6-3 0,0-8 0,2 0 39,1 0 1,3 0-1,0-2 1,-1-4-28,1-5 0,-1-2 1,1-1-1,-3-1 91,-3-3 0,4-3 1,-4 3-1,2-2-50,-2-2 1,2-2 0,-8 4 0,1-2-4,1 1 0,-5 3 0,4 0 1,-5-3 19,-1-1 1,-1 0 0,-5 6 0,-3-1-37,0 1 1,-6-1-1,4 2 1,-2 3-73,2 1 0,-4 7 1,4-2-1,-3 5-91,-3 1 1,1 0-1,-1 0 1,1 1-52,-1 5 1,2 3 0,2 8 191,2-1 0,0 8 0,-5 2 0</inkml:trace>
  <inkml:trace contextRef="#ctx0" brushRef="#br0" timeOffset="10">3621 11493 7842,'12'-6'60,"-1"1"0,-6-1 0,6 6-239,2 0 1,-4-5-257,2-1 0,0 1 255,6 5 1,-1 0-1,1 0-271,-1 0 451,-7 0 0,6 7 0,-6 2 0</inkml:trace>
  <inkml:trace contextRef="#ctx0" brushRef="#br0" timeOffset="11">3770 11658 7945,'2'11'-1042,"4"0"1,-3-7 1222,8 1 1,0-5 0,6-3 0,1-5-114,4-1 0,4 4-68,7-6 0,8 0 0,1-6 0</inkml:trace>
  <inkml:trace contextRef="#ctx0" brushRef="#br0" timeOffset="12">4663 11294 7827,'-16'15'0,"-1"-4"0,1-5 0,-1-5-282,1-1 1,5 0-1,0 0 80,-2 0 1,5-7 0,1-2 130,0 0 1,5-6 273,-4 4 0,4-4-50,2-1-51,0-1 1,6 6-1,1 2-106,3 2 0,1 1 0,5 6 0,1 0-34,-1 0 0,-5 8 0,0 3 0,0 3-21,-2 3 1,4-1 0,-5 1 0,-1-1 12,0 1 0,-1 5 0,-6 0 0,2 0-57,3 2 0,-3-6 1,4 6-1,-3-2 103,3 0 0,-4 0 0,5-5 0</inkml:trace>
  <inkml:trace contextRef="#ctx0" brushRef="#br0" timeOffset="13">4680 11790 7948,'-17'26'0,"1"-4"-34,-1-3 0,3-3 0,1-1-261,2-4 1,7-2 103,-2-3 1,10 3 0,3 5 190,3-2 0,1 2 0,5-5 0</inkml:trace>
  <inkml:trace contextRef="#ctx0" brushRef="#br0" timeOffset="14">6648 11179 7828,'-8'14'0,"-3"-3"-820,-3-5 611,-3-4 211,1-2 1,6 2 0,5 3 0,1 6-120,-1 4 0,3 1 1,-4 3-1,4 1 92,2 2 0,0 2 0,-1-4 0,-3 2 130,-2-2 1,1 4 0,5-2 0,0-2-75,0-1 0,7-3 0,4 1-27,4-1 0,2-5 0,-1-1-11,1-3 1,-1-1 0,1-6-1,-1 0 39,1 0 1,-1 0 0,1-2 0,-1-2 42,1-2 1,-1-6-1,1 1 1,-1-4-28,1-2 0,0 1 0,-1-1 0,1 1-2,-1-1 0,1 1 0,-3-1 1,-1 1-40,-2-1 1,-7-5 0,3 0 0,-1 2-45,-1 1 1,1 3-1,-6-1 1,0 1 31,0-1 1,-8 1-1,-1-1 1,-2 1-19,0-1 1,0 1 0,-5-1 0,-1 2-5,1 4 1,1-3 0,2 4 0,2 1-14,-2 4 1,-2 3 0,-1 2 0,-2 0 25,-4 0 1,3 0 0,-3 0 0,4 2 54,1 3 1,1 3 0,-1 4 0,1-1 14,-1 2 1,6-3 0,2 1-1,0 1-25,-1 3 1,7 2-1,-3-1-34,4 1 0,2-1 0,0 1-47,0-1 0,2 1 1,4-2-1,3-3-78,0-1 0,8-1 0,-3 2 0,7-2-61,-1-3 1,6-1 0,-1-6 188,1 0 0,5 7 0,-5 2 0</inkml:trace>
  <inkml:trace contextRef="#ctx0" brushRef="#br0" timeOffset="15">7127 11427 7828,'0'9'-209,"0"-2"1,0 1 182,0 3 0,0 3 1,0 3-1,-2-1-9,-3 1 0,3-1 0,-3 1 1,1 0 75,-2-1 1,4 1 0,-3-1-1,3 3 3,2 3 0,0-4 1,0 4-1,0-4-174,0-1 1,0 5-1,0 0 1,0-2-113,0-1 0,6-1 1,-1 2 241,-1 2 0,5 0 0,0-5 0</inkml:trace>
  <inkml:trace contextRef="#ctx0" brushRef="#br0" timeOffset="16">7607 11327 7154,'2'-9'122,"3"4"1,-3 1 79,3-1-672,5 3 0,-1-6 236,7 8 1,1-1 233,-1-5 0,8-3 0,2-8 0</inkml:trace>
  <inkml:trace contextRef="#ctx0" brushRef="#br0" timeOffset="17">7822 11443 7828,'-6'11'-367,"1"0"1,-6-5 370,5 5 1,1-6-1,7 5-196,3-3 0,4-2 0,8-5 192,-1 0 0,8-7 0,2-2 0</inkml:trace>
  <inkml:trace contextRef="#ctx0" brushRef="#br0" timeOffset="18">8401 11079 7484,'-6'8'-1463,"-1"-6"1874,-3-6 0,7-9 0,-5 2-348,1-4 0,5 4 0,-3 0-41,3-2 1,2-1 0,2-1-231,3 4 1,-1 2 202,7 3 1,-6 4-72,6-3 0,1 10 1,4 7-122,1 2 0,-6 3 1,0-1 196,2 1 0,1 7 0,3 1 0</inkml:trace>
  <inkml:trace contextRef="#ctx0" brushRef="#br0" timeOffset="19">8434 11377 7828,'-2'15'0,"-2"-2"0,-3-2 96,-2 2 1,3-4-124,-5 2 0,7-6 1,-1 6-868,3 2 894,9-6 0,10 8 0,9-6 0</inkml:trace>
  <inkml:trace contextRef="#ctx0" brushRef="#br0" timeOffset="20">1951 12287 7800,'-2'-10'-1632,"-3"5"1695,-4 3 1,-2 2-1,0 0 28,-2 0 0,4 0 0,-1 2-31,3 3 0,-6-1-57,2 7 1,4-5 0,0 3 0,1 0 8,1 0 0,-3-3 0,4 5 0,-1 2-20,1 1 0,1 3 0,-1-1 0,-2 1-3,3-1 0,-1 1 0,0-1 0,-1 1 25,1 0 1,-3 5-1,1 0 1,1-2-7,-2-2 1,5 1-1,-4 1 1,4 2-25,2-2 1,0-2-1,0 1 1,2 1-4,4 2 0,-3 0 1,7-5-1,-1-1-10,0 1 0,2-1 0,5 1 0,-1-1 53,-4 1 0,4-1 1,-4 1-1,4 0 36,1-1 1,1-1 0,-1-2 0,1-2 15,-1 1 0,1-2 0,-1 1 0,3 0-16,3-2 1,-4 4-1,4-8 1,-3 1-20,-3 1 1,1-5 0,-1 4 0,1-5 11,-1-1 0,1 0 0,-1 0 1,1 0-8,-1 0 1,1-1 0,-1-3 0,1-2-91,0 3 1,-1 1 0,1 2-54,-1 0 0,-5-6 1,0 1-218,2 1 1,2 2 0,1 2-60,1 0 0,-6 0 373,0 0 0,0 8 0,5 1 0</inkml:trace>
  <inkml:trace contextRef="#ctx0" brushRef="#br0" timeOffset="21">2497 12816 7448,'17'0'0,"-1"0"-24,1 0 0,-1 7 0,1 4 0,-3 4-34,-3 1 1,4 8 0,-4 4 0,2 3-183,-2 2 1,4 2 0,-6 2 239,0 1 0,6 1 0,-6-6 0</inkml:trace>
  <inkml:trace contextRef="#ctx0" brushRef="#br0" timeOffset="22">1885 12369 8002,'-11'0'-601,"0"0"61,-2 0 550,6 0 1,-8 0 6,4 0 1,-4 0 0,-1 0 0,-1 2 47,1 4 0,5-3 1,0 8-1,-2 2-125,-2 2 1,-1-4 0,-1 0 0,1 2 64,-1 1 1,1-2-1,-1-1 1,0 1-3,1 3 0,-1 2 0,1 1 1,1 2-6,4 2 1,-4 8 0,4-3 0,-3 4-1,-3 3 0,6-1 0,2 0 0,0 2-7,0 3 0,5-3 0,-2 6 0,5-3-16,1 1 1,0 7-1,0-4 1,0 2-4,0 0 0,1-2 0,3 2 0,3-3 18,3-1 1,1-3-1,5 5 1,1-1-3,-1-5 0,1-1 0,-1-2 0,1 1 44,-1-1 1,3-6 0,3 1 0,4-1 2,-1-1 0,7-2 0,-5-6 0,4 2-20,2 3 0,0-1 0,2-6 0,2 1 1,2-1 1,-1-1-1,-5-2 1,0-2 9,1 2 0,-7-4 1,1 0-1,-1-2 25,-1-3 0,3 3 0,-5-1 0,0-2 20,0-3 0,0 1 0,-4 2 1,2 1-69,-2-1 1,-1-2 0,-3-2 0,1 0-106,-1 0 1,-5 0 0,0 0-22,2 0 1,2 0 0,0-2 0,-3-2-263,0-1 1,-1-8 384,5 2 0,1-4 0,-1-1 0</inkml:trace>
  <inkml:trace contextRef="#ctx0" brushRef="#br0" timeOffset="23">2514 13808 7853,'0'16'-631,"7"-6"0,4-7 735,4-6 1,7 1 0,0-4 0,-2 4-5,-2 2 0,4 6 0,0 1 0,-1 3-131,-3 2 0,4 3 1,0 2-1,-4-1-96,-5 1 0,2 1 1,-6 2-1,0 4-238,-3 2 365,3-6 0,-7 19 0,5-4 0</inkml:trace>
  <inkml:trace contextRef="#ctx0" brushRef="#br0" timeOffset="24">1505 12667 8017,'0'-9'-223,"-2"1"-234,-4 8 0,-3 0 406,-7 0 1,1 2 0,2 2 0,4 3 111,2 2 1,-6 2-1,2 4-31,-4-4 1,4 4 0,0-4 0,0 4-15,2 1 1,-6 6 0,6 0 0,-2 0-16,0 2 0,2 2 0,-4 7 0,4 2-16,1 3 0,-3-1 0,4 7 0,0 0-16,-1-1 0,1 4 0,3-4 0,-1 1 22,1 0 0,2-2 1,2 4-1,0-4-1,0-1 1,0-3-1,0-3 1,0 2-5,0 2 0,6 12 0,-1-3 1,1 1 4,1 3 1,0-12 0,6 10 0,-2-4 32,2-4 1,-4-1 0,2-8 0,2 0 58,2 0 1,1-6 0,3-1 0,1 0-33,2-1 1,2-4 0,-4 3 0,4-2 4,2 0 0,-4 0 0,5-4 1,1 2-30,-2 2 1,5 0-1,-4-3 1,3 1 4,-3 2 1,5 0 0,-5-5 0,3-1 10,-3 1 1,4-6 0,-3 0 0,1 0-33,-1-2 1,3 4-1,-5-6 1,1 1-29,1-1 0,-2-2 1,3-3-1,-3 2 6,-2 1 1,0 3 0,-4-5-1,2 3-4,-2-2 0,-2 3 1,-3 0-1,-2 1 8,-2-1 0,0 4 0,6-4-90,-1 3 0,-5-7 0,0 3-102,2-4 1,2-2 0,1 0-148,1 0 0,-1 0 346,1 0 0,-1-8 0,1-1 0</inkml:trace>
  <inkml:trace contextRef="#ctx0" brushRef="#br0" timeOffset="25">2596 14502 7927,'0'17'654,"0"0"-738,0-8 1,6 0-1,1-5 1,2 3-20,4 2 1,0 2 0,0 6-1,-2-1-6,2 1 0,-4 1 1,0 2-1,-2 2-67,-3-1 0,-2 2 0,-2 0 0,0-1-49,0 1 1,-6-4 224,1 3 0,-15 4 0,1-1 0</inkml:trace>
  <inkml:trace contextRef="#ctx0" brushRef="#br0" timeOffset="26">1736 12750 7706,'-7'-10'-689,"3"1"0,-7 4 866,-2-6 1,4 3-1,0 1-84,2 0 1,-4-3-36,5-6 0,-1 5 1,1 2 32,-5 1 0,2-3 0,-2 6-174,-2 1 1,-2 2 0,-1 2 58,-1 0 1,1 0 0,-1 2 0,1 2 52,-1 1 0,1 6 0,-1-3 0,1 1-22,-1 4 1,1 1 0,-1 3 0,1 0-26,-1-1 0,-5 6 1,0 2-1,2 0 1,1 0 1,-3 5 0,0-1 0,0 3 6,-2 2 0,6 0 0,-4 2 1,3 2 44,3 1 0,-1 8 0,1 0 0,-1 6-4,1 3 0,-1 2 0,1 0 0,1 5-22,4 2 0,-2 6 1,6-9-1,-1 5-40,1 6 1,2-4-1,5 3 1,0-4-14,0-7 0,7 4 0,4-5 0,4 0 28,1-4 0,3 2 1,1 0-1,2 0 11,-2 0 1,6 0-1,1-4 1,3 2 5,-3-1 0,5-3 0,-5-1 0,6-2 8,6-4 0,-4 2 1,3-8-1,-1 1-6,2 1 0,-5-5 1,7 2-1,-3-6-2,1-3 1,5-8 0,-3 4-1,-1-2 2,0 0 0,6-2 0,-2-7 0,4-2 41,2 2 0,-8-4 0,-1 0 1,-3 0 24,1 0 1,-1-3-1,-3 3 1,0-1-56,-2-5 0,4 5 1,-10-3-1,5-1-26,1-2 0,-7 3 1,-3 1-1,-1-3-32,0-1 0,6-2 0,-6 0 0,-2 0-78,-1 0 0,-3 0 0,1 0 1,-1 0 8,1 0 0,-1-2 1,1-1-1,-1-5-111,1-1 0,0 4 224,-1-6 0,1 0 0,-1-6 0</inkml:trace>
  <inkml:trace contextRef="#ctx0" brushRef="#br0" timeOffset="27">2795 15263 7909,'7'17'-360,"-5"-8"0,7-2 312,-3-7 0,-3 0 1,8 0-1,2 2 59,2 4 0,1-3 0,1 8 12,-1 2 0,1 2 1,-1 3-1,-1 2-84,-4 2 0,2 1 0,-6-5 0,1 2-222,-1 2 1,-1 6 282,-6-6 0,0 7 0,0-3 0</inkml:trace>
  <inkml:trace contextRef="#ctx0" brushRef="#br0" timeOffset="28">1505 12683 6785,'-17'0'-23,"1"0"1,5 0 0,0 0 0,-2 0 61,-2 0 1,4 0-1,0 0 1,-2 0 54,-1 0 0,-3 2 0,0 2-1,1 1 0,-1 3 0,1-4 1,-1 3-52,1 2 0,1-3 1,2 5-1,2 1-116,-2 3 0,0 2 1,1 1-1,1 2 35,-2 2 0,-2 8 1,-2-1-1,1 6 13,-1 4 1,3 7-1,1-2 0,2 3 13,-2 3 1,-2 5 0,-1 2 0,-1 0 46,1 0 1,5 4 0,1-4 0,1 1-25,0 5 0,4 7 1,-5 3-1,3 1-36,3-1 0,3 6 0,1-3 1,0 1-70,0 0 1,0 0 0,1 6 0,3-2 16,2-4 1,6 2-1,-1-6 1,4 1 0,2-1 54,-1-3 0,6-2 1,2-2 22,2 0 1,-4-1-1,5-3 1,1-3 31,-2-2 0,5-2 0,-2-7 0,6-2 29,4-2 1,-1-7 0,-4 1-1,-1-3-27,0-2 0,5 0 0,3-2 0,-1-3 19,1-6 1,3 2 0,-4-2-1,0-2 5,1-1 0,-3-8 0,-3-2 0,2 0 5,2 0 1,-1-5-1,-5 3 1,-1-1 10,-5-1 0,4 1 0,-5-6 0,2 0-70,-1 0 1,-7 0 0,4 0-1,-2 0-59,0 0 0,0 0 0,-5 0 0,0 0 14,-1 0 1,-5 0 0,0-2 0,2-2-399,2-1 1,1-8 438,1 2 0,-1-11 0,1-4 0</inkml:trace>
  <inkml:trace contextRef="#ctx0" brushRef="#br0" timeOffset="29">2530 15577 7533,'2'10'-698,"2"-3"656,1 0 1,8-3 0,-2 7 0,4 2-49,1 1 0,1 3 0,-1 1 0,1 4-94,-1 6 1,1-2 183,-1 1 0,1 1 0,0 5 0</inkml:trace>
  <inkml:trace contextRef="#ctx0" brushRef="#br0" timeOffset="30">4233 15462 5802,'10'-8'-65,"-3"5"65,-7-8 0,7 7 0,2-3 0</inkml:trace>
  <inkml:trace contextRef="#ctx0" brushRef="#br0" timeOffset="31">4266 15412 5978,'-7'9'194,"-2"-1"-31,0-8 147,-6 0-31,13 0-162,-5 0 0,7-2-27,0-4 1,-2 4 68,-4-3-133,5 3-50,-7 2 0,8 2 0,0 3 20,0 6 1,0 4 0,0 2 0,0-1-16,0 1 0,0-1 0,0 1 0,0-1 7,0 1 1,0-1 0,0 1-1,0-1 18,0 1 1,0-1 0,0 1 5,0 0 0,0-1 1,0 1-1,2-3-12,4-3 1,-5 4 0,7-6-22,-1 0 1,-3 4 17,7-7 0,-6 1 1,6-3-1,2 1 0,-4 1 7,2-6 1,-5 0 0,3-2 13,-1-3 0,-1 3 1,-3-6-1,1 1 2,-1-4 1,-1 2-1,1-2 3,2-2 0,5-2-24,-6-1 1,2 1 9,-1 4 0,-2 4-46,7 7 1,0 0 0,3 1 19,-3 5 0,4-2 0,-6 7 1,2 0 13,0-2 1,0 6 0,4-4 10,-4 3 0,2-3 1,-6-2-1,3-1 12,2-5 1,-2 5 0,1-1-3,1 2 1,3-5 31,2 2 0,-1-6 0,1-4 9,-1-2 0,-5-6 1,0 0-13,2-2 1,-5-3-1,-1 1 1,-2-1-4,1 1 1,1-1 0,-3 1 0,1-1 25,-1 0 1,-2-1 0,-2-2 0,0-2-59,0 2 1,0-4 0,0 2 0,0 1-50,0 3 0,0 2 1,0-1-129,0 1 0,-6-1 0,-1 2-361,-2 4-517,5 4 1043,-3 7 0,0 0 0,-3 0 0</inkml:trace>
  <inkml:trace contextRef="#ctx0" brushRef="#br0" timeOffset="32">4928 15114 7366,'0'-9'-475,"0"4"0,0 10 568,0 6 0,0 4 0,0 1 0,0 1-22,0-1 1,2 1 0,1 0-1,5 1-7,1 4 1,-5-4-1,3 6 1,-2-2-43,1 0 0,1 0 1,-3-3-1,3 1-65,3 2 1,-5 0-1,4-4 1,0 3 27,1 1 1,-5 2-1,4-4 1,0 2-95,1-2 0,-7-2 0,3 1 1,-4 1 86,-2 2 1,5-5-1,1-6 1,-3 1 21,-1 3 1,-2-4 0,0 0 57,0 2-41,0-6 0,-2 1-12,-3-8 1,3-2-1,-3-4-6,3-5 1,2-3 0,0-3 14,0 1 0,0-1 0,0 1 1,2-1 15,3 0 0,2 6 1,6 2-1,-4 0-5,-1 0 0,5 0 0,-2-4 66,3 2 1,3 2-1,-1-4 1,1 2-28,0-2 1,-1 6 0,1 1 0,-1 2-39,1-1 1,-1 3 0,1-4-21,-1 5 1,1 8 0,-2 4 1,-4 4 0,1 1 0,-4 1 1,-1-1-18,0 1 1,1-1 0,-5 1 0,3-1-84,-2 1 1,3 0-1,0-1-175,3 1 1,-7-6 0,5-2-77,-1-2 1,2-1 342,8-6 0,-1 0 0,1 0 0</inkml:trace>
  <inkml:trace contextRef="#ctx0" brushRef="#br0" timeOffset="33">5738 15528 7783,'9'16'564,"1"-7"-1648,-5-3 518,-3-4 606,13-2 0,-12 0 0,8-2 53,2-4 1,-4 5-86,2-5 1,-1-3 0,2 0-12,-1 0 0,-7-1 1,3 5 0,1-6 1,-6 2 48,3-2 0,-5 7-25,-5-2 0,1 5 0,-7 2-65,-2 5 0,4-2 1,0 7-1,0 1 22,-1 3 1,5 2-1,-4-1 1,1 1 12,5-1 1,-5 3 0,3 1 0,1 2 3,2-2 0,2-1 1,0-3-1,0 1-1,0-1 0,8 1 0,3-3-42,3-3 1,3 2 0,-1-7 0,1-3-141,-1-1 1,3-2 0,1 0 186,2 0 0,7-7 0,-3-2 0</inkml:trace>
  <inkml:trace contextRef="#ctx0" brushRef="#br0" timeOffset="34">6152 15594 7805,'-17'9'-747,"8"-2"722,1-7 0,10 2 1,2 4 61,2 5 1,5 3 0,-4 3-128,2 0 1,-3-6 0,3 0 4,-2 1 0,0 1 0,-3 0 25,2-2 1,-1-5-137,-5 5 222,0-8 7,0 5 1,0-10 0,0-4 46,0-5 1,0-3-1,2-3-18,4 1 0,1-1 0,6 1 1,-2 1 20,2 4 0,1-4 0,3 6-17,-1 0 0,1-4 1,-1 7-1,1 3-38,0 1 1,-1 2 0,1 0-34,-1 0 0,1 0 1,-3 2-1,-1 3-54,-2 6 0,-5 4 0,3 1 0,0 1-18,0 0 1,-5 5-1,3 1 1,-1 1-34,-1 0 1,1 4 0,-6-4 0,0 0-128,0-1 237,0 0 0,0 0 0,0 3 0</inkml:trace>
  <inkml:trace contextRef="#ctx0" brushRef="#br0" timeOffset="35">7326 15048 6770,'0'17'-15,"0"-1"0,0 1 73,0-1 1,0 6 0,0 0-1,0 0 81,0 2 1,0-3 0,0 4-1,0 1 7,0 0 1,0-1 0,0 3-1,0-4-128,0 0 1,0-4 0,0 6 0,0-2-74,0-4 1,5 4 0,1-2 0,-3-2 24,-1-2 1,0-1 0,2-1 0,1 1-296,-1-1 0,-2 1 1,-2 0-59,0-1 0,0-5 383,0 0 0,0 0 0,0 6 0</inkml:trace>
  <inkml:trace contextRef="#ctx0" brushRef="#br0" timeOffset="36">7226 15511 7603,'10'8'8,"4"-7"0,-4 7-60,6-8 1,1 0 0,-1 0-20,1 0 1,-1 0 0,1 0 0,-1 0-37,1 0 0,-1 0 1,1 0-1,-1 0 40,1 0 1,-1 0 0,3 0-1,1-2-195,2-4 1,2 5 261,-2-5 0,-4-3 0,6 0 0</inkml:trace>
  <inkml:trace contextRef="#ctx0" brushRef="#br0" timeOffset="37">7789 15462 7696,'-11'5'0,"0"1"0,0-1-175,1 2 1,-4-5 17,3 4 133,3 3 1,1 0-1,7 8-105,0-1 1,0 1 0,0-1 184,0 1 1,0-1-1,2 1-34,3-1 1,5 1-52,6 0 1,1-3 0,-1-1-20,1-2 1,-6-7 0,0 1 10,2-3 0,1-4 0,3-1 69,-1-3 0,-5-7 0,0 2 0,0-3 40,-1-3 0,-1 0 0,-6 1 1,3-1-6,-2 1 0,-2-1 0,-2 1 13,0-1 1,-6 1 0,-1-1 0,-3 2-91,-2 4 1,2 2 0,-1 6-293,-1-3 0,-3 1 0,-2 6 302,1 5 0,-1 3 0,1 8 0</inkml:trace>
  <inkml:trace contextRef="#ctx0" brushRef="#br0" timeOffset="38">9227 15214 7725,'10'0'410,"-5"-2"-477,-10-4 1,1 4 0,-7-3-73,-2 3 1,4-4 0,-2 1 100,-2 1 0,-2 2 0,-1 2-1,-1 0 0,1 8 1,-1 1 53,1 0 1,1 6-1,2-4 1,2 2-16,-2-2 0,-2 4 0,-1-4 0,-1 3-1,1 3 1,5-3 0,2-1-112,1-2 0,-3 0 26,6 6 0,-1-1 81,6 1 1,2-8 0,2-1 0,3-3 19,2 1 1,-3 1 0,5-3-1,2 1 0,1-1 0,3 3 0,-1 0-4,1 3 1,-1-7-1,1 5 1,0-3 4,-1 1 1,1-1 0,-3-3 0,-1 2-12,-2 1 0,-5 6 0,3-3-5,-2 1 0,4-4 0,-5 6 37,-3 2 1,-1-4 0,-4 1 0,-1-1 20,-3 0 0,-7 0 1,2 4-1,-3-2-102,-3 2 1,-5-4-1,0 0 1,2 0-52,1 1 0,3-1 0,-1 2 0,1-6-561,-1-3 478,1 6 0,7-8 178,3 0 0,4-8 0,2-8 0</inkml:trace>
  <inkml:trace contextRef="#ctx0" brushRef="#br0" timeOffset="39">9442 15048 7637,'-5'11'-609,"-1"0"636,3 2 0,1 2 0,4 1 0,1 1 4,3-1 1,1 6-1,-3 2 1,1 2 15,-1 3 1,3-3 0,-1 0-1,-2 0-5,-3-1 0,1 1 0,2 3 0,1-3-66,-1-2 0,-2 4 1,-2-6-1,0 0-113,0 2 0,2-6 1,1 4-1,3-2 53,-2 2 1,-3-3 0,-1 3 0,0-4 83,0-1 0,-7-1 0,-2 1 0</inkml:trace>
  <inkml:trace contextRef="#ctx0" brushRef="#br0" timeOffset="40">9343 15429 7725,'7'9'-299,"-3"-2"170,7-7 1,-5 0-1,5 0 182,2 0 1,1 0 0,3 0 0,-1 0-106,1 0 0,1-2 1,2-1-1,2-3-14,-1 2 1,3 3 0,-2 1 0,-2 0 47,-2 0 1,-1 0-1,-1 0 1,1 0-92,-1 0 0,1 0 1,-1-2-1,1-2 76,0-2 0,-1 1 0,1 5 43,-1 0 0,-5 0 106,0 0 166,-7 0-137,3 0 0,-12 2 0,-3 1-70,-1 3 0,4 1 1,-5-1-57,3 5 0,-4 4 0,6 1-21,1 1 0,2-1 0,2 1-21,0-1 1,0 1-1,0-1 1,2-1 5,3-4 1,-1 4-1,7-6 41,2 0 0,2 0 0,1-5 1,1 2-4,-1-3 0,6-1 0,0-4 1,0-1-34,2-3 1,-5-1 0,5 1 0,-2-3-8,0 0 0,0-6 1,-6 4-1,-1-4 38,-4-1 0,2-1 0,-8 1 0,1-1 48,1 1 1,-5-1 0,4 1-28,-5-1 0,-8 2 1,-2 2-105,0 2 0,-6 8 1,4-3-1,-4 4-139,-1 2 1,-1 2-1,1 4 1,-1 5 39,1 4 0,-1-4 1,0 0-1,3 1 163,3 3 0,-4 2 0,6-1 0</inkml:trace>
  <inkml:trace contextRef="#ctx0" brushRef="#br0" timeOffset="41">10484 15263 7686,'-15'2'-92,"4"4"1,2-5 0,6 7-106,-3-1 1,1-3 81,5 7 1,0 0 0,0 5-1,0 1 153,0-1 1,5 3-1,1 1 1,-3 2 93,-1-2 0,0 4 1,2 0-1,1 2-32,-1 3 1,-2 2 0,-1 2 0,3 0-80,2 1 0,-1-1 1,-5 0-1,0 0-85,0 0 1,0 0 0,0 0 0,0 0-70,0 0 1,0-2 0,0-3-1,0-6-128,0-4 0,0-1-260,0-1 521,0-6 0,-7-3 0,-2-7 0</inkml:trace>
  <inkml:trace contextRef="#ctx0" brushRef="#br0" timeOffset="42">10484 15478 7686,'0'-16'-151,"2"-1"0,2 1 28,1-1 1,8 0-1,-2 1 1,4-1 18,1 1 0,-1 5 0,-2 2 0,-2 1 109,2 5 0,-4 1 127,2 2 1,-6 0-11,6 0 1,-1 2 0,3 1-47,-2 3 1,-2 1-1,4-3-118,-2 1 1,-2 8-12,2-2 1,2 4 0,-8 1 49,-1 1 1,-8 0 0,-3-1-1,-2 1 38,-4-1 1,-2 1 0,-3-1 0,-2 1-90,-3-1 0,-6-1 1,1-2-1,-1-2-171,2 2 1,-5 0 224,5-2 0,-4 3 0,-3-5 0</inkml:trace>
  <inkml:trace contextRef="#ctx0" brushRef="#br0" timeOffset="43">4928 16305 7614,'16'0'-386,"1"0"0,-6 0 0,0 0 387,2 0 0,-4-6 0,2 1 66,2 1 1,-4 2 0,2 2-100,2 0 0,2 0 0,1 0 78,1 0 0,-1 0 0,1 0-15,-1 0 1,1 0 0,-1-1 0,1-3-4,0-2 0,5 1 0,0 5 0,0 0-9,2 0 1,-4-6 0,7 1-1,3 1-31,1 2 0,2 2 1,0 0-1,0 0-38,0 0 1,0 0-1,0 0 1,0 0 37,1 0 1,-1 0-1,0 0 1,0 0-5,0 0 1,0 0 0,2 0-1,2 0 22,1 0 1,6-5-1,-3-3 1,1 1-7,4 0 1,2 1 0,1 4 0,-1-1-19,-4-3 0,4 1 1,-4 5-1,4 0 2,1 0 1,-1 0 0,-2 0-1,-4 0 27,-1 0 1,3 0 0,-4 0 0,1 0 3,-1 0 0,6 0 0,-4 0 0,1 0-9,-5 0 1,3 2 0,-1 1 0,2 3-4,4-3 1,-5-1 0,-1-2 0,-1 0 10,-1 0 0,8 0 0,-4 0 0,3 0 13,-1 0 1,-2 0 0,4 0 0,-2-2-19,2-3 1,-4 3 0,2-3-1,2 1-10,2-2 1,2 5-1,-1-5 1,1 4-11,-1 2 0,1 0 0,0 0 0,-3 0 35,-3 0 0,4 0 0,-4 0 0,2 0 3,-2 0 1,2 0 0,-5 0 0,1 0-10,4 0 1,0 0 0,0 0-1,-2 0-14,2 0 1,3 0 0,5 0-1,-1 0 4,-5 0 0,5-5 0,-5-1 0,0 2-33,-1 3 1,5 1-1,-8 0 1,4 0 37,1 0 1,-5 0-1,0 0 1,2-2 35,2-4 1,4 4 0,1-3 0,2 1-8,-2-1 0,4 3 0,0-4 1,0 3-60,0-3 1,4 4-1,-6-3 1,-2 3-25,-1 2 1,-3-5-1,1-1 1,-2 2 25,-4 3 0,2 1 0,-8 0 0,-1 0 14,-2 0 1,-2 0 0,-2 0 0,-1 0 8,-3 0 0,-5 0 0,6 0 0,-1 0 105,-1 0 1,0 0 0,-6 0 0,2 1-145,-2 5 1,-1-4 0,-3 3-94,1-3 1,-6-2-1,-2 2-338,-2 3-119,-1-3 581,-6 6 0,0-8 0,0 0 0</inkml:trace>
  <inkml:trace contextRef="#ctx0" brushRef="#br0" timeOffset="44">11212 15280 8119,'-9'-8'-530,"1"7"79,8-7 1,0 16 191,0 3 1,0 3 258,0 3 0,8-1 0,1 1 0</inkml:trace>
  <inkml:trace contextRef="#ctx0" brushRef="#br0" timeOffset="45">11278 15643 7949,'-2'15'267,"-3"-4"-648,3-3 0,-4-8 77,12 0 0,-3 0 304,8 0 0,0-15 0,6-4 0</inkml:trace>
  <inkml:trace contextRef="#ctx0" brushRef="#br0" timeOffset="46">10484 16255 7742,'0'10'85,"0"-3"1,-2-7-1,-3 0-172,-6 0 0,2 5 167,-2 1 1,5-1 68,-5-5-113,7 0-89,-10 0 1,4 0-19,-6 0 0,-1 0 0,1 0 0,-1 2 12,1 4 0,-6 1 1,-2 6-1,0-2 60,0 2 1,-4 2 0,5 1-1,-1 1 24,0-1 0,2 1 0,5-1 0,1 3-15,-1 3 1,6-4-1,2 4 1,0-4-7,0-1 1,5 0 0,-2-1 30,5 1 1,2-1-1,5-1 1,5-4 29,4-6 1,1 3 0,1-3 0,1 1 41,4 1 0,-2-5 0,6 3 0,0-3-48,0-2 1,-4 0 0,3-2 0,-1-1 28,-4-3 1,-1-1 0,-3 3-133,1-1 150,-8-1 1,-3 6 0,-12 2-97,-5 4 1,-4 3 0,-3 7 0,-2 1-69,-2-1 0,-6 6 0,6 2 0,0 0 59,-2 0 0,8 4 0,-3-6 0,8-2-34,4-2 1,-4-1-1,5-1-28,3 1 0,3-1 0,5-1 47,6-4 0,-2 2 0,2-7 0,2-3-61,2-1 0,7-2 0,2 0 1,0 0 6,0 0 0,5-7 0,0-4 0,8-6-1177,7-5 1245,-3-4 0,6-14 0,-4-2 0</inkml:trace>
  <inkml:trace contextRef="#ctx0" brushRef="#br0" timeOffset="47">10666 16586 7742,'-17'0'-508,"6"0"497,0 0 0,8-7 129,-3-4 0,6 3 167,6 3 1,-3 1-1,8 0-107,2-1 1,-3-1-1,1 6-79,1 0 0,3 0 0,2 0 1,-1 0-84,1 0 0,-1 0 0,1 2 0,-1 4-116,1 5 0,1 2 1,2 1-1,2-1 28,-1 0 0,-3 11 0,-1-7 0,-3 1-79,-3 0 0,4-1 0,-6-1 32,0 1 0,4-1 0,-7 1 70,-3 0 0,-3-3 0,-5-1 0,-6-4 54,-4-1 0,1-1 0,1-3 1,2 1 171,-2-1 1,-2-2 0,-1-2-1,-1 0 94,0 0 1,6 0 0,0-2-117,-1-4 1,4 3-1,3-8 1,3-2-157,2-2 0,0-3 0,0-3 0,2-2-338,3-3 0,6-2 0,11-7 1,6-1-435,3-3 0,2 0 773,0 6 0,8 0 0,1 0 0</inkml:trace>
  <inkml:trace contextRef="#ctx0" brushRef="#br0" timeOffset="48">11162 16570 7693,'7'-17'33,"4"0"1,-1 8 0,-1 2 165,-2 0 1,6 5-118,-2-4 1,4 4 0,1 2-1,1 0-16,-1 0 0,-5 0 1,0 0-1,2 2-67,2 4 0,0-3 1,-2 8-1,-2 2-75,1 2 1,3 2 0,0 1 0,-2 2-45,-2 2 0,-2 0 0,4-5 1,-4-1-20,-2 1 0,-1-1 0,-4-1 0,1-2 16,3-2 1,-1-6 83,-5 6 1,-7-7 183,-4 2 1,-4-4-1,-1-2 28,-1 0 1,1-6-1,1-1 1,2-3 23,2-2 1,7 2-1,-3-1 1,2-1-123,-1-3 0,1-2 0,5-1 0,0-2-182,0-2 1,5-6 0,2 6 0,3 2-187,2 1 1,5-3 0,3 0 0,4 2-13,2 2 0,1 1 0,6 1 1,1-1 304,-1 1 0,0-1 0,0 1 0</inkml:trace>
  <inkml:trace contextRef="#ctx0" brushRef="#br0" timeOffset="49">11989 16355 7742,'0'16'0,"-7"-1"0,-4-4-45,-4-6 1,-2-1-109,1 2 1,1-3-1,2 6 1,4 1 105,2-1 1,1 2-1,4 5 1,-1 1 47,-3-1 1,1 6 0,5 0 0,0-1-12,0-3 1,0-1-1,1-1 18,5 1 1,-4-1 39,3 1 1,3-6 129,-3 0-16,8-8 1,-9 5-70,7-8 0,-8-8 4,3-3 0,1-3 0,-1-3 1,-3 1-103,-1-1 0,0-5 0,2 0 0,1 0-38,-1-2 0,-2 6 1,-2-6-1,2 2-6,3 0 0,-3-2 1,4 4-1,-5-2 30,-1 1 0,0 3 1,-1 1 110,-5 1 1,4 5 174,-3 0-341,3 7 1,4-3 90,3 7 0,4 0 0,8 0-55,-1 0 0,1 5 1,0 3-1,-1-1 10,1 0 1,-1 6 0,1-2 0,-1 4 6,1 2 0,-1-1 1,1 1-1,-2-1-2,-4 1 0,1-1 1,-4 1-1,-1-1 0,0 1 0,1-1 0,-5 1 25,3-1 0,1 1 114,-1 0 0,-4-6 138,3 0 0,4-8-48,2 3 0,-1-4 0,-1-4 0,0-4-61,0-5 0,-3 2 1,3-2-1,0-2-32,0-2 0,-5-1 0,3-1 0,-1-1-203,-1-4 1,1 4-1,-6-4 1,2 1-974,3-1 1,-3 4 1062,4-4 0,-5 3 0,-1 3 0</inkml:trace>
  <inkml:trace contextRef="#ctx0" brushRef="#br0" timeOffset="50">13213 16073 6392,'-10'0'339,"3"0"1,7 2-23,0 4-137,0-4 0,-2 5-82,-3-7 0,1 7-99,-7 4 0,6-1 0,-6-1 0,-2 0-22,-2 0 0,-2 0 1,1 4-1,-1-2-41,1 2 0,-1 0 0,-1 0 0,-4-2 39,-6 2 1,3 0 0,-1-1-1,2-2 13,4-3 1,-4 4 0,2-4 0,2 1 28,1-1 1,3-2 0,-1-3 50,1 4 15,-1-4-81,8 5 1,3-7 2,12 0 0,-2 0 1,7 0-1,1 0-17,3 0 0,2 0 0,-1 0 1,1 0 1,-1 6 0,1-1 0,-1 1 31,1 1 1,1-3 0,2 5 0,3 0 27,-3 0 0,-2-5 0,-1 3 0,-1-1 25,1-1 0,5 3 0,0-5 0,-2 3-32,-2-3 1,1 1 0,1 0 0,2 1-158,-2-1 1,-1 3 0,-3-1-1,1-3-202,-1-1 1,1-2 0,-1 0-24,1 0 340,-8 0 0,6 8 0,-6 1 0</inkml:trace>
  <inkml:trace contextRef="#ctx0" brushRef="#br0" timeOffset="51">13643 16024 7711,'-2'9'-73,"-4"-3"0,3-5 0,-7 1 143,3 4 0,-6-4 1,4 5 103,0 0 1,-4-3-145,7 7 1,-5-6 0,6 6-55,1 2 1,-3-3 0,1 1 0,1 1-14,-3 3 0,7 7 1,-5 0-1,4-2-67,2-1 0,-5 3 0,-1 0 38,3-2 1,1-2-1,2-1-14,0 0 1,7-8 0,2-2 62,0 0 0,6-5 1,-4 4-1,4-6 56,1-6 0,1 4 0,1-5 0,3 0-22,1-4 1,0 2-1,-6-1 1,1 1 39,-1 0 1,-5 0 0,0-4 115,2 2 0,-4 0 0,1-6-65,-3 1 0,-2-1 0,-5 1-40,0-1 1,-1 6 0,-5 0-116,-5-2 0,-4-1 0,-1-1-81,-1 4 1,1-2 0,-1 6-169,1-3 1,-1 7 0,1-3-198,-1 4 1,6 2 492,0 0 0,0-7 0,-6-2 0</inkml:trace>
  <inkml:trace contextRef="#ctx0" brushRef="#br0" timeOffset="52">13924 16140 7770,'-2'9'900,"-4"-4"-1131,5-3-167,-7-2 0,10-2 1,4-3 397,5-6 0,3-4 0,3-1 0</inkml:trace>
  <inkml:trace contextRef="#ctx0" brushRef="#br0" timeOffset="53">14238 15858 7683,'-11'6'-602,"0"-1"0,7 3 541,-1-3 0,3-1 0,2 7 67,0 2 1,0-4 0,0 2 107,0 2 1,0 2 81,0 1-13,7-7 0,-3-1 154,7-8 1,-7-2-221,1-4 0,2 3 1,-1-8-25,-2-2 1,3-2-1,-2-1 1,-1-1-39,-2 1 0,3 5 1,1-1-1,-2 0-52,-3-3 1,1 4-1,2 0-70,2-2 0,-1 4-280,-5-2 171,0 0-50,0 2 184,0 1 1,0 21 0,0 4 56,0 1 1,0 0-1,0 1 1,0 3 33,0 5 1,0-1 0,0 0-1,0 0-45,0-1 1,0-5-1,0 4 1,0-2-115,0 0 0,0 1 0,0-7-93,0 1 0,0-1 0,0 1-226,0-1 1,0-5 428,0 0 0,7 0 0,3 6 0</inkml:trace>
  <inkml:trace contextRef="#ctx0" brushRef="#br0" timeOffset="54">14238 16288 7683,'-9'0'-54,"3"0"148,12 0 1,-3 0 0,8 0-70,2 0 0,9 0 1,4 0-63,0 0 0,-2 0 1,-8 0-1,1 0-79,-1 0 1,1 0-1,-1 0 1,1 0-602,-1 0 717,8 0 0,2 0 0,7 0 0</inkml:trace>
  <inkml:trace contextRef="#ctx0" brushRef="#br0" timeOffset="55">10749 17330 7281,'-17'6'0,"1"-1"0,-1-1-43,1-2 0,-1-2 1,0 0-1,1 0 267,-1 0 1,6 0-235,0 0 1,6 0 328,-6 0-66,7 0-130,-3 0-433,7 0 227,0 0 1,7 0-1,4 0 10,4 0 1,3 0 0,2 0 0,3-2 28,-3-4 0,4 5 0,-1-7 0,1 3 22,0-1 0,6-5 1,-3 6-1,4-1 24,3-1 1,-1 3-1,0-5 1,2 2 13,3 3 0,-3-3 0,5-1 1,-1 1-10,0 0 0,5-5 0,-4 5 0,2 0 3,4-1 0,2-3 1,2 4-1,-2 0 8,-4-1 0,9-3 0,-3 6 0,1-1 13,0-1 1,5 3 0,-1-5 0,-2 0-6,-2 0 0,5 0 0,0-4 0,1 3-13,0 3 0,4-6 0,-4 2 1,2-2-5,3 2 1,3-3 0,1 3 0,2-4 5,3-2 1,-1 1 0,6-1 0,-3 1 0,-3-1 1,-2 1-1,0-1 1,0 1 35,-2-1 1,2 1 0,-13 1 0,0 2 1,2 2 0,-11 2 1,4-4-1,-4 2-10,-4-2 0,4 4 0,-8 0 1,-1-1-88,-2 1 1,-4 6 0,-3-3-1,-6 2-419,-4-1 1,-1 3-347,-1-3 808,-7 3 0,-9 2 0,-9 0 0</inkml:trace>
  <inkml:trace contextRef="#ctx0" brushRef="#br0" timeOffset="56">9327 16702 7753,'0'16'0,"0"-5"180,0 0 1,0-5 0,0 5 0,1 0 0,3 0-218,2 0 0,-1 0 0,-3 6-15,3-1 1,-3 1-1,4-1 1,-4 1-21,-2-1 0,5 6 0,1 0 28,-3-1 0,-1-3 0,-2-2-538,0 1 1,0 0 581,0-1 0,0-7 0,0-1 0</inkml:trace>
  <inkml:trace contextRef="#ctx0" brushRef="#br0" timeOffset="57">9376 16404 7558,'-5'-11'-84,"-3"2"0,-1 2 60,-4 3 1,-1 2 0,-3 2-47,0 0 1,6 0 0,0 0-87,-1 0-184,4 0 213,1 0 127,7 0 0,7-7 0,2-2 0</inkml:trace>
  <inkml:trace contextRef="#ctx0" brushRef="#br0" timeOffset="58">9393 16437 7595,'5'-11'-190,"1"0"1,-3 8-1,-6-5-14,-3 1 1,-5 3-1,4-5 230,-2 2 1,3 1-32,-5 6 0,0 0 121,-5 0 0,5 0-30,0 0 1,5 2-84,-5 3 1,7 5-44,-1 6 0,3 1 0,2-1 35,0 1 1,0-6 5,0 0 1,2-8 0,3 3 34,6-4 1,4-2 0,2-2 1,-1-4 1,1-3 0,-1-7 0,1-1 0,-6 6 1,-2 0 10,-2-2 0,-1-1 0,-6-3-46,0 1 1,-6 5 0,-1 1 0,-2 3-152,-4 3 0,-2-3 0,-1 1 0,-1 3-536,1 1 683,-1 2 0,-7 7 0,-2 2 0</inkml:trace>
  <inkml:trace contextRef="#ctx0" brushRef="#br0" timeOffset="59">9161 16702 7315,'-11'0'75,"0"0"0,0 0-62,-5 0 1,5 5 0,1 3 0,3 1 32,3 4 0,1-4 1,-1 2-1,-2 2-25,3 2 0,1 3 0,2 2 0,0 2-1,0-2 0,0 4 0,0-2 0,0 0-3,0 2 1,5-4 0,3 6 0,-1 0 14,1 0 1,4-6 0,-1 4-1,4-2 9,2 0 1,-3 0 0,1-6 0,0 1-42,3-1 1,2 1 0,-1-2 0,1-2 0,2-2 1,6-8-1,-5 3 1,3-4-297,4-2 1,-1-2 0,0-4 0,-1-5 294,1-3 0,10-10 0,3-2 0</inkml:trace>
  <inkml:trace contextRef="#ctx0" brushRef="#br0" timeOffset="60">9823 16619 7753,'9'7'-351,"-2"-3"152,-7 7 0,6-5 420,-1 5 1,8 0-92,-2 5 1,-4 1 0,1-1-102,-1 1 0,-3 1 0,5 2 0,-2 3-75,-3-3 0,-2 4 0,-2 0 1,0 1-158,0 5 0,0-1 0,0 0 0,-2-1 203,-3 1 0,-5 3 0,-6 1 0</inkml:trace>
  <inkml:trace contextRef="#ctx0" brushRef="#br0" timeOffset="61">9591 17661 5800,'9'0'1078,"-1"0"-693,-8 7-199,0-5-95,0 5 1,0-5 54,0 4 0,0 3-21,0 8 1,0-1 0,0 1-70,0-1 0,0 1 0,0-1 1,0 1-27,0-1 0,2 1 1,1-1-27,3 1 1,-1-1 0,-5 1-426,0 0 0,0-1 77,0 1 1,0-1 31,0 1 1,8-8 0,1-5 311,0-8 0,6-5 0,-6-8 0</inkml:trace>
  <inkml:trace contextRef="#ctx0" brushRef="#br0" timeOffset="62">9806 17661 7140,'-9'9'585,"2"0"-548,7-3 1,0 3 0,0 8 0,0-1-5,0 1 0,0 1 0,0 2 0,0 2-20,0-2 1,0 4 0,0-2 0,0-1-115,0-3 0,1-1 0,3-1-259,2 1 0,-1-1 1,-3-1-163,3-4 522,-3-4 0,13-7 0,-6 0 0</inkml:trace>
  <inkml:trace contextRef="#ctx0" brushRef="#br0" timeOffset="63">9740 17330 7276,'0'-9'443,"0"2"-447,0 7 36,0 0 0,7 0 0,3 0 0</inkml:trace>
  <inkml:trace contextRef="#ctx0" brushRef="#br0" timeOffset="64">9508 17496 7783,'0'16'-908,"-5"-5"833,-1 0 1,1-5 0,5 5 163,0 2 1,0 1-1,0 3-20,0-1 0,0 1 0,0-1 0,0 3-3,0 3 0,0-4 0,0 4 0,0-3-41,0-3 0,2 3 0,1 1 0,3 2-30,-2-2 1,3-2 0,0 1 0,1 1-18,-1 2 1,4 0 0,-4-7 0,3-2-28,2-2 1,-2 0-1,1 5-11,2 1 1,1-3 0,5-3 0,1-3-99,2-1 0,0-5 0,-4 4 1,2-5 157,3-1 0,6 0 0,-3 0 0</inkml:trace>
  <inkml:trace contextRef="#ctx0" brushRef="#br0" timeOffset="65">10054 17661 7763,'8'9'115,"-7"-2"1,9-5 0,-5 4-69,6 5 0,-2 2 1,2 1-1,0 1-154,-2 3 1,6 8-1,-6-2 1,2 0-277,0 0 1,-7 5 382,2-1 0,3 3 0,0 2 0</inkml:trace>
  <inkml:trace contextRef="#ctx0" brushRef="#br0" timeOffset="66">10931 17611 7596,'9'-7'-1486,"-4"5"1486,-10-3 0,3 1 432,-4-2 812,5 5-1120,1-7-186,0 8 0,0 2 1,0 4-11,0 5 0,0 3 1,0 3-1,0-1 21,0 1 1,5-1 0,1 3 0,-1 1-37,2 2 0,-3 2 1,5-4-1,-1 2 42,-5-2 0,1-1 1,0-3-1,1 1-1,-1-1 1,-2 1-1,-2 0-24,0-1 0,0-5 53,0 0 81,0-7 0,0 5 1,2-5 76,3 1-97,-3 1 0,7-6 138,-3 0 0,3-6 1,7 1-79,1 1 1,-6-3 0,0 1-13,2 2 1,1-3 0,3 2-40,0 1 1,-1-3-1,1 1-42,-1 2 1,1 3-55,-1 1 1,1 0-243,-1 0-249,1 0-145,-1 0 183,-6 0 496,-3 0 0,-7 0 0,0 0 0</inkml:trace>
  <inkml:trace contextRef="#ctx0" brushRef="#br0" timeOffset="67">11113 17694 6807,'11'0'236,"0"0"1,0 0 0,5 0-243,1 0 1,-6-6 0,0 1 0,2 1-43,1 2 1,3 1-1,-1-3 1,-1-3-122,-4-3 1,4 5 0,-6-6 0,2 0-408,0 2 576,-7-6 0,10 6 0,-4-8 0</inkml:trace>
  <inkml:trace contextRef="#ctx0" brushRef="#br0" timeOffset="68">11013 17529 7739,'0'9'-708,"2"-4"725,4-10 1,1 1 0,6-5 0,-2 2 14,2 3 0,1 0 0,3 1 0,-1-3-53,1 2 0,0-3 0,1 2 0,2 1-943,2 2 964,0-5 0,2 5 0,2-5 0</inkml:trace>
  <inkml:trace contextRef="#ctx0" brushRef="#br0" timeOffset="69">11509 17611 7739,'0'10'197,"0"-3"1,-1-7 0,-3 2-317,-2 3 1,1-1 0,5 7 0,0 2 115,0 1 0,2 3 1,1 1-1,3 3 39,-2 1 0,3 7 0,0-1 0,1 1-50,-1-1 1,0 3 0,-3-4-1,3 5-97,2 1 0,-5-2 0,2-2 1,-3-1-139,3 1 1,-4-3 0,3 0 0,-3-2 38,-2-4 0,0 4 0,0-2 210,0-2 0,-7-2 0,-2-1 0</inkml:trace>
  <inkml:trace contextRef="#ctx0" brushRef="#br0" timeOffset="70">11559 17628 6494,'11'-15'-73,"0"4"0,-7-4 1,3 6 355,0 0 1,-5 0-1,6 5-130,-1-1 0,-3-1-78,7 6 0,-6 0 0,6 0 3,2 0 1,-4 0 0,2 0-117,2 0 0,-4 2 0,2 2 0,0 3-101,-1 2 0,-1-3 0,-4 5-33,6 2 0,-3-4 134,-3 2 1,-3 0-2,-2 5 0,-2-1 1,-3-2 108,-6-2 0,1-7 1,-1 3-1,-1-1-70,-3-1 1,-2 2 0,1-3-109,-1 2 0,1 5 1,1-4-423,4 2 530,-4-5 0,13 11 0,-12-14 0,5 7 0</inkml:trace>
  <inkml:trace contextRef="#ctx0" brushRef="#br0" timeOffset="71">12088 17595 6682,'0'-11'145,"0"0"1,0 5 161,0-5 1,-2 8-115,-3-3 0,-4 4-284,-8 2 1,6 0 0,2 2 0,0 2 89,-1 1 1,5 6-1,-4-3-28,1 1 0,-3 2 1,6 5-6,1 1 0,-3-1 1,1 1 27,3-1 0,1 1 1,2 0 13,0-1 0,2-1 0,1-2 41,3-2 1,7-6-1,-2 4-36,3-1 1,-3-3 0,1-5 1,0 0 0,3 0 1,2 0-34,-1 0 0,1-2 0,-1-1 0,-1-5 12,-4-1 1,4 4-1,-6-6 26,0-2 1,0 4-1,-5-2 5,1-2 0,3-2 1,-5-2-1,3 1-16,-2-1 0,-3 6 1,-1 0-1,0-2-113,0-1 1,-5 3-1,-2 2-107,-3 1 0,-1-3 1,-5 6 65,-1 1 1,6 2-1,0 4 145,-2 4 0,-1 3 0,-3 7 0</inkml:trace>
  <inkml:trace contextRef="#ctx0" brushRef="#br0" timeOffset="72">12634 17529 7702,'-9'0'579,"-4"-2"-511,7-4 56,-7 4-136,4-5 0,-5 9 0,1 2 43,2 1 0,5 6 0,-3-3 0,0 1-86,0 4 1,3 1-1,-3 5 1,2 1 40,3 2 0,2 2 0,2-4 0,0 2 6,0-2 1,0-1 0,0-3 0,0 1 92,0-1 1,7 1-29,4-1 1,11-7 0,4-3-95,0-4 1,-2-2-1,-6-2 1,2-4-150,2-5 1,6-3-1,-4-3 1,2-1-104,3-4 0,-3 2 0,-1-6 1,-1 0 66,-3 0 0,-3-1 0,-2-6 222,1 0 0,7 0 0,2 0 0</inkml:trace>
  <inkml:trace contextRef="#ctx0" brushRef="#br0" timeOffset="73">12865 17148 7736,'0'-9'-607,"0"0"1242,0 3-190,0 5-313,0-7 0,0 10-114,0 4 0,0 3 1,0 7-64,0 1 1,0-1 0,0 3 0,0 1 14,0 2 0,2 6 0,2-5 0,1 3-50,-1 4 1,3-5 0,-1 1-1,-1 0 34,3-1 0,-6-4 0,5 3 0,-2-2-27,1 0 1,5 0-1,-5-6 20,-3 1 1,5-1 25,-3 1 0,1-1-6,-6 1 0,0-6-12,0 0 0,0-6 1,0 7 0,-2-9 167,-4 3 1,3-4-26,-8-2-42,7 0-66,-3 0 1,7-8 8,0-3 1,0-4-1,1 1 1,3 1-2,2 2 1,1 5 0,-3-5 56,1-2 0,6-1 0,-4-1-18,3 4 0,-5-2 0,4 6 0,1 0 16,-1-1 0,-4-3-54,6 6 0,0-6-11,6 5 0,-6 1 13,0 5 0,0 0-16,5 0 0,-5 0 26,0 0 1,-5 0 0,3 1 1,-1 5 0,-1-2 0,-3 7-8,1 1 0,2-2 1,-3 1-5,2 2 0,5 1 0,-4 1-5,2-4 1,-5 4-1,1-4 1,-1 2 20,2-2 0,-3 3 0,6-3-13,-1 4 1,3 2 0,-6-1 0,1-1-12,1-4 0,-5 4 0,5-6 1,-1 2-33,-1 0 1,3-6 41,-3 6 0,-1-7 85,7 1 1,-6-3 6,6-2 0,-5 0 0,3-2-44,-2-3 1,1-2-1,-4-6 1,1 2-32,-1-2 1,-1 4 0,1-2 0,2-2-33,-3-2 1,-1 4 0,-2 0-667,0-2 435,0-2 0,0-1 243,0-1 0,0 1 0,0-1 0</inkml:trace>
  <inkml:trace contextRef="#ctx0" brushRef="#br0" timeOffset="74">13725 17347 7705,'9'0'-546,"-1"-2"467,-8-4 335,0 5-127,0-7 1,-2 3-14,-4-1 0,-3-5-82,-7 6 1,-1-1 0,1 6 19,-1 0 1,1 0 0,-1 0-122,1 0 0,4 6 1,1 1-23,-1 2 0,2 2 0,1 6 41,2-1 0,-4 1 0,5-1 38,3 1 1,1-1 71,2 1 1,2-1-34,3 1 1,4-2-1,8-2 3,-1-2 0,1-8 1,0 3-1,-1-3-4,1 3 1,-1-4 0,1 3 0,-1-3-6,1-2 1,-3 2 0,-1 2-1,-2 1 14,2-1 1,2 3 0,0 1-55,-4 1 0,-4-4 1,-5 4-1,1 1-27,3-1 1,-1 2-1,-5 5-18,0 1 1,0-1 0,-1 1-356,-5 0 1,2-1 78,-7 1 0,0-3-34,-5-3 372,-1-3 0,1-1 0,-1 2 0</inkml:trace>
  <inkml:trace contextRef="#ctx0" brushRef="#br0" timeOffset="75">13742 17396 7348,'0'-9'270,"-2"2"-219,-4 7 1,3 0-12,-8 0 0,5 2-15,-5 3 0,6 4 0,-4 8 0,-1 1-50,1 4 0,4-1 0,-5 6 0,1 2 16,0 3 1,-2 1-1,-4 0 1,1 0 10,-3 0 0,6-2 0,-9-1 0,3-5-70,-1-1 0,0 4 0,5-6 1,2-2-147,-2-2 0,-2-3 1,0-2-577,4-2 790,4-7 0,0 3 0,-2-7 0</inkml:trace>
  <inkml:trace contextRef="#ctx0" brushRef="#br0" timeOffset="76">14304 17413 7460,'-2'9'-1227,"-3"-3"2540,-5-5-770,1-1-300,2 0-263,7 0 133,0 0 0,7 0-81,4 0 1,-1 0 0,1 0-80,1 0 0,3-1 1,2-3-1,-1-2-106,1 3 1,-6 1-1,0 0 1,2-2-202,1-1 0,-3-1-494,0 6 848,0 0 0,-1 0 0,-3 0 0</inkml:trace>
  <inkml:trace contextRef="#ctx0" brushRef="#br0" timeOffset="77">14287 17611 7588,'8'17'25,"-4"-8"1,7-3 23,1-5 0,-2-1 0,1 0 0,1-1-82,3-5 0,2 4 0,-1-3 0,1 1-152,-1-1 1,1 3-1,-1-4 1,1 4 184,-1 2 0,1-7 0,0-2 0</inkml:trace>
  <inkml:trace contextRef="#ctx0" brushRef="#br0" timeOffset="78">14932 17165 7669,'-9'0'655,"2"0"1,7 2-409,0 3 0,0-1 1,0 7-174,0 2 0,0 1 0,0 5 0,0 1-165,0 2 0,0 7 1,0-1-1,0 3-155,0 2 1,0 0 0,0-1 0,0-3-65,0-1 0,0-6 0,0 3 0,0-1-786,0-4 1096,0-1 0,0-3 0,0 1 0</inkml:trace>
  <inkml:trace contextRef="#ctx0" brushRef="#br0" timeOffset="79">15081 17330 7315,'9'0'-210,"-1"0"0,-8 2 227,0 4 1,0-3 0,0 8 0,2 2-4,3 2 0,-3 1 1,3 3-1,-3 1-18,-2 2 1,0-5 0,2-6-1,2 1-16,1 3 1,6-4 0,-3-2-103,1-1 0,2-3 63,5-5 1,1 0 89,0 0 1,-6-7-1,0-4 88,1-4 0,-2-1 0,-1-3 0,0-1-43,0-2 1,-5 0 0,1 5 0,-3-1-6,-2-4 0,0 4 1,0-4-1,0 3-65,0 3 1,-2-1-1,-3 1-179,-6-1 1,2 8 0,-2 3-69,-2 4 1,4 2-1,-2 0 1,-2 2 240,-2 4 0,-2 10 0,1 10 0</inkml:trace>
  <inkml:trace contextRef="#ctx0" brushRef="#br0" timeOffset="80">15478 17297 7464,'-7'-9'139,"-4"3"0,2 6 0,-1 6-144,3 5 1,-6 6 0,4 3-74,0 2 0,1 2 1,8-4-1,0 2 25,0-2 1,0-2 0,0-1-54,0 0 1,2-8 0,2-2 0,3-1 71,2-1 0,3 1 0,4-6 37,1 0 0,-6 0 0,0 0 0,1-2 15,3-4 0,0 3 0,-2-8 0,-2 0-5,2 1 1,0-4 0,-1 3 0,-2-4 39,-3-2 1,0 1-1,-3-1 1,1 1 15,-1-1 0,-2 1 0,-2-1 0,-2 3-83,-3 2 0,3-2 0,-6 5 1,1-1-173,-4 5 0,2-2 0,-2 1 8,-2 2 0,4 3 1,0 2 177,1 5 0,-5 3 0,4 8 0</inkml:trace>
  <inkml:trace contextRef="#ctx0" brushRef="#br0" timeOffset="81">15743 17297 7669,'9'0'-864,"-2"2"778,-7 3 0,0 5 0,0 6 0,0 1 69,0-1 1,2 1 0,2-1 0,1 1-29,-1-1 0,3 1 1,1-2 31,1-4 0,-4-4 0,6-7 94,2 0 0,-4 0 0,2 0 48,2 0 0,-4-2 0,1-3 1,-1-5-35,0 1 0,-5-5 0,3 3 1,-1-4 113,-1-2 1,6-1-146,-5-4 0,1 4 0,-3-4 0,1 3-105,-1 3 0,-2 5 0,-4 1 0,-2 1 32,-1 0 0,-3 5 1,3-1-1,-6 3-300,-4 2 309,-1 0 0,-1 0 0,0 0 0</inkml:trace>
  <inkml:trace contextRef="#ctx0" brushRef="#br0" timeOffset="82">15412 17694 7209,'0'9'108,"2"-1"1,3-8-19,6 0 0,-1 0 0,1 0 0,1 0 4,3 0 0,3 0 0,3 0 1,1-2-49,-2-4 1,0 4 0,0-3-1,2 3-65,-1 2 1,-3-2-1,0-2 1,3-1-69,1 1 1,0 2 0,-6 2 0,1-1-342,-1-5 1,-5 4-572,0-3 999,0 3 0,-1 2 0,-3 0 0</inkml:trace>
  <inkml:trace contextRef="#ctx0" brushRef="#br0" timeOffset="83">15495 17892 7754,'16'0'123,"3"0"0,1-1-128,2-5 0,2 4 0,-4-5 0,4 1-119,2 1 0,-4-8 1,5 2-1,3-4 29,1-1 95,2-1 0,0 1 0,0-1 0</inkml:trace>
  <inkml:trace contextRef="#ctx0" brushRef="#br0" timeOffset="84">25632 15627 6877,'0'11'291,"0"0"1,0-5-228,0 5 1,0 0-1,1 5-89,5 1 1,-4-1 0,3 1 0,-3-1 4,-2 1 0,0 1 0,0 2 0,0 2-9,0-1 0,0-3 0,0 0 0,0 3-75,0 1 1,0 0-1,0-6-5,0 1 0,0-1 1,0 1-429,0-1 537,0-6 0,0-3 0,-7-7 0,-2 0 0</inkml:trace>
  <inkml:trace contextRef="#ctx0" brushRef="#br0" timeOffset="85">25880 15660 6869,'-8'-9'-240,"6"1"495,-5 8-12,7 0-133,0 0 1,0 8 0,0 3-87,0 4 1,0 1-1,0 1 1,0-1-3,0 1 1,0-1 0,0 1 0,0-1-12,0 1 1,6-1-1,-1 1 1,-1-1-5,-2 1 1,-1 0-1,3-1 1,2 1-121,-3-1 1,-1 1-1,0-3 1,2-1-214,1-2 1,1 0 54,-6 6 1,0-6 270,0 0 0,0-7 0,0 3 0</inkml:trace>
  <inkml:trace contextRef="#ctx0" brushRef="#br0" timeOffset="86">26128 15660 7227,'0'17'222,"0"-1"0,0 1 0,0-1 0,0 3-215,0 3 0,0-4 0,0 6 1,0-2-36,0 0 1,0 6-1,0-5 1,0 1-40,0 0 1,-6-2 0,1-5 0,1-1-396,2 1 1,2-1 102,0 1 359,-7-8 0,5-2 0,-5-7 0</inkml:trace>
  <inkml:trace contextRef="#ctx0" brushRef="#br0" timeOffset="87">25549 15296 7711,'0'9'-812,"0"-1"784,0-8 0,0 2 1,0 3 56,0 6 0,0-2 0,-2 1 0,-2-1 19,-1 0 0,-1 2-28,6 5 1,0-5 27,0 0-53,0 1 1,8-3 37,3-4 0,-2-3 0,2-4-13,2-3 0,-4 1 0,2-7-23,2-2 0,-6 4 1,1-2 37,-1-2 1,-5 4-96,3-2 0,-5 0-129,-5-6 0,1 8-28,-7 4 1,7 5-1,-3 3 217,0 3 0,5 7 0,-13-4 0,6 7 0</inkml:trace>
  <inkml:trace contextRef="#ctx0" brushRef="#br0" timeOffset="88">25929 15280 6493,'-7'14'88,"-4"-3"0,2-1-53,-2-5 1,5 4-5,-5 8 1,7-1 0,-3-1 0,2-2-91,-1-2 0,0-6 99,6 6 1,2-1-37,4 1 1,3 2 11,8-8 1,-6 1-19,0-6 0,-6 0 0,4-2 67,-1-4 1,-3 3 0,-5-8 0,2 0 17,4 1 1,-5-4 0,5 3-49,-4-4 0,-2-2 0,-2 3 7,-4 3 1,5-4-1,-7 6-695,1 0 21,5 1 632,-5 8 0,-1 0 0,-1 0 0</inkml:trace>
  <inkml:trace contextRef="#ctx0" brushRef="#br0" timeOffset="89">26210 15362 7711,'0'17'-463,"0"-8"0,0 6 309,0-4 1,0-2 143,0 2 1,0 0 0,2 4-7,4-4-45,-5-4 126,14-7 0,-7-2 1,3-3 37,-6-6 0,2 2 0,-1-2 75,-2-2 1,-3-2-1,-1-2-79,0 1 1,0-1 0,0 1-92,0-1 1,0 1-568,0-1 327,-7 8 0,0 4 0,-6 8 0,4 5 232,1 1 0,-5 2 0,4 5 0</inkml:trace>
  <inkml:trace contextRef="#ctx0" brushRef="#br0" timeOffset="90">26392 15379 7711,'11'5'-110,"0"1"0,-5-1 0,3-3 0,0 2 141,0 1 0,-3 3 132,5-3 1,0 5-1,4 6-128,-4 1 0,-2-6 0,-6 0 0,3 1-58,-2 3 0,-1 2 0,1-1 0,2 1-26,-3-1 0,-1 1 0,-2 1 1,0 2-68,0 3 1,0 0 0,0-2 0,0 1 2,0-2 1,-5 6 0,-3-1 0,-1 3 5,-4-1 0,-2-5 0,-1 4 0,-1 0-73,1 0 1,-3-6-1,-3 2 180,-5-4 0,-4-1 0,-2-1 0</inkml:trace>
  <inkml:trace contextRef="#ctx0" brushRef="#br0" timeOffset="91">25235 15214 7502,'-11'0'-605,"0"0"1,5 0 580,-5 0 1,0 0 49,-6 0 1,8 1 0,2 3 51,0 2 1,3-1-1,-5-3 1,0 2-35,-1 1 0,7 2 0,-5-3 67,1 2 0,-2 7-62,-8-2 1,3 3 0,3 3 0,3-1-22,1 1 0,5-1 0,-4 3 0,3 1-37,-3 2 1,4 2 0,-3-2 0,3 4 5,2-1 0,0 5 1,0-6-1,0 1-13,0 5 0,0-6 0,2 0 0,2-1 24,1 5 0,6-2 0,-3 1 0,1 1 29,4-2 0,1 5 1,3-5-1,-1 1-29,1 1 0,5-6 1,2 3-1,2-1-85,3-3 0,2 1 77,2-6 0,8 12 0,1-10 0</inkml:trace>
  <inkml:trace contextRef="#ctx0" brushRef="#br0" timeOffset="92">27550 15594 7697,'-17'0'-1575,"8"0"1623,-6 0 0,12 0-157,-8 0 0,7 2 1,-3 1 44,-1 3 64,6-1 0,-12 3 0,5 1 0</inkml:trace>
  <inkml:trace contextRef="#ctx0" brushRef="#br0" timeOffset="93">27814 15462 5746,'-7'-10'0,"-2"3"0</inkml:trace>
  <inkml:trace contextRef="#ctx0" brushRef="#br0" timeOffset="94">27682 15462 7665,'9'-2'-629,"-3"-4"845,-4 4 149,-2-5-254,0 7-163,0 0 1,0 7 0,0 3 0,0 6 0,0 1 2,0-1 1,0 6-1,0 2 1,0 2-9,0 3 0,0 1 1,0-1-1,0-3 33,0-2 0,0 3 1,0-3-1,0 0-20,0 0 1,0-2-1,0-6 1,0 1-27,0 0 0,0-1 15,0 1 456,-8-8-327,6-2 1,-5-9 0,9-3 23,3-6 1,-3 2-1,6-2-25,-1-2 1,2-2 0,8 0-37,-1 4 1,-5 4 0,0 7-27,2 0 1,2 0-1,1 0-7,1 0 0,-2 2 0,-3 1 0,-2 5-28,-3 1 1,6-4-1,-2 7 0,-2-7-452,2 6 151,-7-7-104,3 3 0,-9-7 429,-3 0 0,-4 0 0,-8 0 0</inkml:trace>
  <inkml:trace contextRef="#ctx0" brushRef="#br0" timeOffset="95">27649 15726 7614,'16'0'130,"-4"0"0,-3-2 0,0-1-80,0-3 1,2 1 0,6 5 0,-1 0-93,1 0 0,-1 0 0,1 0 0,-1-2-219,1-4 1,-1 4 0,1-3 32,-1 3 1,-1 0-1,-2-1 29,-2-3 0,-2-7 0,4 4 199,-2 0 0,0-6 0,6 6 0</inkml:trace>
  <inkml:trace contextRef="#ctx0" brushRef="#br0" timeOffset="96">27798 15329 7665,'0'9'258,"0"6"1,7-13 0,4 4-533,4-5 1,1-2 0,1-3 0,-1-2 94,1 3 1,1 1 0,3 2 0,1 0-314,-2 0 492,6-8 0,-1 7 0,8-7 0</inkml:trace>
  <inkml:trace contextRef="#ctx0" brushRef="#br0" timeOffset="97">28277 15577 7665,'0'17'349,"0"-8"-141,0-2 0,2-7-217,4 0 0,3 0 1,7 0-1,1 0-224,-1 0 1,1 0 0,0 0 0,-1-1-111,1-5 343,-1 4 0,1-12 0,-1 4 0</inkml:trace>
  <inkml:trace contextRef="#ctx0" brushRef="#br0" timeOffset="98">28410 15693 7665,'0'17'830,"0"-6"-841,0 0-211,0-8 1,7 5 0,4-8 224,4 0 1,1 0-4,1 0 0,-1-8 0,1-1 0</inkml:trace>
  <inkml:trace contextRef="#ctx0" brushRef="#br0" timeOffset="99">29038 15379 7459,'-7'11'-83,"-4"0"0,1 0 0,-1 6 1,0-1 25,2 1 1,-4-1-1,6 1 1,0 1 16,-1 4 1,-3-4 0,6 5 0,-1-3-64,-1 2 1,5-4 0,-3 4 93,3-3 1,2-3 0,2-1 0,1-2 71,3-2 1,7-6-16,-2 6 0,3-7 0,3 1 0,-1-3-13,1-2 0,-1-2 0,1-3 0,0-4-16,-1 0 1,1-6-1,-1 4 17,1-4 1,-3-1 0,-1-1 0,-4 0 19,-1 1 1,-3-1 0,-5 1 0,0-1-4,0 1 1,0-1 0,0 1 0,0-1-21,0 1 1,-2-6 0,-1 0 0,-5 1-57,-1 3 1,4 1 0,-4 1 0,-1 1-42,1 4 0,-2-2 0,-5 8-120,-1 1 0,1 2 1,-1 2-126,0 0 0,1 0 309,-1 0 0,-6 8 0,-3 1 0</inkml:trace>
  <inkml:trace contextRef="#ctx0" brushRef="#br0" timeOffset="100">29385 15495 7580,'9'7'316,"-1"-5"-608,-8 5-340,0-7-90,0-7 722,0 5 0,7-5 0,2 7 0</inkml:trace>
  <inkml:trace contextRef="#ctx0" brushRef="#br0" timeOffset="101">29865 15346 6850,'0'16'839,"0"-6"-1010,0-3 0,-2-7 216,-4 0 0,-3 0-86,-7 0 1,5 0-101,0 0 0,5 0-154,-5 0 307,8 0 1,-5-7 38,8-4 1,2 1 0,4 1 19,5 2 0,1-1 1,1 5-1,-2-3-33,2 3 1,-4 1-1,2 2-11,2 0 0,2 0 0,1 0-32,1 0 0,-6 5 1,-2 3-1,0-1-60,1 0 0,-5 6 0,4-2-11,-1 4 1,-3 1 0,-5 1-21,0 0 1,0-1-1,0 1 6,0-1 0,-5 1 0,-3-1 0,-1-1 46,-4-4 0,4 4 0,-2-6 0,0 2 68,2 0 0,-6-6 1,4 6 16,-4 2 0,4-5 0,2-1 202,2 0-59,1-5 143,6 5-185,0-7 1,2 0-1,4 0-59,5 0 0,-2 0 0,2 0 1,2 0-9,1 0 1,-3 0 0,1 0 0,0 0 20,3 0 1,2-1-1,-1-3-85,1-2 0,-1 1 1,1 5-168,-1 0 0,1 0 0,-1 0-123,1 0 1,-6 0 0,-2-2 46,-2-3 0,6 3 232,-2-4 0,-3-3 0,-1 0 0</inkml:trace>
  <inkml:trace contextRef="#ctx0" brushRef="#br0" timeOffset="102">30444 15329 7665,'14'-2'-305,"-3"-3"0,-1 1 0,-7-7 504,3-2 0,-1 4 0,-3-2-92,4-2 0,-5-1 0,7-3-55,-1 1 0,-5 5 1,3-1 10,-3 0 1,-2 2-93,0-1 1,0 6-81,0-6 0,-7 7 0,-4-1 13,-4 3 1,4 2 0,0 0-1,-2 0 75,-1 0 1,-3 7 0,1 4 30,-1 4 0,2-4 0,2 0 0,2 2-1,-1 2 0,2 1 0,1 1 0,2-1 20,3 1 0,2-6 1,2 0-11,0 2 0,2-1 1,4 1 0,5-2 1,-2-7 0,2 3-1,2-1 20,1-1 1,3 3-1,0-5 1,-1 3-30,1-2 1,-1-3-1,1 1 1,-1 2 0,1 1 1,-1 8-22,1-2 0,-2 4 1,-3 0-125,-1-4 0,-7 3 5,2-3 1,-6 4 105,-6 2 0,2-8 1,-7-4 30,-1-3 1,-3-2 0,-2 0 0,1 0-25,-1 0 1,1 0-1,-1 0 81,1 0 1,5 0 0,1-2 99,3-3 0,2-4 0,5-8-12,0 1 0,0 5 0,0 0 0,0-2-105,0-2 0,7-1 1,4-1-1,2 0-118,-2 1 0,4 5 0,-4 0 1,3 0-130,3 2 0,1-6 0,2 4 0,2-2-527,-1 2 725,-3-4 0,6 6 0,2-7 0</inkml:trace>
  <inkml:trace contextRef="#ctx0" brushRef="#br0" timeOffset="103">30774 15180 7692,'10'2'-6,"-5"4"1,2-3 0,-1 9 0,-1 0 46,3 3 0,-5 2 1,7-1-1,-1 1-30,0-1 1,-3 1-1,3-1 1,0 1 5,0-1 1,-3-5 0,5 0-39,1 2 1,-2-5-107,1-3 0,0-3 1,5-2 102,1 0 0,-3-2 0,-1-2 0,-2-3-53,2-2 1,-4-2 0,1-6 0,-1 3 75,0 3 1,-5-4 0,3 4 0,-1-4 61,-1-1 0,2 5 0,-3 0 119,2-2 1,-1 4 19,-5-2-135,0 7 1,0-2-76,0 12 1,0-2 0,0 7 0,0 3-14,0 7 0,0-3 0,2 4 0,2-4-3,1-1 0,1-1 1,-6 1-1,0-1 12,0 1 0,0 0 0,1-3 0,3-1-270,2-2 1,-1-5-1,-3 3 284,4-2 0,3-1 0,7-6 0</inkml:trace>
  <inkml:trace contextRef="#ctx0" brushRef="#br0" timeOffset="104">31337 15081 6382,'-10'0'1002,"3"0"-873,7 0 1,7 0-1,4-2-79,4-3 0,2 3 1,-1-3-1,1 3 18,-1 2 0,1-6 0,-1 1 0,1 1-117,-1 2 1,-5 2 0,0 0 0,0-2-19,-1-3 0,4 3 128,-3-4 0,4 5-58,2 1-63,-8 0 1,-2 1 0,-7 5 5,0 5 0,0-2 0,0 2 1,-2 2 18,-3 2 0,1 7 0,-5 0 0,2-2 45,3-2 0,-3 5 1,1-1-1,2-2 40,3-2 0,1-1 0,0-1 0,0 1 9,0-1 0,0 1-654,0-1 244,0-6 0,1-3 0,3-9 351,2-3 0,14-12 0,-2-9 0</inkml:trace>
  <inkml:trace contextRef="#ctx0" brushRef="#br0" timeOffset="105">31882 14999 6173,'-2'-10'675,"-3"5"0,1 3-854,-7 2 1,6 0-1,-4 2 152,1 3 0,1-3 1,3 6 35,-1-1 0,-1-3 1,6 7-1,0 1 0,0-2 0,0 1 22,0 2 0,0-4 0,0 2 64,0 2 1,2-4 99,3 2 1,5-2-131,6 2 0,1 2 0,-1-6-50,1 2 0,-6-5 1,-2 3-1,0-1 8,0-1 1,-3 3 0,5-3-171,2 6 1,-6-1 99,-1 1 0,1 0 1,-1 5 42,-3 1 0,-3-6 0,-3 0 5,-3 2 0,-5-4 0,4 0 1,-3 0-29,-2 0 0,2-5 0,-1 2 1,-1-5-128,-3-1 1,-2 6 0,1-1-111,-1-1 1,1-2 0,-1-2 263,1 0 0,-1-7 0,1-3 0</inkml:trace>
  <inkml:trace contextRef="#ctx0" brushRef="#br0" timeOffset="106">31816 14999 7665,'15'-11'-372,"-4"0"0,2 5 0,-6-3 0,0 0 560,1-1 0,5 1 0,-2-4 0,3 2-148,3-1 1,5-1 0,0 0-1,0 2-183,2-2 1,-4-2 0,6-1 0,-2 1 142,-4 4 0,6-11 0,-1 4 0</inkml:trace>
  <inkml:trace contextRef="#ctx0" brushRef="#br0" timeOffset="107">27368 15941 6988,'-17'0'-1251,"8"-7"1251,4-4 0,3-4 0,0 0 0,-4 4 0,3-2 0,-8 8 0,7-1 0,-3 5 150,7-5 1,0 2-167,0-7 0,0 6-5,0-6 1,0 0 16,0-6 0,5 1 0,3-1-32,1 1 1,-6 5-1,3 0-17,-4-2 1,3 4 53,1-2 296,-1 7 350,-12-3-455,-2 7 0,-2 0-77,0 0 0,5 0-74,-5 0 0,6 0 0,-5 1-4,3 5 0,-6-2 1,2 5-1,-2 0-32,2 0 0,-3-3 1,3 3-1,-4 0-11,-2 0 1,6 0-1,0 4 1,-2-2-41,-1 2 1,3 2 0,0 1-1,0 1 29,2-1 0,-4 1 1,5 0-1,1-1 25,0 1 0,-4 1 0,5 2 0,1 2-7,-3-2 0,6 4 0,-3-2 0,3-1 43,2-3 1,0 4 0,0 0 0,0-2-28,0-1 1,0-1 0,2 2 0,2 2 27,1-1 0,6-1 0,-4 0 0,1 2-6,-1-2 1,4-1-1,-3-3 1,1 1 6,4-1 1,-4 1 0,2-1-1,0 1-11,-2-1 1,6-5 0,-4-1-1,2-1-25,-2 0 1,3-4 0,-3 5 0,4-3-28,2-3 0,-1-3 1,1-1-67,-1 0 1,1 0 35,-1 0 1,1 0-196,-1 0 1,1 0-1,-2-1-50,-4-5 1,-4 2 0,-5-5 291,3 2 0,-3-6 0,5 4 0</inkml:trace>
  <inkml:trace contextRef="#ctx0" brushRef="#br0" timeOffset="108">27401 16437 7674,'0'17'137,"7"-8"0,2 6 0,6-4-167,-4 3 1,4 3 0,-6-1 0,2-1-204,0-4 1,-5 4 0,3-4 0,-2 4 232,-3 1 0,5 1 0,0-1 0</inkml:trace>
  <inkml:trace contextRef="#ctx0" brushRef="#br0" timeOffset="109">27963 16404 6646,'9'0'-23,"-1"2"138,-8 4 0,-6-3 1,-1 8-26,-2 2 1,5 2 0,-2 1 33,5 1 1,-1-1 0,-2 1-125,-1-1 0,-1 1 0,6 0 0,0-1-16,0 1 1,2-1 0,2 3-1,1 1-73,-1 2 0,-2 0 0,-2-6 0,0 1 2,0-1 1,0 1-1,0 0 124,0-1-67,0-7 456,0-1-280,0-8 0,1 0 0,3-2-51,2-4 0,5 3 0,-4-7 1,2 1-3,4 0 0,2 3 0,1-3-25,1 2 0,-1 1 0,1 6 0,-1 0-40,1 0 0,-6 0 0,0 0 0,2 0-146,2 0 1,1 6 0,1-1-49,-1-1 0,-5 3 0,0-1-140,2-2 0,-6-1-335,-1 3 341,-4-4 1,-4 5 299,-4-7 0,-3-7 0,-7-2 0</inkml:trace>
  <inkml:trace contextRef="#ctx0" brushRef="#br0" timeOffset="110">28062 16570 7375,'8'-15'696,"3"2"-782,3 2 0,-3 7 1,0-3-52,2 0 0,2 3 0,2-5 1,-3 0-114,-3-1 1,4 5 0,-6-6 249,0-2 0,6-2 0,-6-1 0</inkml:trace>
  <inkml:trace contextRef="#ctx0" brushRef="#br0" timeOffset="111">28129 16288 7663,'-10'10'60,"5"-3"1,10-7 0,6 0-204,4 0 1,3-2 0,3-2-1,3-1-30,1 1 0,-3 2 1,6 2-1,-1 0-484,-1 0 657,5-7 0,-5-2 0,7-8 0</inkml:trace>
  <inkml:trace contextRef="#ctx0" brushRef="#br0" timeOffset="112">28592 16338 7674,'0'17'47,"0"-6"509,0 0-227,0-8-258,0 5 0,1-8 1,5 0-209,5 0 0,-2 0 1,2 0-1,2-2-283,2-4 0,7-1 1,0-6 419,-2 2 0,6 0 0,-1-6 0</inkml:trace>
  <inkml:trace contextRef="#ctx0" brushRef="#br0" timeOffset="113">28790 16437 7077,'-11'15'0,"2"-2"-52,1-2 564,-4 0 0,10 0-473,-4 0 1,6-7 0,6 1-308,5-3 0,5-4 0,4-3 268,3-6 0,6-4 0,-3-2 0</inkml:trace>
  <inkml:trace contextRef="#ctx0" brushRef="#br0" timeOffset="114">29220 16222 7674,'9'0'-113,"-3"0"257,-12 0 0,-1 2 1,-6 2-1,4 3-73,1 2 1,-3 2 0,4 6-95,-2-1 0,5 1 0,-1 1 0,3 3-30,2 1 0,0 0 1,0-6-1,0 1-49,0-1 1,0 1 0,0-1-11,0 1 1,7-6 37,4 0 34,4-7 27,1 3 0,1-7 0,-1 0 0,1-2 13,0-3 1,-1 1 37,1-7 1,-1 0 0,1-6 71,-1 1 0,1-1 1,-3 1-1,-1-1-65,-2 1 1,-5-1 0,3 1-1,-2-1-8,-3 0 1,-2 1-1,-2-1 1,0 1-119,0-1 1,0 1 0,-2 1 0,-2 2-111,-1 2 1,-8 8 0,2-3 97,-4 4 0,-1 2 0,-1 0-15,1 0 1,1 2-1,2 2 1,4 3-462,2 2 569,1-5 0,6 11 0,0-6 0</inkml:trace>
  <inkml:trace contextRef="#ctx0" brushRef="#br0" timeOffset="115">29716 16206 8108,'7'16'2244,"-5"-7"-2265,6-1-1567,-8-8-65,0 0 1653,7 0 0,9-8 0,10-1 0</inkml:trace>
  <inkml:trace contextRef="#ctx0" brushRef="#br0" timeOffset="116">30063 16057 7536,'-16'9'-121,"5"-2"327,0-7 32,7 0 1,-3-1-71,7-5 1,0 2 0,2-5-34,3 2 1,4-4-133,8 5 0,-1-5 0,1 6 1,-1 1-58,1 2 1,-1 2-1,1 0-63,-1 0 1,1 2-1,0 2 1,-1 3-7,1 2 0,-6 2 0,-2 6-149,-2-1 1,-1 1 0,-6 0-1,0-1 114,0 1 0,-6-1 0,-1-1 0,0-2 178,-1-2 0,-5 0 0,2 5 95,-3 1 0,3-2 0,1-3 0,1-2 115,0-3 1,3 4 0,-3-4 568,2 2-644,1-5 1,8 9 0,4-7-120,5-3 1,-2-1 0,2-2-1,2 0-52,2 0 0,1 0 0,1 0 0,-1 0-113,1 0 1,-1-2 0,1-1-1,1-5-533,4-1 1,-3-2 661,3-6 0,3-6 0,1-3 0</inkml:trace>
  <inkml:trace contextRef="#ctx0" brushRef="#br0" timeOffset="117">30659 16040 7523,'16'0'-377,"-7"-1"541,-3-5 0,-4 2 0,-2-7-76,0-2 1,0 4 0,0-2-16,0-2 0,0-1 0,0-3-93,0 1 1,0 5 0,-2 1-58,-4 3 32,4-6 0,-7 11 1,6-5-1,-5 1 52,-1 1 1,4-1-1,-6 6-151,-2 0 0,3 6 0,1 1 110,2 3 0,0-1 0,3 4 0,-2-2 34,3 1 1,1-2-1,2 1 48,0 2 1,0 1 40,0 3 0,7-1 1,4-1-24,4-4 0,0-2 1,-2-5-1,-2 3-33,1 2 0,3-5 1,2 3-1,-1-1-79,1-1 0,-3 3 0,-1-5 0,-2 5-62,2 1 1,-5-3 0,-1 3 0,-2 0 27,1 0 0,-1 2 1,-6 4-44,-5-4 0,2 2 1,-7-6-1,-1 0 107,-3 1 1,-2-3-1,1-5 1,-1 0 65,1 0 0,-6 0 1,0 0 100,1 0 0,3 0 0,1 0 24,1 0 0,7-2 0,3-3-133,4-6 1,2-4-1,0-1 1,0-1-87,0 1 0,8-6 0,3-2 0,3 0-197,3 0 1,5-4-1,2 4 1,2 1 240,3-1 0,2-6 0,2 5 0</inkml:trace>
  <inkml:trace contextRef="#ctx0" brushRef="#br0" timeOffset="118">31089 15875 7641,'-10'7'-738,"-4"-5"0,3 4 895,-4-4 1,4-2 338,0 0 1,5 0-265,-5 0 1,10-6-137,1 1 0,7-3 1,9 4-1,1-1-51,-1 1 0,1 1 1,0-1-1,-1-2-2,1 3 0,-1 1 0,1 2-142,-1 0 1,1 0-1,-1 0 1,-1 2 108,-4 3 1,4-1-203,-4 7 0,2 0 1,-2 6-8,-6-1 1,-3 1 0,-4-1 0,-3-1 178,-6-4 1,1 4 0,-1-6 0,-1 2 63,-3 0 1,4-8 0,2 5-1,-1-3 397,1 1-149,6-1-188,-5-5 0,10 0 0,4 0 0,5 0-39,3 0 0,3 0 0,-2 2 0,-3 2-64,-1 1 0,0 3 0,6-5-123,0 3 1,-1 7-100,1-2 1,-8 4 64,-4 1 1,-5 1 0,-5-3 74,-6-3 0,-4 2 0,-1-5 0,-3-1-56,-3 0 0,4-1 1,-6-4-1,2 1-34,0 3 171,0-1 0,-2-5 0,-2 0 0</inkml:trace>
  <inkml:trace contextRef="#ctx0" brushRef="#br0" timeOffset="119">31634 15842 7328,'-7'11'-527,"-4"0"1,-4-7 0,-1 1 526,-1-3 0,6-2 0,2 2 222,2 3 0,-6-3 98,2 4 0,3-6-137,3-6 1,3 3-76,2-9 1,0 7 58,0-6 1,0 5-83,0-5 1,2 8 0,1-5-62,3 1 0,7 5-26,-2-3 0,-2 3 0,2 2-13,2 0 1,2 0-1,1 0-10,1 0 0,-1 0-45,1 0 1,-6 0 0,-2 2-189,-2 3 1,-1-1 130,-6 7 0,0 0 0,0 5 106,0 1 1,-2-6 0,-2 0 0,-3 0-37,-2-2 0,5 6 0,-3-6 0,1 2 148,1 0 0,-6-5 0,5 5-114,3 2 0,-5-4-2,3 2 0,-3-2 0,5 4 51,-3-2 0,1-6 22,5 6 1,0-5 370,0 5-199,0-7 1,7 3-118,4-7 0,4 0 0,1 0-28,1 0 1,-1-2 0,1-2 0,-1-1-198,1 1 1,-1-3 0,3 0 0,1-1-233,2 1 0,0-4 0,-5 4 354,-1-3 0,8-1 0,2-5 0</inkml:trace>
  <inkml:trace contextRef="#ctx0" brushRef="#br0" timeOffset="120">31982 15759 7409,'0'-16'-560,"0"7"440,0 1 250,0 8 0,0 2-3,0 4 0,0 3-60,0 7 0,0-5 0,0 0-47,0 2 0,-6-4 1,0 2 26,3 2 1,1-4 0,2 2-1,0 2 1,2-5 0,1-1 1,3 0 0,7 1 0,-4 5-1,0-2 0,4-6 0,-6 4-42,3-1 1,1 4-23,5 0 0,-5-3-52,0 2 1,-7 0 48,1 5 0,-3-5 1,-2 0-108,0 2 0,0-4 69,0 2 0,-2-7 0,-1 3-65,-3 1 0,-7-6 0,2 3 21,-3-3 1,3-2 0,0 0-1,-2 0-7,-2 0 0,-1 0 0,-1 0 0,0-2 108,1-3 0,-1-5 0,1-6 0,-1-1 0</inkml:trace>
  <inkml:trace contextRef="#ctx0" brushRef="#br0" timeOffset="121">31866 15809 7583,'16'-17'-251,"-5"1"237,0-1 0,-5 3 1,3 1 202,-2 2 1,6 0-158,-2-6 0,4 2 1,2 3-1,-1 2-207,1 3 1,-1 0 0,1 3 0,-1-3-611,1-3 785,-1 7 0,8-19 0,2 3 0</inkml:trace>
  <inkml:trace contextRef="#ctx0" brushRef="#br0" timeOffset="122">30725 14899 7468,'2'-9'-751,"3"4"1,-1 3 632,7 2 129,0 0 0,0-2-27,0-4-9,-7 5 0,8-9 28,-6 5-3,-1 3 0,3-13 0,1 6 0</inkml:trace>
  <inkml:trace contextRef="#ctx0" brushRef="#br0" timeOffset="123">30807 14817 7392,'0'-17'0</inkml:trace>
  <inkml:trace contextRef="#ctx0" brushRef="#br0" timeOffset="124">30857 14684 7716,'0'17'-1539,"0"-8"1389,0-2 0,0-5 242,0 4 43,0-4-85,0 5 1,0-5 23,0 3 1,0-1 85,0 7-126,0-7-82,0 3 56,0 0 0,6-3 15,-1 7 101,1-7 0,-6 5-97,0-4 0,0-1 1,0 7 0,0-5-47,0 5 0,0-6-88,0 6 92,0-7 1,0 5-126,0-3 108,0-5 1,0 9 12,0-5 20,7-3 0,-5 7 13,3-3 0,-3-3-1,-2 8 1,0-5-4,0 5 49,0-7 1,2 3 21,3-7 1,-3 2-16,4 3 1,-4-1-66,-2 7 1,0-5-14,0 5 1,0-6 11,0 6 1,0-5-17,0 5 1,1-6 12,5 6 0,-4-5 0,3 5-30,-3 2 0,-2-4-44,0 2 1,0-6 25,0 6 56,0-7 12,0 11 3,0-6 0,0 7-13,0 1 1,0-6-7,0 0 0,0-6-1,0 7 1,-2-3 0,-1 4-7,-3-2 0,1 0 0,5 5 0,0 1 4,0-1 1,-6-5 23,1 0 1,-1 0-19,6 6 0,0-6-2,0 0 0,0-6 3,0 6 0,0-5-16,0 5 0,0-6 2,0 6 0,0-5 8,0 5 0,0-5 1,0 5 1,0-6-1,0 6 0,0-5 1,0 5 1,0-6-9,0 6 0,0-5 3,0 5 4,0 0 0,0 0 0,0 0 1,0 0-1,0 5 1,0-5-1,0 0 1,0-5-1,0 5 0,0-7-2,0 10 0,0-10 2,0 7 0,0-5 32,0 5-39,0 0 1,0 5 0,0 1 0,0-6 5,0 0 0,2-2-2,3 2 0,-3 4-1,4-4 1,-3-4 55,3-2-48,-4 5 0,7-3-7,-3 4 2,-5 4 0,9-8 1,-7 6-4,3-2 0,-1-6 1,-5 7-1,0 0 1,0-2 0,0 1-4,0 1 1,0-2 0,0 1 0,0 2 0,2-4 0,2 2 5,1 2 0,1-4 45,-6 2 1,0 0-31,0 5 1,0-5 0,0 0-11,0 2 1,2-5 0,1-1-5,3 0 0,-1 3-9,-5 6 1,0-5-1,0 0 2,0 2 0,0-4 1,2 2 3,4 2 1,-4-4 0,3 2 30,-3 2 1,-2 2-20,0 1 0,2 1 1,1-1-4,3 1 1,-1-6 0,-5 0 3,0 2 0,0 2 0,2 1 1,4 1 0,-4-1 0,3 1-7,-3-1 1,-2 1-1,0-1 1,0 1 10,0-1 1,2-5 0,1 0 0,3 2 12,-2 2 0,-3 2 0,-1-1 10,0 1 0,0-1 0,0 1 29,0-1 0,0 1-36,0-1 1,0-5-354,0 0-256,0-7 578,0 3 0,0-21 0,0-5 0</inkml:trace>
  <inkml:trace contextRef="#ctx0" brushRef="#br0" timeOffset="125">30807 14585 6882,'0'17'184,"0"-6"-165,0 0 1,6-6-16,-1 6 1,1-5-22,-6 5 0,0 0 10,0 5 1,5-5 0,1 0 11,-2 2 1,-3 2 0,-1 2-6,0-1 1,0 1-2,0-1 1,2 1-1,2-1 1,2 1 0,-1-6 0,-5 0-1,0 2 0,6 1 0,-1 3 0,-1-1 1,-2 1-1,-2-1 10,0 1 1,0-6-1,0 0 19,0 2 1,0 2 0,0 1 3,0 1 1,0-6 0,0 0 6,0 2 1,0 1 8,0 3 0,1-1 16,5 1 0,-4-1-55,3 1 0,-3 0 1,-2-1-39,0 1 1,0-1 0,2 1-3,3-1 0,-3 1 0,4-1 16,-4 1 0,-2-1 0,0 1 27,0-1 1,0-5-1,0 0 16,0 2 1,0 2 0,0 2-22,0-1 1,0-5-1,0 0 0,0 2 0,0 2 0,0 1-24,0 1 1,0-6 0,0 0 0,0 2 9,0 1 0,0 3 0,0-1-8,0 1 0,0 0 0,0-1-6,0 1 0,0-6 1,0 0-1,1 0 2,5-2 0,-4 6 1,3-4 11,-3 3 0,-2-3 1,0 0 18,0 2 1,0-4 0,2 1 98,4-3 0,-5 6-63,5-2 0,-4-2 0,-2 2 9,0 2 0,2 0 0,1 0-70,3-2 0,-1 0 0,-3 3-23,4-3 1,-3 4 12,8-4 1,-7-2 0,3 1 0,-1-1 10,-1 0 1,3 0 0,-5 4 5,3-2 1,-1-6 15,-5 6 0,2-1 0,2 3 47,1-2 0,1-6 0,-6 6-35,0 2 0,0-4 0,2 0 0,1 1 40,3-1 0,-1 2 0,-5 5-40,0 1 1,2-6-1,2 0-21,1 2 1,1 1 0,-6 3-8,0-1 0,0-4 0,0-1 5,0 1 0,0 3 0,0 2-4,0-1 1,0 1 0,0-1 0,2 1-7,3-1 0,-3 1 1,4-1-1,-4 1 9,-2-1 1,1 1-1,3 0 4,2-1 0,-1-5 0,-5 0 41,0 2 0,0 2 1,2-1-217,3-3 30,-3 4 1,6-11-663,-8 7 805,0-8 0,0-10 0,0-11 0</inkml:trace>
  <inkml:trace contextRef="#ctx0" brushRef="#br0" timeOffset="126">30807 14502 6462,'0'-9'686,"0"2"-734,0 7 1,0 2 48,0 3 0,0-1 1,2 5 11,4-2 0,-4 6 0,3-2 5,-3 4 1,-2 2-1,0-1 1,0 1-26,0-1 0,0 1 0,0-1 0,2 1-24,3-1 0,-3 1 0,4-1 0,-5 1-18,-1 0 1,0-1 0,0 1 0,0-1 27,0 1 0,6-1 0,0 1 1,-3-1-3,-1 1 1,-2 5-1,0 0 1,2-2-20,3-2 0,-3-1 0,4 0 0,-3 1-36,3 4 0,-4-4 0,3 6 0,-3-2 40,-2 0 0,6 0 0,-1-5 0,-1 1-2,-2 4 0,-2-3 0,0 3 0,0-4 48,0-1 1,5-6 0,1 0 0,-3 2 21,-1 1 1,-2 3-1,0-1 1,2 1-8,4-1 0,-5-5 0,5 0 0,-4 2-12,-2 2 0,0 2 0,0-1-18,0 1 1,0-1 0,0 1 5,0-1 0,2 1 1,1-1-1,3 1-9,-3-1 1,-1 1 0,-2-1-1,0 1 3,0 0 0,6-1 0,-1 1 0,-1-1-10,-2 1 0,-2-1 0,0 1 18,0-1 1,0 1-1,0-1 72,0 1 0,0-1 1,0 1 84,0 0 0,0-1 0,0 1-70,0-1 1,0 1 0,0-1-76,0 1 1,5-6-1,1 0-22,-3 2 1,-1 1 0,0 1 0,2-2 12,1-2 0,1-6 0,-6 6 0,2 1 7,3-3 1,-3 5 0,4-3 73,-5 4 1,5-4 0,-1 0 0,1 2-68,1 2 0,-5 1 0,4 1-8,-5-1 1,5 1-1,-1-1-24,-1 1 1,0-1 0,0 1 0,1 0 0,2-3 1,-3-1-1,2-2-24,-3 2 0,5-4 32,-3 2 0,6 0 0,-4 4 14,3-4 1,-7-2 0,5-5 0,-3 3 61,1 2 1,1-5 0,-3 3 64,1 1 0,3 1-135,-3 7 1,-3 1-17,3 0 0,3-6-20,-3 0 129,1 0 1,-6 0-7,0 0 0,5-6-269,1 6 224,-1-7-576,3 11-362,-6-14 895,5 7 0,0-16 0,2-1 0</inkml:trace>
  <inkml:trace contextRef="#ctx0" brushRef="#br0" timeOffset="127">30692 14403 6718,'0'11'53,"0"0"1,0-5 7,0 5 0,0 0-21,0 5 1,0-5 0,0 0 48,0 2 0,0-4-69,0 3 1,0-1-1,0 5 8,0 1 1,0-1 0,0 1 0,0-1-39,0 1 0,0 1 1,0 2-1,0 2 24,0-1 0,5 4 0,1 1 0,-3 2-27,-1-1 0,4-5 0,-1 4 1,-1-2-31,-2-4 1,3 4 0,1-2 0,-1 0 8,3 2 0,-7-6 1,5 6-1,-4-2-5,-2 0 0,5 6 0,1-6 0,-2 0 21,-3 2 0,1-6 0,2 6 0,1-2 9,-1 0 0,-2 6 0,-2-6 0,0-2-6,0-2 1,5 4 0,1 0 0,-2-1 5,-3-3 1,5 0-1,-1 3 1,-1 1-1,-2-2 1,-2-2 0,2-1 0,1 1-1,3 4 0,-1-3 0,-5 3 0,0-4 27,0-1 0,0-1 0,2 2-10,4 5 1,-4-5-1,3 4 1,-1-4-24,1-1 1,-3-1 0,6 1-35,-1-1 0,-5 1 0,5 0 36,0-1 1,-5 1 0,4-1 2,-4 1 0,-2-1 0,1 1 0,3-1 63,2 1 1,-1-6 0,-5 0 15,0 2 1,2 1 0,2 3-39,1 0 0,1-6 0,-4 0-15,3 1 1,-1 1-1,5 0 4,-2-2 1,-1 0-1,-4 4 1,1-2-33,3-2 1,-1-6-1,-3 4 1,2 1 27,1-1 0,1 2 0,-4 5-11,3 1 1,-3-1 0,5 1 6,1 0 1,-6-1 0,3 1-1,-1-1 4,1 1 1,-3-1 0,5-1 0,-1-2 12,-1-2 1,1 0 0,-4 5 0,2 1 13,1-1 1,2-5 0,-3 1-32,2 0 1,5 3-2,-6 2 1,6-1-34,-5 1 0,-1-1-5,-5 1 0,0-6 7,0 0 10,0 0-79,0 5 0,0-5-481,0 0-16,0-7 586,-7 3 0,-2-14 0,-8-2 0</inkml:trace>
  <inkml:trace contextRef="#ctx0" brushRef="#br0" timeOffset="128">30791 14469 6185,'-9'0'-309,"1"0"314,8-7 0,2 5 0,2-5 212,1 0 168,1 5-138,-6-6-297,0 8 12,0 0 0,0 8 0,0 3 22,0 3 0,0 3 1,0-1-1,2 1 29,3 0 1,-3-1 0,4 1-1,-5-1-4,-1 1 1,0 5 0,2 0 0,2 0-16,1 2 0,1-4 0,-6 6 1,0-2-4,0-4 0,0 4 0,0 0 0,0-1 11,0 1 1,0-2 0,0-3-1,0 1-2,0 2 0,0 6 1,0-5-1,2 1-60,3 0 0,-3 6 1,4-3-1,-3 3 35,3-3 1,-4 4 0,3-3 0,-3 1-4,-2-1 0,6 1 0,-1-5 0,1 0 12,1 0 1,-5 3 0,5-4-1,-1-1 41,-1 1 1,6-4 0,-3 5-1,-1-2-2,0 0 1,4 0-1,-5-4 1,-1 2-68,3 3 1,-7-1-1,5-4 1,-4 2 11,-2 2 0,0 0 1,0-3-1,0 1 28,0 2 0,0 0 0,0-6 1,0 1 44,0 0 0,2 5 0,1 0 1,3-2-16,-3-2 0,-1-1 0,-2-1 0,2 3 28,4 3 0,-4-4 1,3 4-1,-1-3-23,1-3 0,-3 1 0,5-1 1,-1 1-2,-1-1 1,3-1-1,-5-2 1,5-2-11,1 2 1,-4 1 0,7 3-8,0-1 0,-2 1 1,-1-1-1,-2 1-19,-3 0 0,3-6 1,-1 0-1,-1 1 28,3 3 0,-7-4 0,5 0 0,-2 0-4,1-2 0,-3 6 1,3-4 0,-1-2-20,2 2 0,-5 0-9,5 6 0,-4-6 0,-2 0 85,0 2 0,0-4 63,0 2 0,0-5 177,0 5-152,0 0-102,0 5 1,2-5 52,3 0-62,-3-7 1,5 5 62,-7-3-144,0-5-358,0 7-472,0-8 731,0 0 0,8-15 1,1-3-1</inkml:trace>
  <inkml:trace contextRef="#ctx0" brushRef="#br0" timeOffset="129">26128 17214 7694,'0'-9'-224,"-6"0"1,-1 5 125,-2-1 1,3-1 0,-3 5 355,2-5 0,-1 4-56,3-3-156,3-5-64,-13 9 1,11-7 0,-7 8 8,-1 0 0,2 0 1,-1 2-50,-2 4 0,1-3 0,-1 8 0,2 0 99,-2-1 1,4 4 0,-1-3 0,1 4-23,0 2 0,5-1 0,-1 1 0,1-1 66,-1 1 0,3-1 1,-4 1-1,5-1 4,1 1 0,0-1 1,1 3-1,3 1 65,2 2 1,5 0 0,-4-5 0,2-1-62,4 1 1,0 5-1,0 0 1,-2-2-48,2-2 0,1-1 0,3-2 1,-2-3-6,-4-1 1,3-1 0,-3 1 0,2-4-171,-2 0 0,4-5 0,-4 4 0,4-4-111,1-2 1,1 0-1,-1 0 1,1-2-121,-1-4 1,3-3-1,1-8 1,2 1 359,-2-1 0,6-14 0,0-4 0</inkml:trace>
  <inkml:trace contextRef="#ctx0" brushRef="#br0" timeOffset="130">26491 17429 6478,'-5'11'0,"-2"-1"390,-3-3 1,1 0-140,-2-1 0,-2-2-270,8 7 1,-1-6-1,4 6-25,-3 2 1,3-4-1,-3 2 1,3 2 46,2 2 1,0-4-1,0 0 1,0 2-88,0 1 0,2-3 0,1 0 24,3 2 0,1 0 0,-3 0 1,3-4 24,2-2 1,-3 1 0,5-4 38,2 1 0,-4 1 0,2-8 38,2-4 1,0 3 0,0-7 0,-4 1 81,-2 0 0,4-2 1,-4-6-34,3 1 1,-7-1 0,5 1 0,-3-1-33,1 1 0,-1 5 0,-5 0 0,-2-2-15,-3-2 0,1 4 1,-7 0-230,-2-2 1,-1 6-1,-3 1-89,0 5 0,1 1 0,1 1-23,4 5 1,-2-2 0,8 7 296,1 1 0,-5-4 0,0-1 0</inkml:trace>
  <inkml:trace contextRef="#ctx0" brushRef="#br0" timeOffset="131">26839 17396 7059,'0'17'-342,"-2"-8"724,-4-3 1,4-3-261,-3 3 0,5 3 0,4 7-151,1 1 1,3 0 0,-5-1-83,3 1 1,1-1 0,-3 1-213,1-1-80,1 1 198,-6-1 195,0-6 1,-2-3 130,-4-7 0,5-2-99,-5-3 1,6-5-1,6-6 90,5-1 1,-2 1 0,2-1 0,2 2-68,1 4 0,3-3 0,-1 5 0,1-2-62,-1 0 1,-4 7 0,-1-2 0,1 5-43,3 1 1,-4-6-1,0 0-29,2 3 1,0 8 0,0 6-9,-2 4 1,-8 2 0,3-1 12,-4 1 0,0-1 0,1 1-328,3-1 411,-1-7 0,3 6 0,1-6 0</inkml:trace>
  <inkml:trace contextRef="#ctx0" brushRef="#br0" timeOffset="132">27401 17512 7485,'16'0'-140,"-1"-7"0,-4-4 272,-5-4 1,-4 4 242,-2 0-323,0 0 1,-2-4 0,-4 4-64,-5 6 1,-4 5 0,-1 3-22,-1 3 0,3 7 0,1-2 0,2 2 33,-2-2 0,0 9 0,0-4 0,4 3-41,2-1 1,-4-1 0,5-1 0,2 1-63,3-1 0,1 1 32,0-1 0,5-5 0,2-1 0,3-3 30,3-3 1,1-3 0,3-2 0,-1-5-100,1-5 1,1-4 0,2-3 0,2-2 138,-1-2 0,4-15 0,1 2 0</inkml:trace>
  <inkml:trace contextRef="#ctx0" brushRef="#br0" timeOffset="133">27583 16950 7504,'0'16'46,"0"1"0,0-1 0,0 3 0,0 1 36,0 2 1,0 6 0,0-4-1,0-1-169,0 1 0,0 6 1,0-3-1,0 3 10,0-3 0,2 4 0,1-5 0,3 2 27,-2-1 0,-3-5 1,-1 4-1,0-2-133,0-4 1,2-1 0,2-3-9,1 1 0,1-6 0,-4-2 191,3-2 0,-3-1 0,5-6 0</inkml:trace>
  <inkml:trace contextRef="#ctx0" brushRef="#br0" timeOffset="134">27880 17330 7694,'0'17'46,"0"-6"1,0 0 67,0 2 0,0 1 0,0 3-102,0-1 1,0 1-1,0-1 1,0 1-124,0 0 0,0-1 0,0 1-10,0-1 0,0-5-188,0 0 0,0-5 1,2 3-68,4-2 0,-4-3 376,3-10 0,4-3 0,1-7 0</inkml:trace>
  <inkml:trace contextRef="#ctx0" brushRef="#br0" timeOffset="135">27930 17148 6390,'17'8'0,"-1"1"0</inkml:trace>
  <inkml:trace contextRef="#ctx0" brushRef="#br0" timeOffset="136">28294 17033 7639,'16'0'529,"-6"0"1,-3 1-449,-7 5 0,0 3 1,0 8-1,0-1-70,0 1 1,0 5-1,0 2 1,0 0-144,0-1 1,0 5 0,0-4 0,0 2 1,0 3 0,5-5 0,1-2 1,-2-4-200,-3-1 1,5-1-1,0 1-51,-3-1 0,-1-5 380,-2 0 0,0-7 0,0 4 0</inkml:trace>
  <inkml:trace contextRef="#ctx0" brushRef="#br0" timeOffset="137">28162 17314 7694,'3'0'136,"8"0"1,2-6 0,-2 1 0,4 1-97,5 2 0,-2 2 0,5 0 0,-5 0 53,-2 0 1,6 0-1,1-2 1,-1-1-129,1-3 1,-4-1-1,3 3 1,-4-1 102,-1 1 1,-1 2 0,1 2-165,-1 0 1,-5 0-1,-1 2-282,-3 3 1,-2 5 0,-5 6 335,0 1 1,0-1 0,0 1 35,0-1 1,0 1 0,0-1-211,0 1 1,0-6 141,0 0 0,2-7 74,4 1 0,-4-10 0,5-5 0</inkml:trace>
  <inkml:trace contextRef="#ctx0" brushRef="#br0" timeOffset="138">28674 17165 7694,'-2'-17'0,"-1"1"62,-3-1 1,-5 6 0,4 2-8,-2 2 1,3-1-175,-5 3-910,7 3 1029,-3 2 0,7 17 0,0 8 0</inkml:trace>
  <inkml:trace contextRef="#ctx0" brushRef="#br0" timeOffset="139">28873 17231 8218,'-11'0'382,"1"2"-455,3 3 1,-4 5-1,4 6 1,-1 1-46,1-1 1,0 1-1,3-1 1,-2 1 28,3-1 0,1 1 1,2-1 1,0 1 1,2-6-1,3-2 57,6-2 0,-1-1 0,1-6 75,1 0 0,3 0 0,2-2 0,-1-2 57,1-1 1,-3-8-1,-1 2 1,-2-4 99,2-1 1,0 5-1,0 0-73,-2-2 0,-6-2 0,5-1 11,-3-1 1,-2 1-334,-5-1 1,-1 6 0,-5 2-49,-5 2 1,-4 1-1,-1 6 1,-2 0-47,-5 0 1,5 2 0,-4 3 0,4 5 286,1-1 0,1 5 0,-1-4 0</inkml:trace>
  <inkml:trace contextRef="#ctx0" brushRef="#br0" timeOffset="140">29055 17264 7710,'16'0'585,"1"0"0,-8 2-639,-4 3 1,-3-1 30,-2 7 1,0 0 0,0 6 0,2-3-94,4-3 0,-5 4 1,5-4-389,-4 4 0,0-4 229,3 0 0,-3-6 130,3 6 1,-1-9 273,2-2 1,-5-2 0,7-9-1,-3-1 47,1-3 0,5 4 0,-4 0 0,2-2 42,4-2 1,-4 1-1,2 1 1,2 2-88,2-2 1,2 4 0,-1-1 0,1 3-129,-1 3 1,3 3 0,1 1 0,2 1-80,-2 5 1,0 3-1,0 9 1,2 4-220,-1 6 0,-8 3 0,-4 2 0,0 0 295,0 0 0,-5 8 0,3 1 0</inkml:trace>
  <inkml:trace contextRef="#ctx0" brushRef="#br0" timeOffset="141">30708 14552 6325,'9'-2'-243,"-3"-3"275,-4 3-70,5-5 75,-5 7 181,5 0-82,-7 0 1,0 1-101,0 5 1,0 3-1,0 8-56,0-1 1,0 1 0,0 1-1,0 2-4,0 2 1,2 2-1,2-2 1,1 6-29,-1 3 0,5 2 0,0 0 1,2 0-4,0 0 0,0 2 0,6 2 0,-1 3 12,1 3 1,1 1 0,3 5 0,1-1 42,-2-4 0,13 11 0,2-3 0</inkml:trace>
  <inkml:trace contextRef="#ctx0" brushRef="#br0" timeOffset="142">28327 16735 5909,'-9'0'158,"1"0"1,3 2 30,-1 3-145,1-3 1,3 5-123,-3-7-137,3 0 76,-6 0 123,8 8 0,0-5-31,0 8 121,0-7-54,0 4 4,0-8 78,0 0-39,8 0 1,1 0 0,7 0-25,1 0 1,-1-6 0,1 0-1,1 3-18,4 1 0,-1-4 0,4 1 0,1-1-19,0-1 1,1 5 0,6-5 0,-1 1-11,-5 1 0,4-1 1,-3 6-1,3 0 0,2 0 1,0-5 0,2-3 0,2 1 1,2 0 0,5-6 0,-6 4 0,1-2 40,1 0 1,-3 2-1,7-4 1,0 2 2,-1-2 1,3 4-1,-6-1 1,2 1 3,4 0 1,0 5-1,0-1 1,-2 1 10,2-1 0,-4 3 1,1-4-1,-3 3-18,-3-3 1,-2 4 0,0-3 0,1 1-37,3-1 1,-1 3-1,-4-4 1,-3 3-31,-4-3 1,5 2 0,-7-5-1,3 2-1,-1 3 0,-5 0 0,4 1 0,-2-3 18,-4 3 0,-1-5 0,-3 3 0,1 1-134,-1 2 1,1-3-467,-1-1 238,1-7 377,-8 12 0,-2-14 0,-7 6 0</inkml:trace>
  <inkml:trace contextRef="#ctx0" brushRef="#br0" timeOffset="143">28261 16801 5939,'0'9'1,"2"-1"72,3-8 0,-1 0-40,7 0 1,-6 0-1,6 0 19,2 0 0,2 0 1,1 0-21,1 0 1,0 0-1,-1 0 1,1 0-8,-1 0 0,1 0 0,-1 0 0,1 0-26,-1 0 0,3 0 1,1 0-1,4 0 5,2 0 1,-1-2 0,5-2 0,-3-1 12,3 1 0,6 0 0,5 1 0,1-3 31,4 2 1,2 1-1,1-1 1,1-2 4,0 3 0,5-5 0,2 1 0,0 0 25,0-1 0,3-3 1,-3 6-1,0-1 14,0-1 0,4 0 1,-6-6-1,-2 4-23,-1 1 0,3-5 1,0 2-1,-4-1-45,-5 0 1,2-2 0,-4 5 0,2-2-14,-2 0 0,-4 5 0,-6-3 0,-1 2-158,0 3 0,-8 2 0,-1 0 0,-2-2 58,0-1 0,0-1-69,-5 6 0,0 0-60,-1 0 1,-5 0-414,0 0 631,-7 0 0,11 0 0,-6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65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24739 2695 6820,'-10'0'-749,"1"0"961,4 0-153,3 0-35,-6 0 0,8 2 172,0 4 268,0-4-340,0 5 1,-1-7 0,-3-2-82,-2-3 1,1 1-53,5-7 1,-2 7 0,-2-3 8,-1 0 0,-8-3-10,2-6 0,-4 7 0,-1 3 0,-1 4 0,1 2 0,-1 0 0,1 0-44,-1 0 0,-1 8 0,-2 3 0,-3 3 29,3 3 0,-4-1 0,2 1 1,0 0 15,-2-1 0,4 6 0,-6 2 0,3 2 5,2 3 1,3-3 0,1 1 0,1 3 11,-1 1 1,8 0 0,2-1-1,1-3 1,1 3 0,-1-5 0,6 1 0,2-2 1,4-4 1,-3-1 0,8-3 0,0 1-7,-1-1 0,4-1 0,-3-2 0,4-2 21,2 2 1,-3-4-1,-1 0 1,-2-2 15,2-3 0,2 0 0,1-1 0,1 3-2,-1-2 1,1-3-1,-1-1-12,1 0 0,-1 0 0,1 0-14,-1 0 1,-4-5 0,-1-2-22,1-3 0,1-1 1,0-5-1,-2-1-48,2 1 0,-6-1 0,1 1 47,-1-1 0,-5 1 0,3-1 0,-3 0-3,-2 1 0,-2-1-30,-3 1 0,-4 1-31,-8 4 1,2 2-1,3 5-60,1-1-14,0-1 6,1 6 181,3 0 1,9 0-1,3 0 1,6 0 33,4 0 1,2-5-1,-1-1 1,1 1 30,-1-3 0,1 7 1,-1-7-35,1 1 1,-1 5 0,1-4 0,-1 5-4,1 1 1,0 0-1,-1 0-58,1 0 0,-1 1 1,1 5-34,-1 5 0,-5-2 1,-2 2-1,-1 2-57,-5 2 1,5 1 0,-3 1-1,-1-1-1,-2 1 0,-2-1 0,0 1 0,0 0 9,0-1 1,-6 1 0,1-1 0,1 1-346,2-1 0,2-5 417,0 0 0,0-7 0,0 3 0</inkml:trace>
  <inkml:trace contextRef="#ctx0" brushRef="#br0" timeOffset="1">25135 3026 8035,'8'-9'-619,"-6"2"479,5 7-13,-7 0 173,0 0 0,2 5 0,1 2 0,5 1-22,1-1 1,0 6-1,4-2 1,-2 4 9,2 1 0,-4 1 1,2-1-1,0 1-38,-2-1 0,4 1 1,-7 0-1,-1-3-170,3-3 0,-7 4 143,5-4 110,-4 4 1,-4-1 189,-4-3 1,3-5-162,-8-12 1,7-3 0,-1-9 0,3-2-32,2-2 0,0-6 1,0 4-1,0-2-45,0-3 1,2 0-1,3 1 1,4 6-303,0 4 1,12 1 0,-5 2 0,3 3 295,-1 1 0,6 7 0,2-4 0</inkml:trace>
  <inkml:trace contextRef="#ctx0" brushRef="#br0" timeOffset="2">25863 3092 8002,'-2'-14'-775,"-1"1"628,-3 2 1,0 5 0,5-3 168,-5 2 1,2 1-44,-7 6 0,6 0 58,-6 0 1,0 0-1,-6 2 1,3 4 33,3 5 1,-4-2 0,4 2 0,-2 3-9,2 7 0,-2-3 1,6 4-1,-1-4-32,1-1 1,2 5-1,5 0-46,0-2 1,0-1 23,0-3 0,7-1 0,4-4-5,4-6 0,1-3 0,1-4 0,-1-3-23,1-6 1,1-4 0,2-1 0,2-1-40,-1 1 1,-3-6 0,-1-2 0,-1 0 50,1 0 1,-3 2 0,-3 5 0,-3 1 4,-1-1 1,-5 6-1,5 2 18,1 2 0,-7 3-56,5 10 1,-4-1 0,-2 10-1,0 3-10,0 0 1,0 1-1,0-3 1,0 1-156,0-1 0,0 1 1,2 0-151,3-1 355,4 1 0,15-8 0,2-2 0</inkml:trace>
  <inkml:trace contextRef="#ctx0" brushRef="#br0" timeOffset="3">26508 2960 7997,'-2'-15'-508,"-3"4"411,-6 6 1,-4 3-1,-2 2 1,1 0 149,-1 0 0,-1 0 1,-2 2-1,-2 3-107,1 6 1,-2 4-1,0 2 1,1-1 100,-1 1 1,10 5-1,-4 0 1,4-2-18,4-2 0,-4-1 0,8-1 0,1 1 2,2-1 0,4-1 0,2-2 0,3-2-101,2 2 1,2-6-1,6-1 1,1-4 39,4-2 0,-3 0 0,5 0 0,-2 0-126,0 0 0,7-8 0,-3-1 0,1-2-154,1 0 309,-8 0 0,11-13 0,-5-2 0</inkml:trace>
  <inkml:trace contextRef="#ctx0" brushRef="#br0" timeOffset="4">26558 2530 7975,'-2'-16'0,"-2"-1"0,-3 0-127,-2 1 0,3 5 15,-5 0 0,7 5 560,-1-5-475,3 8 1,2-3-1,0 12-26,0 5 0,2 3 1,1 5-1,3 3 62,-2 5 1,3 5-1,-1 1 1,-1 0-43,2 0 0,-5 0 1,4 0-1,-4 0 23,-2 0 0,0 2 0,0 0 0,0 0-72,0-4 1,0-2 0,0 5 0,-2-1-21,-4 0 1,4-2 0,-3-2 0,3-3-7,2-2 1,0-2 107,0-5 0,0-1 0,0 1 0</inkml:trace>
  <inkml:trace contextRef="#ctx0" brushRef="#br0" timeOffset="5">26806 2877 7449,'0'17'48,"0"-1"1,0 1-36,0-1 0,0 1 0,0 0-274,0-1 1,5 1-72,1-1 1,1-7 179,-2-3 1,-3-6 151,4-6 0,3-3 0,0-7 0</inkml:trace>
  <inkml:trace contextRef="#ctx0" brushRef="#br0" timeOffset="6">26872 2811 7280,'0'-33'0,"0"2"-330,0 3 1,0-1-1,0 5 1,0 0 329,0 0 0,0 2 0,0 6 0,0-1 0</inkml:trace>
  <inkml:trace contextRef="#ctx0" brushRef="#br0" timeOffset="7">27103 2993 7970,'17'0'0,"-6"0"0,0 0-450,2 0 1,-4 0 220,2 0 1,-6 0 0,5-2 261,-3-3 0,-2-4 104,-5-8 0,0 0-92,0 1 1,-1 1-3,-5 4 0,-3 4-17,-8 7 1,1 2-1,1 3 1,2 6-15,2 4 0,2 3 0,-2 3 1,6 2-5,3 3 0,2-6 1,0 4-1,0-2 11,0 0 0,0 0 0,0-5 1,2-1-71,3 1 1,-1-6 0,7-2-1,2-1-44,1-5 1,3-1 0,1-2 0,2 0-157,2 0 0,2-2 251,-2-3 0,4-12 0,7-9 0</inkml:trace>
  <inkml:trace contextRef="#ctx0" brushRef="#br0" timeOffset="8">27517 2943 6908,'0'17'47,"0"0"0,0-1 0,0 1-62,0-1 1,-2 1 0,-2-1-17,-1 1 0,-1-1 0,6 1 24,0-1 0,0-5-20,0 0 65,0-7-15,0 3 1,0-8-1,0-5-27,0-5 0,2-4 0,2-1 0,1-3-19,-1-3 0,3 4 1,1-6-1,-1 2 4,0 0 1,6 0-1,-4 5 1,2 1 6,0-1 0,-1 6 0,2 2 0,-1 2 48,2 3 1,2 2 0,1 2 8,1 0 1,0 0-1,-1 2 1,-1 4-4,-4 5 0,4 3 1,-4 3-1,3-1-23,3 1 1,-3 0 0,-1-1 0,-2 1-68,2-1 1,-5 1-1,-1-3 1,-2-1-334,1-2 0,5 0 381,-6 6 0,8-1 0,-3 1 0</inkml:trace>
  <inkml:trace contextRef="#ctx0" brushRef="#br0" timeOffset="9">28029 2729 7943,'-11'14'-452,"2"-1"0,2-2 327,3 2 0,-3 2 0,1 3 1,3 2 171,1 2 0,-4 8 0,1-5 0,1 3-100,2 0 1,2-6 0,0 3-1,0-1-90,0-4 0,0-1 1,0-3 32,0 1 0,6-6 110,-1 0 0,1-7 0,-6 3 0</inkml:trace>
  <inkml:trace contextRef="#ctx0" brushRef="#br0" timeOffset="10">28029 2977 7940,'6'-11'-153,"-1"0"0,8 5 0,-2-3-19,4 1 1,3-3 0,2 6-1,4-1 172,2-1 0,2 5 0,5-5 0</inkml:trace>
  <inkml:trace contextRef="#ctx0" brushRef="#br0" timeOffset="11">24325 3291 8061,'-16'0'-151,"-1"0"1,1 0-1,-1 0 1,0-2-59,1-4 1,5 5-1,2-7 245,1 1 1,1 3-23,1-7 1,5 6-194,-5-6-36,4 7 36,2-3 114,0 7 0,2 0 0,4 0 92,5 0 1,3 0-1,5 0 1,3 0-7,5 0 0,5 5 0,3 1 1,3-3 3,6-1 1,9-2 0,4 0 0,0 0 11,0 0 1,11 0 0,-2 0 0,4-2 62,4-3 0,7 1 1,9-7-1,-44 5 0,1-1-16,4 0 1,-1 0-1,3-2 1,1-1-1,4 0 1,2 0 0,-1-1-1,1 0-94,0 1 1,1 0 0,5-2 0,1 0 0,-3 1 0,0 2 0,0 0 0,-1 1-16,-1 1 1,1 1-1,3 1 1,0-1-1,-2-1 1,-1-1-1,-1 2 1,-1 0-26,-1 0 0,0 1 0,-2 2 1,-1 0-1,0-1 0,0-1 0,-1 0 1,-2 1-274,-1-1 0,-1 1 323,6 2 0,0 0 0,-5-2 0,0 0 0,6 3 0,0-1 0,0-1 0,0-2 0,-1 0 0,1-1 0</inkml:trace>
  <inkml:trace contextRef="#ctx0" brushRef="#br0" timeOffset="12">22341 3572 7880,'-9'0'-1561,"-1"2"1690,5 3 0,1-1 18,-7 7 0,7-6 11,-1 6 0,1-7-140,-1 2 1,3-3-47,-4 3 1,5-2 0,-1 7 21,-4 1 0,4-2 0,-3 1 0,1 1 10,-1 3 1,3 2 0,-4-1-1,5 1 2,1-1 1,-6 6 0,1 0 0,1 0-2,2 2 1,2-5 0,0 5-1,0-2 21,0 0 1,0 0 0,0-4-1,0 2-3,0 2 0,2 0 1,2-5-1,1 1-12,-1 4 1,3-3 0,0 3-1,1-2-11,-1 2 0,6-4 1,-2 6-1,2-2-6,-2 0 1,4 6 0,-4-6-1,3-2 15,3-1 0,5-3 1,0 1-1,-2-1 17,-1 1 0,-1-3 1,2-1-1,2-2-7,-2 2 0,4-5 0,-2-1 0,-2-2 5,-1 1 1,3-1-1,0-3-58,-2 4 0,-1-4 0,-3 3-64,1-3 1,-3 0 0,-1 2-255,-2 1 0,0 1-109,6-6 461,-1 0 0,1-8 0,-1-1 0</inkml:trace>
  <inkml:trace contextRef="#ctx0" brushRef="#br0" timeOffset="13">22853 4382 8041,'11'0'-473,"0"0"1,-5 0-1,5 0 505,2 0 1,2-5 0,1-1-11,1 2 0,-1 3 0,1 1 54,-1 0 0,-5 5 1,0 2-1,2 3-55,2 3 0,-4 1 1,0 3-1,0-1-73,-2 1 1,6 5 0,-6 0 0,0-2-40,-3-1 0,-4 3 1,-2 0-1,0-2-47,0-2 1,0 1-1,-2 1 138,-4 2 0,-3 0 0,-8-6 0</inkml:trace>
  <inkml:trace contextRef="#ctx0" brushRef="#br0" timeOffset="14">24143 4085 6589,'0'16'28,"0"1"0,0-1-18,0 1 1,0-1 0,0 1 0,0 1 0,0 2-2,0 2 0,6 2 1,-1-4-1,-1 3-12,-2-3 1,-2 4 0,0-2-1,0-2-52,0-2 1,0-1 0,0 1-1,0 2-101,0 2 0,0 0 1,0-5 155,0 0 0,0-1 0,0 1 0</inkml:trace>
  <inkml:trace contextRef="#ctx0" brushRef="#br0" timeOffset="15">24176 4200 7792,'9'-16'-179,"-3"-1"1,-2 6 0,-1 0 253,3-2 1,1 0 0,-1 1-165,5 1 1,-2 7 0,2-3 0,2 1-1,2 0 131,1 3 0,1 1 0,-1 2-34,1 0 1,-1 0 0,1 0-1,-1 0-42,1 0 1,-1 7 0,1 4 24,-1 4 1,-5 2 0,-1-1 0,-3 1-1,-3-1 0,3 1 0,-1-1 0,-3 1-97,-1-1 1,-4 1 0,-1-1-1,-5 1 106,-1-1 1,3 1 0,-5 0-10,-1-1 1,-3-1 0,0-2 0,2-4 22,2-2 17,8-1-18,-5-6 1,10 0 0,4 0 0,5 0 50,3 0 1,3-6 0,-1 1-40,1 1 1,-1-3 0,1 1 0,0 2 20,-1 3 0,1 1 0,-1 0-42,1 0 0,-6 7 0,0 4-33,2 4 1,-1 1-1,1 1-8,-2-1 1,-7 1-1,2-1 1,-5 1 6,-1-1 0,0 1 1,0 0-1,0-1 19,0 1 1,-7-1 0,-4 1 0,-4-3 16,-1-3 1,-1 4-1,1-6 1,-1 2 66,1 0 0,-1-7 0,1 3 0,-1-1-16,0-1 0,1 1 0,-1-6-26,1 0 1,-1 0-267,1 0 0,5-2 0,2-3 235,1-6 0,3-12 0,5-2 0</inkml:trace>
  <inkml:trace contextRef="#ctx0" brushRef="#br0" timeOffset="16">25119 4366 7628,'0'-11'-506,"0"0"1,-2 5 572,-3-5 1,-5 7 56,-6-1 0,-1 3 0,1 2-68,-1 0 0,1 0 1,-1 2-1,1 2-35,-1 1 1,1 8-1,-1-2 1,2 4-10,4 1 0,-3 3 0,4 1 0,-1 2-28,0-2 1,6-2-1,-4-1 1,1-1-29,5 1 0,1 0 1,2-1-31,0 1 1,2-6-1,3-2 49,6-2 1,4-1 0,1-6 0,1 0-11,-1 0 0,1-2 0,0-4 0,-1-3 32,1 0 0,1-11 0,2 3 0,2-1 20,-2-1 0,-7 3 1,-2-1-1,0 1 100,-1-1 0,2 6 0,-4 2 97,1 2-219,-5 1 1,5 6 0,-6 2 0,3 4-84,-2 5 0,-3 3 0,-1 3-57,0-1 0,2 1 0,2-1 0,3-1-43,3-4 0,-5 4 0,6-6 188,2 0 0,9-1 0,4-8 0</inkml:trace>
  <inkml:trace contextRef="#ctx0" brushRef="#br0" timeOffset="17">25565 4333 8005,'10'-8'-50,"-5"-3"0,-1-2 1,-1 0-1,3 2-157,-2-1 1,-3 2 0,-1-1 187,0-2 1,-7 6-75,-4 2 0,-4 3 1,-1 2 108,-1 0 0,1 2 0,-1 3 0,1 4 14,-1 1 0,6 4 1,0-3-1,0 4-28,2 1 0,-4 1 0,8 0-10,1-1 0,2 1 0,2-1 12,0 1 1,2-3-1,3-1-14,6-2 1,4-7 0,2 3 0,-1-1 2,1-1 0,-1 1 0,1-4 0,-1 1 5,1 3 0,-1 1 0,1-3 0,-1 1 0,-6 3 0,-3-5 1,0 3 1,-5 7-1,4-2 1,-4-2 0,-4 0 0,-4-1 0,2 3 0,-7-6 1,-3 1-21,-6 1 0,1-3 0,-5 5 0,2-2-38,0-3 0,-2 0 0,4-1-185,-2 3 74,0-1 0,13-7 169,3-3 0,12-4 0,3-8 0</inkml:trace>
  <inkml:trace contextRef="#ctx0" brushRef="#br0" timeOffset="18">25880 4266 7721,'0'17'6,"0"-1"0,0 1-13,0 0 0,0 1 1,0 2-1,0 2-59,0-2 1,0-1 0,0-3-1,0 1-25,0-1 0,0 1 0,0-1 0,-2-1-31,-4-4 0,4 4-474,-3-4 596,3-4 0,-5 1 0,-3-8 0</inkml:trace>
  <inkml:trace contextRef="#ctx0" brushRef="#br0" timeOffset="19">25846 4085 8005,'-16'0'-100,"-1"-2"242,1-4 1,5 2 337,0-7 1,7 0-913,-1-5-131,3 7 1,4 1 562,3 8 0,4 8 0,8 1 0</inkml:trace>
  <inkml:trace contextRef="#ctx0" brushRef="#br0" timeOffset="20">26227 4266 8005,'11'0'-1467,"-2"-1"1247,-2-5 0,-1 2 333,-6-7 0,0 6 35,0-6 0,-7 7 1,-4-1-1,-4 3-143,-2 2 0,1 7 0,-1 2 0,-1 2-13,-4 0 1,3 2-1,-3 7 1,4 3 47,1-3 1,3-2 0,1-1-1,4 1 8,1 4 1,3-4-1,5 4 1,0-3-9,0-3 0,0-5 1,0 0-1,0 2 28,0 2 0,7-6 1,4-1-1,4-3-50,1 1 1,7-1-1,0-5 1,3 0-213,4 0 0,1-5 1,2-3-1,0 1 194,0 0 0,7-14 0,3 3 0</inkml:trace>
  <inkml:trace contextRef="#ctx0" brushRef="#br0" timeOffset="21">27021 3721 7804,'-11'2'-190,"1"3"137,3 6 0,-4 11 0,4 6 0,-1 5 7,1 5 1,0 5 0,3 8 0,-2 2 80,3 2 0,-5 8 0,3-2 0,-1 3-128,-1 2 1,3-5 0,-5-3 0,0-1 12,0-3 1,5-5 0,-3-3 0,1-4-50,1-1 0,-1-4 0,6-8 0,0-3 18,0-2 1,0-8 0,2-7 110,4-1 0,3 5 0,7-4 0</inkml:trace>
  <inkml:trace contextRef="#ctx0" brushRef="#br0" timeOffset="22">27335 4134 7435,'0'11'-273,"0"0"1,0-5-1,0 5 1,0 2 307,0 1 0,5 8 0,1 0 0,-3 0-36,-1 2 1,-2-5 0,0 3 0,0-4-39,0-1 1,0-1 12,0 1-65,0-8 38,0-2 1,0-20-1,0-3 21,0-3 0,0-1 0,0 0 0,0-4 67,0-2 1,2-1 0,2-4 0,3 1-36,2 3 1,2 5 0,6-4 0,-1 2 122,1 4 0,0 1 0,-1 5-51,1 3 1,1 3-1,2 8 1,2 0-49,-2 0 0,-1 0 0,-4 2 0,-3 4-36,-1 5 0,-1 3 0,2 3 0,-2 0-60,-3-1 0,-2 1 0,-5-1 0,0 1 56,0-1 0,-1 1 0,-5-1 0,-5 1 11,-4-1 0,-1-1 0,-1-2 0,1-4 88,-1-2 1,1 4 20,-1-5 1,1-1 42,-1-5-97,8 0 0,9-1 0,11-3-59,4-2 0,-4 1 0,0 5 0,2 0-2,1 0 0,3 0 0,-1 0 2,1 0 0,-1 7 0,-1 4 0,-2 2 3,-2-2 1,-7 4-1,1-4 1,-1 4-2,1 1 0,-3 1 1,4-1-1,-6 1 16,-6-1 0,-3 1 0,-8-1 30,1 1 0,-1-6 0,1-2 0,-1 0-10,1 1 0,-1-7 0,1 3 0,-1-3-13,1 3 1,-1-4 0,1 3-173,-1-3 0,1-2-112,-1 0 0,8-7 268,3-4 0,12-11 0,3-4 0</inkml:trace>
  <inkml:trace contextRef="#ctx0" brushRef="#br0" timeOffset="23">27930 4068 7985,'9'7'-247,"-1"-5"1,-8 7 177,0-3 1,0-2 0,0 7 0,0 1 65,0 3 1,-2 7 0,-2 2 0,-1 0 26,1 0 0,2 0 1,2-4-1,0 4-25,0 2 1,0-6-1,0 2 1,0-4 13,0-1 1,0-1-1,2-1 1,2-2 42,1-2 1,2-6 0,-1 6 43,5 2 1,-2-5 17,2-3 0,0-3 0,6-2-83,-1 0 0,-5 0 1,0 0-1,2 0-134,2 0 1,1-2 0,1-2-5,0-1 0,-1-1 0,-1 5 0,-2-3-207,-2-2 1,0-1 309,5 1 0,1-3 0,-1-7 0</inkml:trace>
  <inkml:trace contextRef="#ctx0" brushRef="#br0" timeOffset="24">28046 4299 7755,'-17'0'-249,"6"-5"141,0-1 1,9-5 0,1 4-38,4-2 0,10 5 0,-2-3 0,4 1 68,1 1 1,1-3 0,-1 5 1,1-3 0,0-5 1,-1 6-1,1-1 75,-1-1 0,8-2 0,2-8 0</inkml:trace>
  <inkml:trace contextRef="#ctx0" brushRef="#br0" timeOffset="25">28145 4051 7659,'-16'0'0,"-1"0"-302,0 0 1,3-1 498,3-5 0,3 2-470,8-7 0,2 8 1,4-3-88,5 4 1,3 2 359,3 0 0,7-7 0,2-2 0</inkml:trace>
  <inkml:trace contextRef="#ctx0" brushRef="#br0" timeOffset="26">28608 4068 7974,'17'0'-41,"-1"0"0,-7-7 0,-1-3-288,-1 1 1,-5 0 180,3 4 1,-10 3-1,-6-4 130,-4 4 1,-1 2-1,-1 0 1,1 0 38,-1 0 1,0 6-1,1-1 1,-1 1-16,1 1 0,1-3 0,2 5 0,4 0 1,2 0 1,1-3-1,4 3 1,-1 0-1,-3 1 1,1-5-1,5 6 1,2 0 43,3-2 1,-1 4 0,7-5 0,2-1 5,1 0 0,-3 6 1,0-4-1,2 2-29,2 0 1,1 0 0,1 4 0,-2-2-37,-4-2 0,2 0 0,-6 4 1,0-2-6,1-2 0,3-6 44,-6 6 1,-1-2-6,-10 2 1,3 2 0,-8-7 0,-2-3-40,-2-1 1,-1 0 0,-1 2-88,0 1 0,1 1 0,-1-6 0,3 2-567,3 3 667,-4-3 0,13 5 0,-5-7 0</inkml:trace>
  <inkml:trace contextRef="#ctx0" brushRef="#br0" timeOffset="27">28939 4068 7974,'16'0'-325,"-6"0"1,-3 7 0,-7 4 428,0 4 1,0 3 0,0 3 0,0 1-71,0-2 1,0 4 0,0 0-1,0 0 29,0-1 0,0-1 0,0-3-182,0 3 1,0 2-1,0 3-200,0-5 1,0-9-224,0-2 542,0 0 0,0-2 0,0-1 0</inkml:trace>
  <inkml:trace contextRef="#ctx0" brushRef="#br0" timeOffset="28">28889 4101 7968,'-9'-7'-276,"3"-4"1,5 1 0,1-1 370,0-1 1,1 4-1,5 1 1,5 1-161,4 1 1,1-1 0,3 6 0,1-1-222,2-5 1,7 4 0,-1-3 285,3 3 0,2-6 0,0-1 0</inkml:trace>
  <inkml:trace contextRef="#ctx0" brushRef="#br0" timeOffset="29">29633 4415 7956,'10'0'-714,"-1"0"747,-4 0 0,-3-2 0,5-1 0,-1-5 10,-1-1 1,1-2 0,-4-5-1,1-1-134,3 1 0,-1-1 1,-3-1-1,2-3 64,2-1 0,-1 0 0,-5 4 1,0-2 6,0-2 0,0 0 0,0 3 18,0-3 1,0 4 0,2-4 8,3 3-16,-3 3 0,7 7 15,-3 3 0,-4 6 1,3 6-1,-3 5 17,-2 3 1,0 3 0,2 0-1,2-1-16,1 1 1,1-1 0,-5 1-6,5-1 0,1 1 1,6-3-14,-2-3 1,0-3 0,6-8-40,-1 0 0,1-2 1,-1-4 32,1-5 0,-1-3 0,1-3 75,0 1 0,-1-1 0,-1 1 0,-2-1-31,-2 1 0,-2-7 0,4 1 0,-2 4-6,2 5 0,-4 0 0,0 6 0,0 0 38,0-1 1,-3 3-13,5 5 1,-7 2-1,1 3 1,-3 6 29,-2 4 0,0 1 0,0 3 0,0 1-25,0 2 1,0 2 0,0-4 0,0 2-93,0-2 0,0 1 0,2-1 0,1 2-194,3-2 0,-1-2 0,-3-1-359,4-1 0,-3-1 593,8-4 0,0 4 0,6-6 0</inkml:trace>
  <inkml:trace contextRef="#ctx0" brushRef="#br0" timeOffset="30">30377 4200 7956,'0'11'-1545,"0"0"1606,0-7 1,8 1-31,3-10 1,-2 3 0,0-5 0,0 1 69,1 1 0,-1-8 0,4 4 0,-4-2-52,-2 0 1,4 0 0,-3-6 0,-1 1-50,0-1 0,1 6 0,-5 0 0,3-2-16,-3-2 1,-1 4-1,-2 0-14,0-1 1,-2 4 0,-3 3 19,-6 3 0,2 2 0,-2 2 1,-2 3 56,-2 6 0,-1 0 0,-1 4 1,1 3 13,-1 1 1,2-1 0,2 0 0,4 3-22,2 1 1,1 0-1,6-6 1,0 1-8,0-1 0,0 1 0,2-2 0,4-3-11,5-1 1,3-1 0,3 1 0,0-6-176,-1-3 0,6-2 0,2 0 0,0 0-91,0 0 1,5 0 0,-3 0-1,1-2 244,1-3 0,0-5 0,5-6 0,0-1 0</inkml:trace>
  <inkml:trace contextRef="#ctx0" brushRef="#br0" timeOffset="31">30989 3836 7956,'0'-16'-985,"-2"1"1089,-3 4 0,1-2 40,-7 8 0,6-1 0,-4 8-135,1 4 0,-3 3 0,6 9 0,-1 2 28,-1 2 0,5 6 0,-5-4 1,1 0-73,1 0 0,-1 3 0,6-5 1,0 0-111,0 2 1,0-5 0,0 3 0,0-4-258,0-1 0,6-1 402,-1 1 0,1-1 0,-6 1 0</inkml:trace>
  <inkml:trace contextRef="#ctx0" brushRef="#br0" timeOffset="32">30824 4018 7240,'11'0'52,"0"0"-97,2 0 0,2 0 0,1 0 1,1 0 52,-1 0 1,-5 0 0,0 0-1,2 0-21,2 0 0,1-5 0,1-3 0,-1 1 1,1 0 0,-6-6 0,0 2 0,2-2 10,2 2 1,-4-4 0,-2 4 35,-2-3 0,4-3 156,-5 1-160,-1-1-55,-5 8 1,0 9 0,0 11-1,0 4 30,0 1 0,0 2 0,0 3 0,0 3 12,0 1 0,0-3 0,0 4 0,-2-2-9,-3-4 0,3-1 0,-4-3 0,3 1-47,-3-1 0,4 1-38,-3-1 76,3 1 0,4-8 50,3-4 0,-1-8 1,7-5-1,2-1-13,2-4 1,-4 4 0,0-2 13,2-2 1,1-1-1,3-1 65,-1 4 0,1-2-111,-1 7 0,1 1-31,0 5 0,-8 2 0,-2 1 1,-1 5-94,-1 1 1,1-3 0,-5 3 0,3 0-87,2 0 0,-1 2-26,-5 6 1,7-1 231,4 1 0,4-8 0,2-2 0</inkml:trace>
  <inkml:trace contextRef="#ctx0" brushRef="#br0" timeOffset="33">31535 4051 7103,'0'-9'53,"-2"2"0,-3 7-114,-6 0 1,1 0 0,-1 2 0,0 3-16,2 6 1,-5 4-1,4 2 56,1-1 1,2-5 0,7 0-15,0 2 0,0-4 0,2 0 0,3-1 2,6-5 1,4-1 0,1-2 0,1 0 33,-1 0 1,1-2-1,0-3 1,1-4 52,4-1 1,-4-4 0,4 3-1,-3-4-24,-3-1 1,-5 4-1,-1 1 1,-1-1 142,0-3 0,-5-2 0,1 1 1,-3-1-156,-2 1 1,-2-1 0,-3 3-159,-6 2 0,1 5 0,-1 7 0,-2 0-88,-1 0 0,-8 2 0,0 2 1,1 3 226,3 2 0,2-5 0,-1 3 0</inkml:trace>
  <inkml:trace contextRef="#ctx0" brushRef="#br0" timeOffset="34">32031 3936 7556,'17'0'-222,"-8"0"0,-4 0 0,-10 0 185,-6 0 1,-9 0 0,-2 0-1,1 2 1,3 3 1,-4 2 0,0 6-1,2-2 57,1 2 0,5 2 0,1 1-20,2 1 0,7-1 0,-1 1-2,3 0 1,2-6 0,2-2 1,3-2 1,-1-1 0,7-6 0,2 0-11,1 0 1,3 0 0,-1 0 0,1-2 8,-1-4 0,1-1 0,0-6 1,-1 2 48,1-2 1,-6-7-1,0-2 1,0 2-10,-2 1 0,4-5 0,-6-3 0,0-3 58,1 3 1,3-4 0,-4 3 0,0-3-68,1-2 0,-1 0 0,-3 0 0,1 0-15,-1-1 0,3 7 0,-1 1 1,-2 2-54,-3 4 0,-1 2-79,0 1 0,0 10-293,0 7 409,0 7 0,0 17 0,0 2 0</inkml:trace>
  <inkml:trace contextRef="#ctx0" brushRef="#br0" timeOffset="35">22407 3770 8129,'0'-16'0,"0"-1"-475,0 1 0,0 5 382,0 0 1,0 0 173,0-6-67,0 1 1,0-1 63,0 0 1,-6 6-8,1 0 0,-6 6 0,4-4-88,-3 1 0,-1 3 0,-5 5 1,-1 2-56,1 3 0,-1-1 0,1 7 1,-1 0 24,1-2 0,-7 6 1,1-4-1,0 4 36,-1 1 0,4-5 0,-3 0 0,2 4 21,-2 5 1,3-2 0,-3 6 0,2-2 22,-2 0 1,4 8 0,-4-3-1,3 3 8,3-3 1,5 10-1,0-2 1,-2 4-11,-2 1 1,4 6-1,2-2 1,0 4-5,0 1 0,3 1 0,-3 1 1,2 3-40,3 1 1,-3 6 0,1-5-1,2 1 8,3 0 0,1 4 0,0-4 0,0 0 3,0 0 1,5 4 0,2-5-1,3 1 5,2 0 0,5-1 1,3-5-1,4 0 24,2-1 0,1 3 0,6-10 0,0 1 8,1 0 0,6-7 0,4 3 0,4-3 24,1-4 0,1 4 0,2-12 1,3 3-8,5-1 1,-1-6 0,0-1-1,-2-6-19,-4-3 0,4-5 0,-2 3 0,-2-1 4,-1-5 1,-4-1-1,-2-2 1,-4 0-15,-2 0 1,-1 0-1,-6 0 1,0 0-6,0 0 1,-5 0 0,-3 0 0,-1 0-88,-4 0 0,-1 0 0,-3 0-85,1 0-36,-8-7-259,-2 5 247,-7-5 0,0 8-665,0 5 866,0 3 0,-7 8 0,-2-1 0</inkml:trace>
  <inkml:trace contextRef="#ctx0" brushRef="#br0" timeOffset="36">23316 5722 6625,'11'1'264,"0"5"-232,2 5 0,2 4 0,0 1 0,-2 1-20,-2-1 0,0 1 0,5-1 0,-1 1-40,-4-1 1,4 1-1,-6 0 1,2-3-56,0-3 0,-8 4 1,3-4-1,-4 4-66,-2 1 1,0 1-1,-2-1 149,-4 1 0,-3 7 0,-7 1 0</inkml:trace>
  <inkml:trace contextRef="#ctx0" brushRef="#br0" timeOffset="37">24772 5556 7812,'-17'0'-437,"1"0"1,-1-2-1,0-1 344,1-3 0,-1 1 1,1 5 165,-1 0 1,1 0 0,-1 2 0,1 1-24,-1 3 1,1 5 0,-1-4 0,-1 2-37,-4 4 1,3 7-1,-3 4 1,4 0 0,1 0 0,1 4 0,1-5 1,2 1-1,2 0 0,8 4 0,-3-6 0,4-2 6,2-2 0,0 4 0,0 1 0,2-3-2,4-2 0,-3-1 1,8-1 3,2 1 0,2-3 0,1-1 0,1-4 14,-1-1 0,1 3 0,-1-6-4,1-1 0,0-2 1,-1-2-36,1 0 0,-1-7 0,1-3 0,-3-1-2,-3 0 0,4 2 0,-6-6 0,2 3 10,0-1 0,-5-11 0,3 7-2,-2-1 0,1 0 0,-5 1 0,5 2-5,1 4 1,2-3-1,6 4 22,-1 1 1,1 2 0,-1 7 10,1 0 1,-1 0-1,-1 2 1,-2 1-30,-2 3 1,0 5 0,5-4 0,-1 2-62,-4 4 1,4 2-1,-6 2 1,2-3-73,0-3 1,-5 4 0,3-4 0,-2 4-71,-3 1 0,3-5 0,-1 0 200,-3 2 0,6-6 0,1 1 0</inkml:trace>
  <inkml:trace contextRef="#ctx0" brushRef="#br0" timeOffset="38">25086 5887 7989,'9'-7'-370,"0"3"1,-5-7 206,1-2 1,8 6 269,-2 1 0,4 4-128,1 2 0,-1 2 0,-2 2 0,-4 3 11,-1 2 1,3 2-1,-6 6 1,1 0-38,1-1 0,-5 1 1,3-1-1,-3 1 0,-2-1 1,0-5-1,0 0-74,0 2 284,0-6-88,0 1 0,0-10 0,0-4-50,0-5 0,0 2 0,0-4 0,2-3 3,4-4 1,-3-2-1,6 5 1,1-1-48,-1-4 0,2 3 0,5-3 0,1 4-167,-1 1 0,6 1 0,2 1 0,0 2 186,0 2 0,5 8 0,-3-5 0</inkml:trace>
  <inkml:trace contextRef="#ctx0" brushRef="#br0" timeOffset="39">25863 5837 7975,'9'0'-580,"-1"-1"721,-8-5 1,0 2 0,-2-5-274,-4 2 1,3 1 0,-8 6 161,-2 0 1,-2 0 0,-2 0 3,1 0 0,-1 2 0,1 4 0,-1 5-37,1 3 1,-1-3 0,1 0 0,-1 2-37,1 2 1,1 2 0,2-1 0,4 1-47,1-1 1,3-5 0,5 0-7,0 2 1,0-4 0,2 0 94,3-1 0,5-3 0,8-5 0,2-2-25,2-3 0,0 1 1,-3-7-1,1 0 63,2 2 1,0-6-1,-6 4 1,1-2-35,-1 2 0,-4-1 0,-1 4 81,1-1 1,-2 5 406,1-1-546,-8 3 0,5 4-128,-8 3 0,0 5 0,1 6 9,5 1 0,-2-3 0,5-1 0,0-2 169,0 2 0,2-6 0,13 8 0,2-6 0</inkml:trace>
  <inkml:trace contextRef="#ctx0" brushRef="#br0" timeOffset="40">26409 5854 7959,'9'-7'-431,"-2"-3"222,-7-6 1,-2 1-1,-3 2 228,-6 2 0,2 8 1,-2-3-1,-2 4 6,-2 2 1,-1 0 0,-1 2 0,-1 2-71,-4 1 1,3 8 0,-1-2-1,5 4 42,4 1 1,2 1 0,-2-1 0,6 1-20,3 0 0,2-6 0,0 0 0,0 1-58,0 3 1,2-4 0,3-2 55,6-1 1,4-3-1,1-5 1,1 0 3,-1 0 1,1 0 0,1-2 0,3-3 14,1-6 0,5-4 0,-3-1 0,0-1 9,0 1 0,-2-3 0,-4-1 1,1-2 10,-3 2 1,4-6 0,-9-2 0,2-1 15,-2 1 1,2-3 0,-7 2 0,-1-6-18,3-4 0,-7 3 0,5 8 1,-4 4 91,-2 0 0,0 6 158,0-4 0,-2 5-238,-4 6 1,-3 6-54,-7 10 0,5 4 1,1 8-1,3-1 6,3 1 0,-3 1 0,2 3 1,1 3 11,2 1 0,2-3 0,0 6 0,0 1 10,0 2 1,6 1 0,1-3-1,2-1 0,4 1 1,-4-3 0,2 0 0,0-1-6,-2 1 1,6-6 0,-4 2 0,4-3-10,1-3 1,-1-5-1,-2-2 1,-2-1-51,2-5 0,1-1 0,3-2 58,0 0 0,-1 0 0,-1-2 0,-2-1-1,-2-3 1,0-7-1,3 2 1,-1-3 14,-2-3 1,-2-5 0,4 0 0,-2 2 3,2 1 0,-4 3 0,1-1 62,-3 1 0,4 5 29,-6 0 0,3 7-92,-3-1 0,-3 10 0,5 6-6,1 4 1,-6 1-1,5 1-196,0-1 1,-3 1-1,7-2 1,0-3 189,-2-1 0,6-7 0,-6 4 0</inkml:trace>
  <inkml:trace contextRef="#ctx0" brushRef="#br0" timeOffset="41">27186 5705 7942,'0'-16'-243,"0"-7"0,0 1 0,0 0 137,0-1 0,0 4 1,0-3 5,0 4 0,0 7-618,0 0 718,0 7 0,7-3 0,2 7 0</inkml:trace>
  <inkml:trace contextRef="#ctx0" brushRef="#br0" timeOffset="42">27335 5771 7942,'16'0'-1229,"1"-2"1110,-1-3 0,-1 1 1,-2-7 378,-2-2 0,-7 4-65,1-2 1,-3 0 49,-2-5 0,-7 6-238,-4 5 1,-4 3 0,-2 4-82,1 3 1,5 5 0,2 6-1,-1 1-20,1-1 0,6 1 0,-3-1 0,4 1-66,2-1 0,0 1 1,0-1-27,0 1 0,8-2 0,3-4-39,3-6 225,3 4 0,7-7 0,1 6 0</inkml:trace>
  <inkml:trace contextRef="#ctx0" brushRef="#br0" timeOffset="43">27599 5738 7449,'10'-7'-580,"-5"-4"1135,-3 3-565,-2 1 0,0 9 0,2 3 0,1 6-8,3 4 1,-1-4 0,-5 0 0,0 2-110,0 2 0,0 1 1,0 1 10,0-1 0,0 1 1,0-1-153,0 1 137,0 0 43,0-8 1,0-4 256,0-10 0,6-4 0,1-8 0,2 0-87,4 1 1,2-1-1,2-1 1,-1-2-77,1-2 0,5 0 0,0 7 0,-2 2 35,-2 2 0,-1 6 0,-1-5 0,1 3 3,-1 3 1,-5 3 0,1 1 0,0 0-23,3 0 1,-4 5 0,-2 2-1,0 3-55,1 2 1,-7 3-1,3 2 1,-4-1-167,-2 1 1,5 5 0,1 0-12,-3-2 0,-1-2 0,-2-1 210,0 0 0,0-8 0,0 5 0,0-4 0</inkml:trace>
  <inkml:trace contextRef="#ctx0" brushRef="#br0" timeOffset="44">28228 5573 7920,'2'-11'-864,"3"0"1013,-3 7 0,5-1-122,-7 10 1,0 4 0,0 10-1,2 1-25,4 2 0,-5 7 1,5-3-1,-4 2-40,-2-1 0,0-1 0,0 3 0,0-3-859,0-2 897,0-2 0,7 2 0,2 2 0</inkml:trace>
  <inkml:trace contextRef="#ctx0" brushRef="#br0" timeOffset="45">28211 5870 7916,'-7'-16'77,"7"-1"0,0 1 81,9-1 1,8 6-1,5 2 1,3 2-301,1 3 1,11-3 141,-4 1 0,11-7 0,-2 4 0</inkml:trace>
  <inkml:trace contextRef="#ctx0" brushRef="#br0" timeOffset="46">29137 5440 7335,'0'17'-43,"0"0"1,0 1 0,0 4 75,0 6 1,0 1-1,0 0 1,0-1-36,0 1 0,0 3 1,2 1-1,2 0-176,1 0 1,1-6-1,-6-1 1,0 0-46,0-1 0,0-4 223,0 1 0,-8-4 0,-1-1 0</inkml:trace>
  <inkml:trace contextRef="#ctx0" brushRef="#br0" timeOffset="47">29104 5639 7920,'0'-33'0,"6"5"0,-1 3 0,1 1-38,1 3 0,-3 3 0,5 2 0,0-1-183,0 0 1,0 1 0,4 1-1,-2 4 226,2 6 1,2-3 0,1 3 0,1 1 16,0 2 1,-1 2 0,1 2-1,-1 4 5,1 5 0,-1 3 1,1 3-1,-3-1-106,-3 1 0,4 5 0,-6 2 1,2 0 39,0 0 0,-7 3 1,2-5-1,-5 0-12,-1 2 0,0-5 0,0 3 0,-1-4 13,-5-1 0,2-1 1,-7 1-1,-1-3 33,-3-3 1,-2 4 0,1-6 0,-1 2 218,1 0 1,-1-1 0,-1 1 0,-2-6-137,-2-3 0,-1 3-503,7 1 425,-1-1 0,1-12 0,-1-2 0</inkml:trace>
  <inkml:trace contextRef="#ctx0" brushRef="#br0" timeOffset="48">29518 5705 7372,'11'9'-780,"0"-3"729,1-4 1,1-1 0,0 3 129,-2 2 0,0-1 106,6-5 0,-1 0-74,1 0 0,-8-2 1,-2-1-134,1-3 0,-1-1 1,4 1-64,-5-5 1,1 2-1,-1-2 60,-3-2 0,-1 4 0,-2-2-98,0-2 1,-2-2 119,-3-1 0,1 7 34,-7 3 1,0 4-26,-6 2 0,8 2 0,2 2 0,1 3-1,1 2 1,-1 2-1,6 6 1,0-1 4,0 1 0,0 0 0,0-1 0,0 1-1,0-1 1,0 1 0,2-3-1,2-1-1,1-2 0,6-5 0,-3 3 0,1-2-2,4-3 0,-4 0 1,2-1-1,2 3 1,2-2 0,-4-3 0,0-1 0,1-1-4,3-5 0,0 2 0,-2-5 0,-2 0 0,2 0 1,1-2-1,3-6 1,-1 1 37,1-1 1,-1 1-1,1-1 1,0 1 3,-1-1 1,1 2-1,-1 2 1,-1 2 26,-4-1 0,4 2 1,-4 1-1,1 0-14,-1 0 1,4 5-1,-4-1-23,4 3 1,1 2 0,1 0-11,-1 0 0,1 0 0,-2 2 1,-2 1-76,-2 3 0,-2 7 1,4-4-1,-4 2-4,-2 0 0,1 0 0,-5 5 1,3 1-133,-3 0 1,-1-6 0,-2 0-6,0 1 1,-2 3 0,-1 2 74,-3-1 1,-7-7-1,2-3 1,-2-2 115,2 1 0,-3-3 0,3 3 0,3-3 0,1-2 0</inkml:trace>
  <inkml:trace contextRef="#ctx0" brushRef="#br0" timeOffset="49">30642 5507 7920,'17'0'0,"-8"-8"-233,-4-3 0,-3 2 320,-2-2 1,-2 7 0,-3-1-140,-6 3 0,-4 2 0,-1 0-19,-1 0 1,0 0 0,1 0-1,-1 2 90,1 3 1,-1 3-1,1 5 1,-1-2 3,1 1 1,5 3 0,0 2 0,0-1-5,1 1 0,1-1 0,6 1 0,-3-1 50,2 1 0,3-1 0,1 1-25,0 0 1,7-1 0,4 1-31,4-1 1,-1-5-1,1-2 1,0-1-193,3-5 1,8 5 0,-2-3 0,0-1 177,-1-2 0,7-2 0,-4 0 0</inkml:trace>
  <inkml:trace contextRef="#ctx0" brushRef="#br0" timeOffset="50">30840 5639 7917,'-9'7'-565,"-5"-5"0,10 7 585,-7-3 1,7-3 25,-1 9 1,5-9-7,5 3 0,4-4-32,8-2 1,-1-8 2,1-3 1,0-4 0,-3-1 51,-3-1 0,-3 6 0,-8 0-38,0-2 1,0 4 7,0-2 1,-2 8-23,-4-3 1,3 4 0,-7 4 0,1 4-12,0 5 1,4 3-1,-5 3 3,3-1 1,-4 6 0,5 0-13,3-1 1,1-3-1,2-1 9,0-1 1,2-5-135,3 0 0,4-2 0,8 2-192,0-5 0,-1-4 0,1-2 326,-1 0 0,1-6 0,-1 1 0,8-15 0,2 1 0</inkml:trace>
  <inkml:trace contextRef="#ctx0" brushRef="#br0" timeOffset="51">31022 5722 7917,'17'-17'-136,"-2"1"1,-3 1 0,0 2 60,0 2 0,-2 2 1,1-2-1,0 3 344,-2 1 1,6 5-213,-4-3 0,-2 3-85,2 2 1,-8 2 0,3 3-35,-4 6 0,3 4 1,1 1-1,-3 1-71,-1 0 0,-2-1 0,0 1-44,0-1 1,0 1-113,0-1 245,0 1 94,0-8 0,-5-4-57,-1-10 0,1-4 0,5-8 1,0 1 0,0-1 1,2 1-1,1-1-1,3 1 1,7-1 0,-2 2 0,2 2 48,-2 2 1,3 2-1,-3-4 1,4 4 42,2 2 0,-6-1 0,0 5-50,1-3 0,3 1 0,0 7 0,-2 1 4,-2 3 1,-2 7 0,4-2 0,-4 3-74,-2 3 0,1-1 0,-5 1 0,3 0-100,-2-1 1,-3 6-1,-1 0 48,0-2 1,0-1 85,0-3 0,0 1 0,0-1 0</inkml:trace>
  <inkml:trace contextRef="#ctx0" brushRef="#br0" timeOffset="52">31585 5424 7910,'5'-17'-1562,"1"1"1445,-3-1 0,1 6 1389,2 0-1259,-5 8 0,12 3 0,-7 11 0,-3 3-19,-1 3 0,0 7 1,2 1-1,1 3-24,-1 0 1,-2-1-1,0 4 1,1-1-57,3-3 1,1-1 0,-3 3 0,1-3-60,-1-2 0,-2 0 1,-2-4-1,0 2-71,0-2 1,0-1 215,0-3 0,0 1 0,0-1 0</inkml:trace>
  <inkml:trace contextRef="#ctx0" brushRef="#br0" timeOffset="53">31667 5622 7580,'17'-1'-62,"-1"-5"1,1 2 0,-1-7 0,3 0 102,3 2 1,-2-4 0,6 8 0,0-1 26,-1-1 0,3 5 1,3-3-1,-2 1-327,-1-2 1,-6 5 0,4-5 0,-2 4 258,-4 2 0,6 0 0,-1 0 0</inkml:trace>
  <inkml:trace contextRef="#ctx0" brushRef="#br0" timeOffset="54">24689 6615 7616,'9'-8'-700,"0"6"1,-3-3 648,5 3 0,-2 2 105,2 0 0,-5 0-15,5 0 0,0 0 0,5 0 0,1 0-9,-1 0 1,1 0 0,1 0 0,2-2-49,2-3 0,8 3 1,-3-4-1,3 5 12,-3 1 1,5 0 0,-5 0 0,4 0 46,2 0 1,0 0 0,1-2 0,-1-2-12,0-2 0,0 1 0,2 5 0,1-2 22,3-3 1,0 3 0,-4-4 0,1 4-52,3 2 0,1-1 1,-3-3-1,3-2-21,3 3 1,-7 1-1,5 2 1,-3 0 15,1 0 0,5 0 0,-3 0 0,-1-2 4,0-3 0,5 3 0,-5-4 0,2 4 2,4 2 0,0 0 0,0 0 0,-2 0-1,2 0 1,2-5 0,1-1 0,-1 3-28,-4 1 1,8 2 0,-6 0 0,0 0 21,1 0 0,-1 0 1,0 0-1,-2 0-2,2 0 0,2 0 0,2 0 0,-1 0 3,1 0 1,-1 0 0,3-2 0,1-2 3,2-1 1,2-1-1,-3 6 1,3-2-1,1-3 0,-3 3 0,6-3 0,0 3-2,-2 2 1,5 0-1,-4 0 1,3 0-4,-2 0 1,7 0 0,-6 0 0,0 0 3,3 0 0,-6 0 1,3 0-1,2 0 0,1 0 1,4 0-1,-6 0 1,3 0-1,0 0 0,8 0 0,-12 0 1,3 0-1,4 0 1,-8 0 0,7 0 0,-2 0-5,-2 0 0,12 0 1,-10 0-1,2 0-17,0 0 0,2 0 0,0 0 0,-3 0 13,3 0 1,-2 0 0,-3 0 0,-3 0-2,1 0 1,5 0-1,-8-2 1,4-2 14,3-1 0,-1-1 0,0 6 1,0 0-27,0 0 1,-5 0 0,-1 0 0,3 0 6,1 0 1,-3 0-1,-2 0 1,-1 0-28,1 0 0,-5 0 0,1 0 0,-6 0 53,-5 0 0,4-5 0,-6-1 0,3 3 13,-1 1 0,-6 2 0,4 0 0,-1 0 22,-4 0 1,3 0-1,-1 0 1,-3-2-27,-1-4 1,-2 4 0,0-3 0,-1 3-6,-5 2 1,3 0 0,-8 0 0,-2 0-4,-2 0 1,4-2-1,0-1 1,-1-3 26,-3 2 0,-2 3 0,1 1 0,0 0-39,-1 0 0,1-6 1,-1 1-1,1 1 0,-1 2 1,1-3-1,-1-3-33,1-1 0,-1 0 0,-1-4 0,-2 2 31,-2-2 1,-6-2 0,5-3 0,-1-2 19,0-2 0,-5-8 0,3 3 1,0-4-13,4-3 1,-1 0 0,1-3 0,0-4-25,-2-1 1,4 4 0,-6-7 0,0 0 3,1-3 1,3-2 0,-4 1 0,0-1 19,1 0 1,3-1 0,-4-2-1,1-3 46,-1 3 0,4-4 0,-4 2 0,2 2-42,4 1 0,-3-3 0,-1-2 0,0-2-78,0-3 0,0 3 0,4-1 0,-4-1-19,-1 2 1,3-5 0,-4 3 0,0-1 39,1 1 0,-3-1 0,-5 7 1,-2 1 48,-3 3 1,1-4-1,-7 0 1,-3 3 29,-7 6 1,3-2 0,-6 4 0,2-2 1,0 2 0,-6-2 0,4 8 0,1-1-54,-1-1 0,0 5 1,4-4-1,-2 4 2,1 2 1,5-5 0,3-1-1,2 2 1,-2 2 1,0 4 0,0 2-1,2 1 14,-2-1 0,-1 5 0,-3 0 0,3 2 0,3 0 1,-4 0 0,4 7 0,-4 2 36,-1 2 0,5 2 0,1-4 1,1 2-6,0-2 1,-2 4-31,-6-2 1,1 8-1,-1-5-8,1 1 1,-1 5-1,1-4 1,-1 5 1,1 1 1,-1 0 0,-1 0-1,-2 0 4,-3 0 1,-6 0 0,2 0-1,-3 1 1,3 5 0,-5-4 0,5 5 0,-4-1 7,-3-1 0,1 3 0,-2-5 0,-1 3 1,-3-3 0,-7 7 0,2-1 0,-4 2-8,-1 0 0,-3-6 0,-1 5 1,-4-1 0,-2 0 0,-1-5 1,-7 3-1,3-2 19,4 1 0,-8-1 0,3-3 1,1 2 12,0 1 1,-10 1-1,8-4 1,-4 2-25,-3 1 1,1 1 0,-7-5-1,-2 3-10,2 2 1,6-1-1,-5-5 1,-1 2 1,-1 3 1,-3-3 0,-2 4 0,-1-4-11,-2-2 0,0 1 0,3 3 0,-1 2 5,-2-3 0,-2 1 1,1 0-1,-2 1 0,-1-1 0,44-1 0,0 1 0,-40 4 0,0-1-1,-2 0 0,5 6 0,-3-4 0,5 2-4,6 0 0,-7-5 1,5 3-1,0 0-9,-2 0 1,0-3-1,-2 5 1,1 0 6,-1-2 1,2 4 0,2-6-1,4 1 10,1-1 0,-5 0 1,4-3-1,-1 2 2,5-3 1,-3 1 0,1 0 0,-1 1 10,1-1 1,-1-2 0,3-2 0,-3 1 22,4 5 1,-7-4 0,9 3 0,-3-3-4,-3-2 0,2 2 0,6 2 1,0 1-27,0-1 1,-2-2-1,-2-2 1,-1 2 7,1 3 1,-4-3-1,1 5 1,-1-1-75,1-1 0,-6 3 0,3-5 0,-1 5 36,0 1 1,-4-5-1,-3 3 1,3-2 34,0 1 1,0 1 0,-2-3 0,4 1 15,8-1 0,-12 3 1,11-1-1,-1-2 11,-2-3 1,7-1 0,-4 0 0,4 0-19,2 0 0,2 0 1,1 0-1,2 0-16,-1 0 0,-6 0 1,0-1-1,2-3-7,-4-2 1,4 1 0,-6 3 0,4-2 14,2-1 0,0-1 0,0 6 0,0-1-7,0-5 1,-1 4 0,3-3-1,2 3 48,1 2 1,8 0-1,-4 0 1,3 0-41,5 0 1,-3 0 0,12 0 0,-2 0-18,-4 0 0,0 0 1,0 0-1,4 2-24,1 3 1,-3-3 0,6 5 0,1 1 8,2 3 0,2-2 0,0 2 1,0 2-1,0 2 0,1-1 0,5 1 0,5 0-1,3 3 1,3 2-1,-1-1 1,1 1-5,-1 2 0,6 7 1,2-1-1,0 3-9,0 2 1,5 2-1,-2 2 1,3 3 21,-3 2 0,4 1 1,-3 3-1,3-2 17,2 2 0,-2 1 1,-1 3-1,-3 0 5,2-1 0,3 1 0,1 0 0,0-1 14,0 1 0,-6 5 1,0 0-1,3 0-17,1 2 1,2-4 0,-2 8 0,-2 0-7,-1-3 1,-1 10 0,6-5 0,-1 1-31,-5 6 0,4-9 1,-3 5-1,3-4 4,2-3 1,0 0 0,0-6-1,0 0 18,0-5 1,7 2 0,2-8 0,2 2 5,0 0 1,1-7-1,4 2 1,1-5 4,-1 0 0,1-1 1,-1 0-1,1-2 49,-1-3 1,3 1-1,3-7 1,3-2 68,1-1 1,5-3-1,-1 1 1,5-1-43,3 1 0,8-3 0,-2-1 0,6-4-7,5-1 1,2 3-1,7-6 1,1-1-6,3-2 0,9-2 1,2 0-1,5 0-25,4 0 0,-40 0 1,0 0-1,0 0 1,0 0-1,1 0 1,1 2-55,-1 0 1,1 1 0,5-1 0,0 0 0,-3 2 0,-1 1 0,4 0 0,0-1-152,3 1 0,0-1 0,-2-1 0,0 0 0,5 2 1,-1 1-1,0 0 0,0-1-146,0-1 0,1 1 1,1 2-1,1-1 307,3-3 0,0 0 0,0 2 0,1 1 0,0-3 0,2-1 0,0 0 0,1 0 0</inkml:trace>
  <inkml:trace contextRef="#ctx0" brushRef="#br0" timeOffset="55">31833 3440 8070,'-17'0'-510,"6"0"0,2-2 501,2-4 87,1 4-184,6-5 0,0 9 77,0 3 1,7 5 18,4 6 0,-1-1 0,-1-2 0,0-4-25,0-2 1,0 1 0,4-5 43,-2 3 1,0-1 0,6-5 0,-2-2 56,-4-3 1,7-4-1,-3-8 1,1 1 1,4-1 1,2-7 0,-1-1 0,3-3-17,1 0 0,1 1 0,5-6 0,-1 0-36,-1 0 1,10 0 0,-10-1 0,0 1-96,3 0 0,4 2 1,3 4-1,-2 4-276,-2 5 0,-2 3 0,0 3 355,0 1 0,0 7 0,0-4 0</inkml:trace>
  <inkml:trace contextRef="#ctx0" brushRef="#br0" timeOffset="56">31899 5391 6132,'-2'9'-37,"-2"-2"94,-1 1 1,-3-5 34,3 8 0,3-5-35,-3 5 0,3-5 0,0 3 101,-4-2 302,5-1-228,-7-6 0,10 0 0,2-2 1,3-4 2,2-5 1,4-5 0,9-6 0,6-6-367,3-3 0,11-4 0,10-6 1,10-6 130,8-7 0,-24 23 0,2 0 0,-1 2 0,-1-1 0</inkml:trace>
  <inkml:trace contextRef="#ctx0" brushRef="#br0" timeOffset="57">24375 5044 6645,'-11'0'-526,"0"0"631,7 0 192,-3 0-189,7-8-131,0 6 22,0-5 239,0 7-81,0 0 0,7 0-196,4 0 0,-2-5 2,2-1 0,-5 1 18,5 5 0,0 0 7,5 0 0,-5 0 11,0 0 1,0 0 3,6 0 0,-6 0-1,0 0 68,0 0 0,6 0-65,-1 0 1,1 0 0,-1 0-16,1 0 0,-6 0 1,0 0-55,2 0 1,1 0 35,3 0 1,-1 0 23,1 0 1,-1 0 5,1 0 1,0 0 0,-1 0 0,-1-2 1,-4-4 0,4 4 1,-4-3-1,3 3-4,3 2 0,-1-2 1,1-2-2,-1-1 0,1-1 9,-1 6 0,1 0 0,0 0 28,-1 0 1,1 0 0,-1 0 0,1 0 0,-1 0 1,1 0-35,-1 0 1,1 0 0,-1 0-1,1 0 0,-1 0 1,1 0-17,-1 0 1,1 0 0,0 0 0,-1 0-10,1 0 1,-1 0-1,1 0 1,-1-1 18,1-5 0,-1 4 1,1-3 47,-1 3 1,1 2 0,-1 0-38,1 0 0,-6-2 0,0-2 4,2-1 1,2-1 0,1 6-1,1 0-33,-1 0 1,-5-5 0,0-1-12,2 3 1,2 1 25,1 2 0,1 0 0,-1 0 1,1 0 0,-6 0 0,0 0 7,2 0 0,2 0 0,1 0 3,1 0 0,-6 0 1,0 0-14,2 0 0,1 0 0,3 0 9,-1 0 1,1 0 0,-1-2 13,1-3 0,-1 3 0,1-4 0,0 4 21,-1 2 1,-5 0 0,0 0-1,2 0-31,2 0 1,-4 0 0,0 0 0,2 0-8,1 0 0,3 0 0,-1 0-11,1 0 0,-1 0 1,1 0-1,0 0 3,-1 0 0,-5 0 0,0 0-18,2 0 1,0 2-1,0 2 28,-2 1 1,0 1 0,5-6-3,1 0 1,-1 0 0,1 0-2,-1 0 0,1 0 0,0 0-11,-1 0 0,1 0 1,-1 0-12,1 0 0,-1 0 0,1 0 13,-1 0 1,-5 0 0,0 0-2,2 0 0,2 0 0,0-2 1,-3-2-22,-1-1 0,0-1 0,6 6 0,0 0 22,-1 0 1,1 0-1,-1 0 1,1 0 0,-1 0 1,1 0 19,-1 0 1,1 0 28,-1 0 1,1 0-27,-1 0 0,-5 0 0,1-2-5,0-3 1,3 3-11,2-3 0,-1-3 1,1 1 32,-1-2 0,1 5 18,-1-1 1,1 1 0,-1 0-20,1-1 0,-6-1 0,0 6 1,2 0-13,1 0 0,5-5 0,1-1-27,2 2 1,0 1 0,-5-1 0,-1-1-12,1 1 1,5 0-1,0 1 1,-2-3 0,-2 2 1,5 3-1,-1 1 1,-2-2 22,-2-4 0,-1 4 0,1-3 1,0 1 44,-1-1 1,9 3 0,-10-6 0,3 3 5,-1-1 0,-1-1 1,-1 3-1,1-1-31,-1 1 0,1 2 0,-1 2 0,-1-1 0,-4-5 0,4 4 0,-4-3 4,3 3 0,3 2 0,-1 0-14,1 0 0,-6 0 0,0 0 0,2 0-9,2 0 0,1 0 1,1 0-1,-1 0-28,1 0 1,1-2 0,2-2-1,2-1-18,-1 1 0,2 2 1,1 2-1,0 0 14,0 0 0,0-1 0,-4-3 1,4-2 18,2 3 0,-4 1 1,5 2-1,1 0 9,-2 0 0,3-6 0,-5 1 0,2-1 20,3-1 1,2 5 0,1-3 0,-3 1-16,-1-2 0,-1 5 0,6-5 0,0 4-5,0 2 0,-1-5 0,-3-1 0,-1 3-13,1 1 1,-3 2 0,-1 0 0,1 0 10,0 0 1,-4 0-1,4 0 1,-3 0 11,-2 0 0,3 0 1,-1 0-1,1 0 1,0 0 0,4 0 0,-4 0 0,0 0-9,-1 0 1,1 0 0,-3 0 0,2 0 2,3 0 0,-4 0 0,6 0 0,-1 0-5,-1 0 1,3 0 0,-5 0-1,2 0 0,3 0 1,-3 0 0,2 0 0,-1 0 8,-1 0 1,5 0-1,-3 0 1,1 0 23,-1 0 1,3 2 0,-3 1 0,3 3 23,2-3 0,0 1 1,0 0-1,0 1-28,0-1 1,0-2 0,0-2-1,0 0-31,0 0 0,1 0 1,-1 0-1,0 2-2,0 3 1,-6-3 0,1 3-1,-1-3 1,-1-2 0,5 0 0,-5 0 0,2 0 5,-1 0 0,-1 0 0,3 0 0,-1 0-14,1 0 0,-3 2 1,2 2-1,-1 1-24,-1-1 0,5-2 0,-3-2 1,1 0 6,-1 0 1,3 0 0,-4 0 0,5 0 11,1 0 0,-6 0 0,1 0 1,1 0 7,2 0 0,3 0 1,-1 0-1,-2 0 18,-4 0 1,5 0-1,-5 0 1,4 0-12,3 0 0,-1 0 1,0 0-1,-2 0-6,-4 0 1,5 0 0,-7 0-1,3 0 6,0 0 0,-3 0 0,3 0 0,-4-2 6,0-4 0,-4 5 0,7-5 0,1 2 8,-2-1 0,3 3 0,-5-3 0,0 1 0,0-2 0,3 5 0,-3-7 1,0 3 17,0-1 0,4 1 0,-6 3 0,-2-2 13,-2-1 0,-1-1 0,-1 4 0,1-1 19,-1-3 0,1 1 1,-1 5-1,1-2-80,-1-4 1,-5 4-1,0-5 1,2 2-68,2-1 0,2-1 0,-1 3 0,1-1 47,-1 1 1,1-4-1,-1 1 1,1 0 14,-1-1 1,-5-3-1,0 4 1,2-2 94,2-4 1,-4-2-1,0-1 1,2-1 27,2 1 1,-4-1 0,0 1 0,1-1-66,3 1 0,0-6 0,-2-1 0,-2 1-15,2-1 0,1 4 1,3-5-1,-2 2-32,-4 0 1,1 0 0,-4 6-1,-1-1-4,0 1 1,1-7 0,-4 1 0,1 2 44,-1 2 1,-2-1-1,-1-1 1,3-2-17,2 2 1,-1-4 0,-5 0 0,0 0-65,0 0 1,6-3 0,-1 3 0,1 0 40,1 0 1,-3-5-1,5 3 1,-2-1-28,-3-1 0,3 2 0,-1-3 1,-3 3 30,-1 2 0,4 0 1,-1 4-1,-1-2 0,-2 2 0,0-4 1,1 2-1,3 2-17,-3 1 0,-1 3 1,-2-1-1,0 1 0,0-1 1,0 1 0,0-1 3,0 1 0,0-1 1,-2 2-1,-1 3 43,-3 0 0,-7 3 0,4-4-53,0 2 0,-4 6 0,6-4 0,-2 0-27,-4-1 1,4 7 0,-2-5 33,-2 1 0,-2 5 0,0-5 0,2 1-2,2 1 0,0-1 1,-5 6-7,-1 0 1,1-2 0,-1-1 0,1-3 2,-1 3 0,1 1 0,-1 2 0,-1 0 11,-4 0 1,3 0 0,-3 0 0,2 0 19,-2 0 0,4 2 0,-6 1 0,2 3-3,0-3 0,-6 1 1,6 0-1,0 1 2,-2-1 1,6-2 0,-4-2 0,3 0 1,3 0 0,-1 0 1,1 0-5,-1 0 1,1 0 0,-1 0 0,1 2 8,-1 3 1,-1-3-1,-3 3 1,-1-3 5,2-2 1,2 0-1,-1 0 1,-1 0 12,-2 0 0,-2 0 1,4 0-1,-4 0-15,-2 0 1,1 0 0,-5 0-1,3 2-5,-3 4 1,1-4 0,0 3 0,1-3-16,-1-2 1,3 5 0,0 1 0,0-2-21,1-3 0,4-1 0,-2 0 0,1 0 15,0 0 1,-6 0-1,4 0 1,0 0 5,0 0 1,0 0 0,4 0 0,-4 0 4,-1 0 1,3 0 0,-4 0-1,0 0 13,0 0 1,4 6 0,-3-1 0,-1-1 7,0-2 0,0-2 0,-3 0 0,1 2-5,-1 3 1,0-3 0,-1 4-1,3-5-14,-3-1 1,1 2 0,0 2 0,3 1 1,2-1 0,-5-2 0,3-2 0,-2 0-8,1 0 1,1 0 0,-3 0-1,1 2-5,-1 3 1,3-3-1,-2 4 1,-1-4-28,-2-2 0,-2 0 1,0 0-1,-1 0 32,1 0 0,0 0 0,0 0 1,0 0 0,0 0 1,-5 0 0,-1 1 0,2 3 11,2 2 0,0-1 0,-1-5 0,-3 2-7,2 3 0,-3-3 1,1 6-1,1-3-2,-3 1 1,5 1 0,-7-3 0,3 1-1,3-1 0,-3 3 0,-1-1 0,1-3 0,-1-1 0,1 4 0,3-1 0,-1-1-5,1-2 1,-4 0 0,1 1 0,0 3-21,-1-3 0,-3 5 1,6-3-1,-1-1 5,-1-2 0,5 0 0,-4 1 0,2 3 4,-1-2 0,3-3 0,-4 1 0,4 2 17,2 1 0,0 1 1,2-6-1,1 0 13,3 0 0,1 0 0,-3 0 0,3 0 5,2 0 1,-5 0-1,3 2 1,-1 1-18,-1 3 1,0-1-1,-3-5 1,2 2-4,1 4 1,2-4-1,-3 3 1,2-3 7,-3-2 1,4 0 0,1 0-1,-1 0 14,0 0 0,1 0 1,-5 0-1,4 0-18,2 0 1,-5 0 0,3 0 0,-1 2-4,-1 3 1,1-3-1,-6 4 1,1-4 1,5-2 0,-8 5 0,4 1 0,-1-1-7,1 2 0,-4-5 0,8 4 1,-5-3 0,-1 3 0,0-4 1,0 5-1,0-1-8,0-1 1,0 2 0,0-3 0,0 2-4,0-3 0,0 5 0,0-3 0,0-1 20,0-2 0,-1 3 1,1 1-1,2-3 22,4-1 0,-8-2 1,3 0-1,-1 0-11,-3 0 1,-1 6 0,4-1 0,0-1-5,0-2 0,-6-2 0,1 0 0,1 0 25,2 0 0,-4 0 0,1 0 0,-1 0-15,-1 0 0,5 5 0,-6 1 1,3-1-22,-1 3 1,-5-6 0,4 3 0,-1-1-8,1 1 1,-4-3 0,3 4 0,1-5-1,-1-1 0,1 6 0,3-1 0,-1-1 3,1-2 0,2 3 0,0 1 1,-2-1 1,-1 3 0,-1-4 1,6 5-1,0-2-1,0-3 1,2 3-1,1 0 1,3 1 1,-3-1 0,5 0 0,-1-3 0,0 3 5,0 3 0,6-7 0,-4 5 0,2-3-3,0 1 0,0 1 0,6-3 0,-3 3-2,-3 2 1,4-3 0,-4 3 0,3 0-35,3 0 1,-1-3 0,1 3 0,-1 0 31,1 0 0,-1-3 0,1 5 0,-1 0 0,1-2 1,-1 4 0,1-6 0,1 3 2,4 2 1,-4-2-1,4 1 1,-2 2-7,2 1 1,-3 3 0,3-1 0,-4 1-5,-2-1 0,1 1 1,-1-1-1,1 1 2,-1 0 1,1-1 0,1 1 0,2 1 5,2 4 1,0-4 0,-6 4 0,1-3 0,-1-3 1,1 1 0,1 1 0,2 2 0,2 3 1,2-1 0,-4-4-1,4 2-43,2 2 1,-4 2-1,5-4 1,1 4 23,-3 2 1,6-6 0,-5 2 0,2-3 21,-1-3 1,1 1 0,5-1 2,0 1 0,0-1 0,0 1-3,0-1 1,1 1-1,3-1 1,3-1-2,3-4 1,-7 4 0,5-4-7,-1 3 1,0 3 0,6-2-1,-4-2 0,-1-2 1,3-6 0,-4 6 0,2 2 1,0-4 0,4 0-1,-3 1 1,-3-1 1,6-6-1,-4 5 1,2-3 1,0 1 1,0 1-1,6-3-1,-1 1 1,1 3 0,-1-5 2,1 3 1,-1-1-1,1-5 1,-1 2 0,1 4 0,-1-4 0,1 3 0,-1-3-1,1-2 1,0 0-1,1 0 1,2 0 9,2 0 1,2 0-1,-4 0 1,2 0 18,-1 0 1,2 0 0,1 0-1,0 0-18,0 0 0,0 0 1,-2 0-1,4 0-16,-1 0 1,5 0-1,-6 0 1,1-2 5,5-3 0,-4 3 0,-1-4 0,1 4-9,0 2 0,-1 0 0,5 0 0,-4 0 8,-3 0 1,5 0 0,-4 0 0,0 0 4,0 0 1,3 0 0,-3 0 0,2 0-5,3 0 0,-3 0 0,2 0 0,-1 0 1,-1 0 0,3-5 1,-5-1-1,2 3 0,3 1 0,-3 2 0,2 0 1,-1 0-6,-1 0 1,5 0 0,-3 0 0,3 0-3,2 0 0,0 0 1,0-2-1,0-2 1,0-1 1,-5-1 0,-1 6-1,1 0-1,-2 0 1,5 0 0,-4 0-1,5 0 1,1 0 0,0 0 1,-2 0-1,-2 0 0,-1 0 1,0 0 0,5 0 0,0 0 0,0 0 0,0 0 0,2 0 0,1 0 0,3 0 0,0-5 0,-6-1 0,0 3 0,0 1 0,0 2 1,0-2-1,0-2 0,0-1 0,-2-1 0,-1 6 0,-3-2 0,3-3 0,1 3 0,2-3 0,0 3-5,0 2 0,0-2 1,0-2-1,0-1-13,0 1 1,2 2 0,2 0-1,2-1 5,-3-3 1,-1 1 0,0 5 0,2 0-1,2 0 0,-1-6 1,-3 1-1,2 1 13,1 2 1,7 2 0,-7 0 0,1 0 2,1 0 0,-3-5 0,5-1 0,0 2-4,1 3 0,-7 1 0,3 0 0,-4 0 14,-2 0 0,6-2 1,-1-2-1,1-1 1,1 1 1,-5 2 0,6 2 0,-3-2 9,1-3 1,1 3 0,-3-4 0,1 4-5,-1 2 1,4 0-1,-3-1 1,1-3-11,1-2 1,-5 1-1,6 5 1,-3 0-8,1 0 0,1-6 1,-3 1-1,1 1-8,-1 2 1,4 1-1,-3-3 1,-1-2 17,-2 3 0,0 1 1,2 2-1,1 0-10,-1 0 1,-2-6-1,0 1 1,1 1 3,3 2 1,0 2 0,-6 0 0,0 0-24,0 0 1,5-5 0,1-1-1,-2 3 17,-2 1 1,3 2 0,3 0 0,-1 0-1,1 0 0,-3-6 0,-3 1 1,2 1-3,1 2 1,1 2-1,-4 0 1,2 0-1,1 0 1,1 0 0,-6 0-1,0 0-3,0 0 0,2 0 0,2 0 0,1 0 1,-1 0 0,-2 0 0,-2 0 0,0 0-1,0 0 1,6-5 0,-1-1 0,-1 3-3,-2 1 0,-2 2 1,0 0-1,0 0-25,0 0 1,6 0 0,-1 0 0,-1 0 32,-2 0 1,-2 0 0,0 0-1,0-2 28,0-4 0,0 5 0,2-5 1,0 4-20,-2 2 0,4 0 0,-9-2 0,3-1-1,2-3 1,-2 1 0,-1 5 0,-3 0-17,2 0 1,-3 0 0,0 0 0,0 0-7,-1 0 1,1-6 0,4 1 0,-5 1 15,-1 2 1,4 0 0,-4-1 0,-1-3-5,1 2 1,6-3 0,-5 2 0,1-1-1,-4-1 1,2 3 0,-2-5-1,-2 2 1,-1 3 0,3-4 1,0 1-1,-2 0-3,-2-1 1,-1-3 0,0 4 0,-1-2 12,1-4 1,-6 4 0,0-2 0,1-2 15,3-2 1,0 4 0,-2 0 0,-2-2-11,2-1 0,1-3 1,3 1-1,-1-1-10,1 0 1,-2 1 0,-2-1 0,-2 1-11,1-1 0,3 1 0,2-1 0,-3 1 20,-3-1 0,4-5 0,-6 0 1,2 2-8,0 2 1,-5-5 0,3 0 0,0-1-9,0 0 1,1-4 0,2 4 0,-2-1 3,-3-5 0,0 5 0,-3-3 0,1 0-18,-1 3 0,0-7 0,0 5 0,1-3-2,-1 3 0,-2-2 0,-2 5 1,0 0 4,0 0 1,0 0-1,0 4 1,0-4 3,0-2 0,-6 6 1,1-4-1,1 2 1,2 0 1,0-2 0,-2 4 0,-1-2-25,1 2 0,-3-4 0,0 2 0,-3 1 21,-2 3 0,2 2 0,-1 1 0,-2 2-6,-1 2 0,-3 0 0,1-4 0,-1 2-16,1 2 1,-1 6-1,-1-4 1,-2 1 5,-3 5 0,0-5 1,2 3-1,-3 1 10,-1 2 1,-3 2-1,-5 0 1,2 0 32,3 0 0,-3 0 0,4 0 0,-5 0-7,-1 0 0,0 0 0,0 0 1,0 0-5,0 0 0,0 6 0,0-1 1,0-1-29,0-2 0,-6 3 0,0 3 0,3-1-11,1 0 0,-4 1 0,-1-5 1,-1 5 12,1 1 1,-4-5-1,3 3 1,1-2 12,0 1 1,-5-1 0,5-3 0,0 2-7,-1 1 1,-5 1 0,2-4 0,-2 2-13,2 1 1,-4 1 0,4-5 0,-2 3-5,2 2 0,-4 5 0,3-6 0,-5 1 19,0 1 1,-8-3-1,8 5 1,-2-2 10,1-3 1,1 0-1,1-1 1,1 3-16,4-3 1,-9-1 0,3 0 0,-1 2 25,-1 1 1,-3 1-1,-2-4 1,0 1-15,0 3 1,-3 1 0,4-3 0,3 1 0,0-1-2,-2-2 0,1 3 0,-4 3-1,1 1 1,0-5-1,2 3 1,-4-2-1,0 1 1,-3 5 0,5-4 0,0 1-2,0-1 0,-6 0 0,3-3 0,-3 2 1,2-3 0,-1 5 0,5-3 0,-2-1 21,-3-2 0,-1 3 1,1 1-1,1-1 19,-1 2 0,3-5 0,-2 6 0,1-3-21,1 1 1,-4 5 0,6-6 0,0 1 23,0 1 0,1-5 0,2 5 1,1-1-48,5-1 1,-1 3 0,4-5 0,-2 3-2,-3-2 0,0 3 0,1-2 1,-1 1-2,1 1 1,-3-5 0,-1 5 0,0-1 6,5-1 1,-7 3 0,5-5 0,-1 3 0,-1-2 0,3 3 0,-1 0 0,0 1-1,1-1 0,-1 0 0,1-3 0,1 2-13,4-3 1,-4 5 0,4-3-1,-4 1 11,-2 1 1,3-5 0,1 5-1,2-1-1,-2-1 0,3 1 0,1-4 0,2 1 6,3 3 1,-3-1 0,-1-5 0,1 0 25,-1 0 1,3 0 0,5 0 0,0 0 0,0 0 1,5 6-1,0-1 1,-1-1-27,-2-2 1,-2-2 0,0 0 0,1 0 0,5 0 1,-4 0-1,3 0 1,-3 2-12,-2 3 0,2-3 0,1 3 0,4-3 21,3-2 1,-5 2-1,4 2 1,0 1-16,0-1 1,-3 3-1,3 1 1,0-1 3,0 0 0,0 1 0,4-5 1,-2 5-9,2 1 0,1-4 0,3 5 1,-3-3 1,-3-3 0,4 3 0,-4 0 0,4 1 11,1-1 1,1 0 0,-1-3 0,0 3 29,1 3 0,5-7 0,0 5-32,-2-1 1,0-3 0,0 5 0,4 0-20,2 0 1,-6 2 0,4 6-55,0-1 1,-4 1 0,5-1 22,-1 1 0,0 5 0,-4 0 0,4-2 29,2-1 1,-5-3 0,7 1-1,-1-1-1,-1 1 0,3 5 0,-5 0 0,2-2-11,3-2 0,-3 1 1,0 1-1,-1 2 11,1-2 0,-4-1 0,5-1 0,1 0 16,-3-1 0,7 3 0,-5-9 0,4 4 2,2 1 1,-5 1 0,-1 0 0,3-1 1,1 1 0,2-1 0,0 1-1,0-1 0,0-3 0,2 0 0,1 2-14,3-3 0,1 1 1,-3 4-1,1-1-6,-1 1 0,3-1 0,1 1 1,-1 0 3,0-1 0,6-5 0,-4 0 1,2 2-2,0 2 1,0-1-1,4-1 1,-2-2-3,-2 2 1,0-4-1,6 2 1,-1 0 9,1-1 1,-1 2 0,1-4 0,-1-1 9,1 0 1,-1 5 0,1-5 0,-1 0 31,1 1 1,0-1 0,1-3 0,2 1-32,2-1 0,0-2 0,-5-1 0,-1 3 13,1 2 0,5-1 0,0-5 1,0 0-17,2 0 1,-6 2 0,6 2-1,-2 1 10,0-1 0,6-2 1,-4-2-1,0 0-7,-1 0 1,5 0-1,-4 0 1,2 0-6,3 0 0,-3 0 1,1 0-1,1 0-2,-2 0 1,5 0 0,-4 0-1,3 0-2,-3 0 0,5 0 1,-5 0-1,4 0-1,2 0 1,-1 0-1,-1 0 1,-2 0 2,1 0 1,10-2 0,-7-2 0,2-1 0,0 1 0,4 2 0,-1 2 0,1 0-4,1 0 0,-3-2 0,7-1 0,0-3-10,-2 2 0,4 3 1,-5-1-1,-1-2 19,1-1 0,3-1 0,-4 4 1,1-1 1,-1-3 1,0-1-1,-3 3 1,4-1-6,1 1 1,-4-4 0,5 3-1,-3 1 0,-3 2 1,-2-3-1,-2-1 1,0 3-4,0 1 1,0 0 0,0-2 0,-2-1 26,-3 1 1,1-3 0,-7 1 0,0 3-2,2 1 0,0 0 0,6-2 0,-5-1-16,-1 1 1,6 0 0,-3 1 0,3-3-23,-3 3 0,4 1 0,-3 0 0,3-2 3,2-1 1,0-1-1,0 6 1,0 0-8,0 0 1,1-2 0,-1-1 0,0-3-8,0 3 1,5 1-1,1 2 1,-2 0 14,-2 0 1,3 0 0,1 0 0,-2 0-4,-3 0 1,5 0 0,0 0 0,-1 0 65,3 0 1,-5 0 0,8 0 0,1 0-48,-3 0 1,6 0-1,-4 0 1,3 0 3,3 0 1,-4 0 0,2 0 0,1 0-16,-3 0 1,4 0 0,-6 0 0,4 0-5,1 0 1,-1-6 0,-2 1-1,-2 1 7,2 2 0,0 2 1,0 0-1,-2 0 1,2 0 0,0 0 0,0 0 0,-2 0 0,2 0 0,0-5 0,0-1 1,-4 2-1,-2 3 0,5-1 0,-7-2 1,1-1-2,1 1 0,1 0 0,5 1 0,-4-3-5,-2 2 1,4-3-1,-3 2 1,-1-1-15,1-1 0,3 5 0,-6-4 0,-1 4 9,-2 2 1,3-5 0,1-1 0,-2 3 17,-2 1 1,-2-4-1,0 1 1,0 1 3,0 2 1,2-3-1,2-1 1,1 3 7,-1 1 1,-2 0 0,0-2 0,2-1-3,1 1 1,1 2 0,-6 2-1,0 0-26,0 0 0,0-5 0,0-1 0,0 3 9,0 1 0,0 2 0,0 0 0,-1 0 32,-5 0 0,4 0 1,-3-2-1,3-2 2,2-1 1,0-1 0,0 6-1,1 0-12,-1 0 1,0-5-1,0-1 1,0 3-8,0 1 0,0 2 1,-2 0-1,-1-2-25,-3-4 0,1 5 0,5-5 1,-2 2-47,-3-1 1,1 3 0,-5-5 0,0 1 47,0 1 1,5-1-1,-3 4 1,1-1-13,1-3 0,-6-1 0,4 3 0,-2-1-5,-4 1 1,4-3-1,-2-1 1,0 1 9,2 0 0,0-1 1,5 4-1,-3-1 1,-2 1 1,3-3-1,-3 0 1,2-1 23,3 1 0,-3 0 0,1 3 0,1-2-14,-2 3 1,3-5 0,-7 1 0,-2 0-1,-1-1 1,3-3 0,0 4 0,-2-2 3,-2-4 1,-1-2-1,-1-1 1,1-1-1,0 1 0,5-1 0,0 0 1,-2 1-1,-2-1 1,-1-5 0,-1 0 0,1 2-9,-1 2 1,-1-4-1,-2-2 1,-4 0 7,-2 0 0,6 0 0,-3 4 0,1-2-1,0 2 0,-6-4 0,4 0 0,0 0 2,1 0 0,-5 2 0,6 6 0,0-1-1,-2 0 1,4 1 0,-7-1 0,-1 1 0,3-1 0,-7 1 0,5-1-1,-4 1 0,-2-1 0,0 1 0,0-1-28,0 1 1,0-1 0,0 0 0,0 1-17,0-1 0,-6 1 0,-1-1 0,0 1 9,-1-1 0,-3 1 0,4-1 0,0 1 28,-1-1 0,-5 1 0,2-1 1,-2 1-13,2-1 1,-3 6 0,3 0 0,-4 0 23,-2 2 0,1-4 1,-1 7-1,3 1-13,3-3 1,-10 7-1,5-7 1,-2 3 7,-1-1 1,4-1-1,3 3 1,1-1 20,-2 1 1,-2-5-1,-2 0-15,1-1 0,5 1 0,0 6 1,-2-3 1,-2 2 1,-1-3 0,-1 2 0,3-1 0,3-1 1,-12 5 4,1-4 0,-5-1 0,-1 2-10,6 1 0,-2 2 1,4 0-1,4-2-2,3-1 1,0-1 0,-7 6 0,-2 0-3,1 0 0,3-5 0,0-1 0,-3 3 2,-1 1 0,-5 2 1,3 0-1,-2 0 15,-3 0 0,-2 0 0,-1 0 0,3 0-8,1 0 0,1 0 0,-6 0 1,0 0-6,0 0 0,1 0 0,3 0 0,1 0-6,-1 0 1,-2 0-1,-4 0 1,-2 2-6,-1 3 0,-1-3 0,4 4 0,-2-3-7,-1 3 1,-8-3 0,2 7 0,-4-3 5,-2-3 0,6 3 1,0 0-1,0 1 5,2-1 1,-6 0 0,4-3-1,-2 2 4,2-3 0,-4 5 0,4-3 1,-4 1-3,-1 1 0,-1-3 0,0 5 1,1 0-17,-1 0 1,1-3 0,-1 3 0,0 0 5,1 0 1,-6-3-1,0 3 1,1 0 4,3 0 1,-4-5 0,0 3 0,1-1 10,3-1 1,-4 6 0,0-3 0,1-1 12,3 1 0,1-1 0,1-3 1,-3 1 0,-3-1 0,4 3 0,-6-1 0,2-1-12,-1 2 0,-6-5 1,3 6-1,0-3-4,4 1 1,4 1-1,1-3 1,1 1-13,-1-1 1,2 0 0,0-1 0,2 3 4,1-3 0,-7-1 0,8 0 0,-2 2 20,2 1 0,-4 1 1,6-6-1,-2 0 36,0 0 0,7 0 1,-3 0-1,1 0-42,0 0 0,-5 0 0,4 0 0,-1 0-15,1 0 0,0 5 1,3 1-1,-4-2-30,-1-3 0,4-1 1,-5 2-1,1 2 23,0 1 0,3 1 1,-3-6-1,2 0 1,3 0 0,-4 0 0,1 0 0,0 0 44,-1 0 1,1 0-1,3 0 1,-2 0-9,3 0 1,-1 0 0,0 2 0,-3 1-8,-3 3 0,1-1 1,-2-3-1,4 2-35,-1 1 1,4 6-1,-5-5 1,2-2-18,3-3 0,-3 5 1,1 0-1,0-3 26,-1-1 0,5 4 1,-3-1-1,3-1 4,2-2 0,-6-2 0,0 0 0,3 0 3,1 0 1,2 5 0,0 1 0,-1-3 2,1-1 0,0 0 1,0 2-1,0 1 1,0-1 0,0-2 1,0-1-1,0 3-2,0 2 0,0 1 0,0-3 0,1 1-1,5-1 0,-10 3 1,4 1-1,-2-1-2,0 0 0,2 1 0,2-5 0,2 3 2,1-3 0,2 5 0,-3-3 0,3-1-1,2-2 0,-3 3 0,3 3 0,0-1-18,0 0 0,-4 4 0,5-3 0,-1-1-12,0 0 0,-4 5 0,4-5 0,0 0 16,1 1 0,-5 3 0,6-6 1,0 1 16,-2 1 0,6-3 0,-6 5 0,2 0-5,0 0 1,-6-3-1,4 3 1,0 0 19,0 0 0,2-3 0,6 3 0,-1-2 5,1-3 0,-1 3 1,1 1-55,-1 1 0,1 0 0,-1 4 1,1-2 4,-1 2 1,2-4 0,2 2-1,2 0 20,-1-2 1,-3 6-1,-2-6 1,1 2 9,-1 0 0,6-5 0,0 3 0,-2 0 33,-1 0 1,-3 0 0,1 4-11,-1-2 0,1-2 1,1 4-1,2-2-19,2 2 0,2-4 0,-4 2 0,4 2-6,1 2 1,-3-4 0,4 0 0,0 2-18,-1 2 1,1 1 0,3 1 0,-1-1 9,1 1 1,-3-1-1,1 1 1,1-1 0,-3 1 1,7-1 0,-7 1 0,3 0 6,-1-1 0,1-5 1,5 0-1,0 2 3,0 2 1,0-4 0,0 0-1,0 2 6,0 1 1,0-3 0,0 0-13,0 2 0,0 2 0,1 0 0,3-3-15,2-1 0,1-1 0,-3 3 0,3-2 1,2 1 0,-3-2 1,5 1 8,2 1 0,1-2 0,3-1 5,-1-2 1,-1 1-1,-2-5 1,-2 3-17,2-3 0,2 5 0,1-1-11,1 2 0,-6-5 0,-2 3 0,0-1 8,0-1 1,0 3-1,4-5 18,-2 3 0,0-1 1,4-3-1,-2 2 17,-2 1 0,0 1 0,5-6-8,1 0 1,0 0-1,-1 2 1,1 1-3,-1 3 0,1-1 0,-1-5 0,1 0-13,-1 0 1,1 0 0,-1 2 0,1 2 1,-1 1 0,1 1 1,1-6-1,3 0 4,1 0 0,5 0 0,-3 0 0,2 0 2,3 0 1,-5 0 0,0 0 0,-2 0-1,0 0 1,6 0 0,-5 0 0,1 0-1,0 0 1,4 0 0,-6 0 0,0 0-4,2 0 1,0 0 0,5 0 0,-1 0-10,1 0 1,2 0-1,2 0 1,-1 0 7,-5 0 0,10 0 0,-4 0 0,2 0 3,0 0 1,-2 0 0,0 0-1,0 0 1,0 0 0,0 0 0,0 0 0,0 0-4,0 0 0,0 0 0,-1 0 0,-3 0 5,-1 0 0,-1 0 0,6 0 1,0-2-3,0-3 1,0 3 0,1-4 0,-3 4-1,-4 2 1,5 0 0,-5 0-1,3 0-6,-3 0 0,4 0 0,-5 0 1,2 0-15,-1 0 1,1 0-1,5 0 1,-2-1 14,-3-5 0,3 4 1,-4-3-1,5 3 6,1 2 1,0-2 0,0-2 0,0-1 1,0 1 1,2 2 0,2 2 0,1-1-2,-1-5 0,-2 4 0,-2-3 0,0 3-7,0 2 0,0 0 1,0 0-1,0 0 2,0 0 0,0 0 1,1 0-1,-3 0 7,-4 0 1,5 0-1,-5 0 1,4 0 1,2 0 0,1 0 0,-1 0 0,-2 0-4,-4 0 0,8 0 1,-5 0-1,-1 0 7,2 0 0,1 0 0,1 0 0,0 0 33,0 0 1,-6 0 0,1 0-1,1 0-8,3 0 0,1 0 1,0 0-1,-2 0-35,-3 0 1,3 0 0,-6 0-1,3 0-2,0 0 1,-3 0-1,5 0 1,-5 0-1,-1 0 1,4 0-1,-4 0 1,1 0-6,5 0 1,-4 0-1,1 0 1,1 0 5,-3 0 1,7 0 0,-5 0 0,3 0 2,-3 0 0,4 0 0,-3 0 1,3 0-1,2 0 1,0 0-1,0 0 1,1 0-1,-1 0 0,0 0 0,0 0 0,0 0 0,0 0 0,0 0 0,0 0 0,0 0 0,0 0 0,6-6 0,-1 1 0,1 1-10,1 2 0,-5 2 1,6 0-1,-3 0-4,1 0 1,-1 0 0,-3 0 0,2 0 6,2 0 0,-1 0 0,-3 0 0,2 0-17,2 0 0,-1 0 0,-3 0 0,2 0 4,1 0 0,1 0 0,-6 0 1,0 0 3,0 0 0,6 0 1,-1 0-1,-1 0 28,-2 0 1,-2 0-1,2 0 1,2-2 12,1-3 0,1 3 1,-6-3-1,0 3-17,0 2 1,0 0 0,0 0 0,0 0 1,0 0 0,6 0 0,0 0 0,-3 0-7,-1 0 1,-2 0 0,0-2 0,-1-2 22,-5-1 0,4-1 1,-5 6-1,2 0 22,-1 0 1,-1-2-1,3-1 1,-3-3-27,-2 3 0,5 1 1,-1 2-1,1 0-24,-1 0 0,3 0 1,-5 0-1,1 0-3,1 0 0,-2-6 0,3 1 0,-3 1 4,-2 2 1,5 2 0,-3-2 0,1-1 15,1-3 1,-6 1 0,4 3-1,-1-2-3,1-1 1,-4-1 0,4 6 0,-2-2-14,-4-3 1,4 3 0,-2-4 0,-2 5 1,-1 1 1,3-2 0,0-2-1,0-1-7,2 1 1,-6 0 0,6 1 0,-2-3-1,0 2 0,0-3 0,-4 0 0,3-1-30,1 1 1,0 0 0,-4 3 0,2-3-47,2-3 0,0 5 0,-3-4 0,1-1 44,2 1 1,2 4-1,-4-4 1,2 1 20,-2 5 1,4-7 0,-2 1 0,0-2 26,2 0 0,-5 6 0,4-6 0,0 0 10,-1 1 1,5-4 0,-5 5 0,0-2 3,2-1 0,-6 1 1,5-5-1,-5 1-13,-2 4 0,1-4 0,0 4 1,-1-3 22,1-3 0,-3 1 0,-1-3 0,-2-1-14,2-2 1,0 0-1,0 4 1,-2-3-19,2-1 0,0-5 1,-1 3-1,-1 0-5,2 0 0,0 0 1,0 4-1,-2-4 5,2-2 0,-4 6 0,0-4 0,0 2-9,1 0 1,-7-2 0,3 4 0,-4-2 26,-2 2 1,0 2 0,0 1 0,0 0 1,0 1 0,0-1 1,0 1-1,0-1-32,0 1 0,-6-1 0,1 1 0,1-1 15,2 1 0,0-6 1,-1 0-1,-5 1-42,-1 3 1,4 0-1,-5-3 1,1-1 9,0 2 0,3 2 0,-5-1 0,-1-1 25,-3-2 1,4 0-1,0 6 1,-2 1-6,-2 4 1,1-4 0,1 6 0,2-2-26,-2 0 1,-2 2 0,-1-4 0,-1 4 10,1 1 0,-7-3 0,1 4 1,2 0 4,2-1 1,-4-3 0,0 4 0,2-1 12,1 1 1,-3-4 0,0 4 0,0-1 3,-2 1 0,4 0 1,-6 3-1,2-3-1,4-3 0,-4 7 0,0-3 0,-1 3 8,-5-3 0,4 4 1,-1-3-1,-1 3-7,3 2 1,-7 0 0,5 0 0,-4 0-2,-2 0 1,-1 0 0,1 0 0,0 0-1,0 0 0,-5 0 0,-1 0 0,2 0-3,2 0 1,2 0 0,0 2 0,0 1-14,0 3 1,-5 1 0,-3-3 0,-1 3-7,-4 3 0,4-7 1,-2 5-1,-2-3 25,-2 1 1,0-1-1,2-3 1,2 2 49,-2 1 0,-2 1 0,-1-6 1,-1 1-26,1 5 0,-3-4 1,-3 5-1,-6-1 7,-3-1 0,-4 1 0,-4-4 0,-5 1-59,-4 3 1,34-2 0,-1-1-1,-2-1 1,1 0 0,-3 0 0,-1 1-110,-3-1 1,0 0-1,-3 2 1,-2-1-244,-6 0 0,-3 0 1,-8 3-1,-1 1 0,-4-3 1,-1 1-1</inkml:trace>
  <inkml:trace contextRef="#ctx0" brushRef="#br0" timeOffset="58">29385 2613 6522,'0'11'-103,"0"0"0,6 0 103,-1 5 1,1-5 0,-4-1 3,3-3 0,-3 0 30,4-1 1,1-3-11,-2 8 0,8-7 52,-2 2 1,-2-4 0,2-2-35,2 0 0,2-6-32,2 0 1,-6-5-1,-2 4 1,0 0-17,0-1 1,2-4 0,6 2 2,-1 1 1,1-6-1,-1 4-36,1-3 0,-1 3 1,1 0-1,1-2 22,4-2 1,-3-1-1,3-1 1,-4 1 13,-1-1 1,1 0 0,2 1-1,2-1 2,-1 1 1,-3-1 0,0 1 0,1-1 117,-3 1 0,10-6 0,-10 0 0,3 1-60,-1 3 1,-1 1 0,-1 1 0,1-1-4,-1 1 0,1 5 1,-1 2-1,-1-1 12,-4 1 0,4 0 1,-6-4 5,0 2 1,4 6 0,-7-6-134,6 7-292,-10-11 261,6 13 0,-8-3 1,0 10-275,0 7 1,-2 4-1,-4 4 366,-5 2 0,-3 0 0,-3-5 0</inkml:trace>
  <inkml:trace contextRef="#ctx0" brushRef="#br0" timeOffset="59">29236 2530 7563,'10'-2'-452,"-5"-3"1,-3 1 471,-2-7-37,0 7 1,2-3-5,3 7 1,-3 2 13,4 3 0,1-1 1,-1 7 2,-3 2 0,1 2 1,0 1-8,1 1 0,6-6 0,-4-2-8,3-2 0,-5 4 1,6-3 17,2 1 1,0-4-1,0 5 1,-2-3 11,2-3 0,-4-3 0,2 1 6,2 4 0,1-4 1,3 3 4,0-3 0,-1-2 1,-1-2-1,-2-2-1,-2-1 0,0-2 0,5 1 4,1-5 0,-1-2 0,1 0 1,-3 2 25,-2-2 1,2-1-1,-1-5 1,4-1-27,-1-2 1,10-2-1,-8 4 1,4-4-9,2-2 0,0 4 0,-4-5 0,4-1-16,2 2 0,-4-5 1,5 4-1,1-3 4,-2 3 0,3-5 1,-5 7-1,0-1 5,0 4 1,3-2 0,-3 2 0,0 2-2,0 1 1,4 5-1,-6 1 1,-2 2-10,-2-2 0,-1 4 0,1 0-60,4 1 0,-3-3 0,3 6 1,-4 1-102,-1 2 1,-6 2 0,0 0 160,1 0 0,3 0 0,2 0 0</inkml:trace>
  <inkml:trace contextRef="#ctx0" brushRef="#br0" timeOffset="60">23333 5689 6886,'2'11'-61,"3"0"46,6 1 0,-1-2 6,1 1 1,-6-2-1,6 4 1,0-2-1,0 2 3,0 1 0,-2-3 1,4 0-1,-4 2-8,-1 2 0,3 3 0,-6 2 0,-1 3-47,-2-3 1,-2 4 0,0-2-1,0-2-9,0-2 1,0 4 0,-2 0 0,-2-1 69,-1-3 0,-8-2 0,4 1 0</inkml:trace>
  <inkml:trace contextRef="#ctx0" brushRef="#br0" timeOffset="61">24391 5358 7852,'-11'9'-908,"0"-3"1,6-5 918,-6-1 167,7 0-53,-3 0-75,7 0 1,-2 0-23,-4 0 1,-3 2 0,-7 2-17,-1 1 1,6 1 0,0-6 0,0 2 15,2 3 0,-6-1 0,4 5 4,-4-2 0,-1 1 0,-1-5-20,1 3 0,5 5 1,0-5-21,-2-3 1,4 5 0,-2-1 37,-2 2 0,4-5 1,-1 3 27,3 0 0,-6-3-36,2 7 1,-4 0 0,1 6-24,3-1 1,-2-5 0,7 0 0,1 0-64,-2-1 0,5 4 0,-6-5 1,3 2 26,-1 0 0,1 0 0,3 6 0,-2 0 10,-1-1 0,-1-5 1,4 0 25,-3 2 0,3 2 0,-3 1 16,3 1 1,2-1 0,0 1-10,0-1 0,0-5 1,0 0-1,0 2-11,0 2 1,5-4 0,1 0 0,-3 2 1,-1 2-1,0 1 3,4 1 1,-5-6 0,5 0 1,-4 2 1,3 1-2,1 3 1,5-1 0,-4-1 0,2-4 0,-3 2 0,3-6-1,-2 2 0,6 2 0,-2 6 0,2-6 0,0 0 33,-2 2 1,-5-6 0,5 1-21,1-1 1,3 0 0,2 4-16,-1-5 0,-5 1 1,0-1-1,2-3 8,2-1 0,-4 4 0,0-1 0,2-1-18,1-2 1,3 3 0,0 1 9,-1-3 0,1 5 0,-1-3 1,1-1 1,-1 0 0,1-1 0,-1 3 0,1-1 0,-1-5 0,1 2 2,-1 4 0,1-4 0,-1 3-2,1-3 1,0 0 0,-1 1 0,1 3-2,-1-2 1,-5-3 0,0-1 0,2 2-1,2 4 0,1-4 0,1 3 0,-1-3 1,1-2 0,-1 0-1,1 0 0,0 0 0,-1 0 4,1 0 1,-1 0 0,1 0 3,-1 0 0,1 0 0,-1 0 1,1 0-8,-1 0 0,1 0 1,-1 0-1,1 0 1,0 0 0,-1 0 0,1 0 4,-1 0 1,1 0 0,-1-2 6,1-3 0,-1 3 0,1-4-8,-1 4 0,1 2 0,-1 0-4,1 0 0,5 0 0,0 0 2,-2 0 0,-1 0 0,-3 0 1,1 0-8,-1 0 0,1 0 0,-1 0 1,1 0 2,-1 0 0,1 0 0,-1 0 0,1 0 1,0 0 0,1 0 1,2-1-1,2-3 0,-2-2 1,1 1 0,-1 5-1,2 0 1,-2 0 0,0 0 0,0-2 0,3-2-1,-3-1 1,4-1 0,-2 6 0,0 0-1,2 0 1,-6 0 0,6 0 0,-2 0-17,0 0 1,2 0 0,-4 0 0,4 0 11,2 0 1,-4-5-1,3-1 1,1 3 7,0 1 1,-4 2-1,4 0 1,-1 0 18,1 0 0,-4 0 1,4 0-1,0 0-18,-1 0 0,1 0 1,3 0-1,-3 0-4,-2 0 0,5 0 0,-1 0 1,3 0-19,2 0 0,-5 0 0,-1 0 0,1 0-4,-2 0 1,5 0 0,-3 0-1,1 0 0,-2 0 0,5-2 0,-7-2 1,3-1 17,0 1 0,-6 2 1,3 2-1,1 0 27,0 0 0,-4 0 0,4 0 0,-3 0-5,-2 0 1,3 0 0,-1 0 0,1 0-11,0 0 0,4 0 0,-4 0 0,1 0-6,5 0 0,-5 0 0,1 0 1,0 0-28,0 0 0,-1 0 1,5 0-1,-4 0 8,-3 0 1,5 0-1,-4 0 1,0 0 10,0 0 0,3 0 1,-5 0-1,-2 0 3,-1 0 0,3 0 1,0 0-1,-2 0 14,-2 0 0,1 0 0,1 0 1,2 0 23,-2 0 0,-1 0 0,-3 0 0,1 0-28,-1 0 0,6 6 0,0-1 0,-1-1-7,-3-2 1,0-2 0,3 0 0,1 0 0,-2 0 1,0 0-1,0 0 1,4 0-10,2 0 1,0 0 0,1 0 0,-3 0 3,0 0 0,0 0 0,5 0 0,-3 0-3,-2 0 1,0 0-1,-4 0 1,2 0 5,-2 0 0,4 0 0,-2 0 1,-2 0-1,1 0-2,1 0 0,-4 0 0,4 0-8,-4 0 0,4 0 1,2 0-1,0 0 5,0 0 1,0 0 0,-4 0 0,2 0 4,-2 0 1,4 0 0,-2 0 0,0 0 2,2 0 0,-3 2 0,4 1 0,-1 3 19,-4-2 1,4-3-1,0-1 1,0 0 14,0 0 0,3 0 0,-3 0 0,0 0 4,0 0 1,4 0 0,-4 0 0,-1 0-31,1 0 1,4 0 0,-4 0-1,2 0 17,3 0 1,-3 0 0,1 0 0,1 0-58,-3 0 1,7 0-1,-5 0 1,3 0 20,-3 0 0,4 0 1,-3 0-1,3 0 5,2 0 0,-5 0 1,-1 0-1,3 0 3,1 0 0,2 0 0,0 0 0,0 0 1,0 0 0,0 0 0,1 0 1,-1 0 0,0 0 0,0 0 0,2 0 1,1 0-2,3 0 0,0 0 1,-6 0-1,0 0-1,0 0 0,-2 0 1,-2 0-1,-1 0 11,1 0 0,-3 0 0,2-1 1,-1-3-6,-1-2 0,3 1 0,-5 5 0,2 0 10,3 0 0,1 0 0,-1 0 0,-1 0-27,1 0 0,2 0 1,2 0-1,0 0-16,1 0 1,-1 0-1,0 0 1,0 0-5,0 0 0,-2 0 0,-2 0 0,-1 0 17,1 0 1,-3 0 0,2 0 0,-1 0 20,-1 0 0,5 0 1,-3 0-1,1-2 29,-1-3 0,3 3 1,-3-6-1,3 3-28,2-1 1,0-1-1,0 3 1,0-1-7,0 1 1,0-3 0,0-1-1,-1 1 0,-5 0 1,4-4 0,-5 5 0,2 1-8,-1-3 0,-7 5 0,4-7 0,-2 1 3,0 0 0,0 4 1,-5-6-1,0-1 3,-1 3 0,1-5 0,-1 3 0,1-4 1,-1-2 0,1 4 1,-1-1-1,1-5-1,-1 1 1,-5 0 0,0-1 0,2-1-1,2-2 0,7-6 0,0 5 0,-2-1-2,-1 0 0,-3 2 0,1 3 0,-1-1 8,1-2 1,-6 0-1,-2 6 1,-2-1 18,-3 0 1,3 1 0,-1-1 0,-2 1-16,-3-1 0,-1-1 1,0-2-1,0-2-5,0 1 1,0-2 0,0-1 0,0 0-34,0 0 1,0-4-1,0 4 1,0 1 10,0-1 1,-5 0-1,-1 4 1,1-2 13,-2 1 0,-1 3 1,-5 1-1,4 1 1,2-1 1,-6 3 0,2 1-1,-4 4-3,-1 1 1,-1-3 0,1 4 0,-1 0-26,0-1 1,1-5-1,-1 4 14,1 0 1,-1 0 0,1 5 0,-1-3 26,1-2 1,-1 3 0,1-3-1,-1 0 8,1-1 0,-1 7 0,1-5 1,-1 3-17,0-1 1,-5 1-1,0 5 1,0 0-50,-2 0 1,6 0 0,-6 0 0,2 0-27,0 0 0,-7 0 0,1 0 0,-1 0 19,1 0 0,-3 0 0,3 0 1,-3 0 68,-2 0 0,5 5 1,1 1-1,-2-2 5,-3-3 1,-1-1-1,0 0 1,0 0-5,0 0 0,0 0 0,-2 0 1,-2 0-2,-1 0 1,-3 0 0,4 0 0,-1 0 8,1 0 0,-3 0 0,-1 0 0,1 0 4,-1 0 0,-3 0 0,4 0 0,0 0 3,-1 0 1,-5 0 0,2 0 0,-2 0-20,2 0 1,-4 0 0,4 0 0,-2 0-2,2 0 1,-7 0 0,5 2 0,0 2-28,-2 1 0,2 1 1,0-6-1,4 2-2,1 3 1,-4-3 0,2 4 0,-1-4 28,0-2 1,2 0 0,-4 0 0,2 0 14,-2 0 1,4 0-1,-2 0 1,-1 0-15,3 0 0,-4 0 1,6 0-1,-2 0-35,-4 0 0,-2 0 0,-2 0 0,1 0-27,-1 0 1,0 0-1,-1 1 1,-2 3 12,-2 2 1,1 1-1,7-3 1,1 1 31,0-1 0,-9-2 0,9-1 0,0 3 5,-2 2 1,2-1-1,-2-3 1,2 2-10,0 1 1,-7 1 0,5-4 0,-3 1-10,3 3 0,-5-1 1,7-5-1,0 0 16,-2 0 1,2 0-1,0 0 1,4 0 8,2 0 0,-5 0 1,5 0-1,0 0 4,-1 0 1,-3 0 0,5 0-1,1 0-7,-3 0 0,7 6 0,-5-1 0,2-1-5,-1-2 0,3 0 1,-6 1-1,3 3 12,-1-3 1,1-1 0,3-2 0,-2 0 41,-2 0 0,1 6 1,3-1-1,-2-1-21,-1-2 1,-1-2 0,6 0-1,0 0-20,0 0 1,0 0 0,0 0-1,-1 0-24,1 0 1,-2 0 0,-1 0-1,-3 0 0,2 0 1,1 0 0,-1 0 0,-4 0-2,-1 0 1,0 0 0,-2 0 0,3 0-2,1 0 0,0 0 0,-6 0 0,3 0 6,3 0 0,0 0 0,3 0 0,-2 0 21,2 0 1,3 0 0,-1 0 0,-2 0 33,-2 0 0,1-2 0,5-2 0,0-1-40,0 1 0,-6 2 0,0 2 0,1 0-2,-3 0 0,6 0 0,-5 0 0,1 0-11,1 0 0,-1 0 0,4 0 0,-1 0-22,-3 0 1,0 0 0,6 0-1,0 0 20,0 0 0,-5 0 0,-1 0 0,2 0-10,2 0 1,2 6 0,0-1 0,0 1-16,0 1 0,0-3 0,0 5 1,0 0 17,0 0 1,2-3 0,1 5 0,3 2-5,-3 2 0,4-1 0,-1-1 0,-1-2 8,3 2 0,-5 2 1,8 1-1,2 1-8,2-1 1,-4 4-1,0 1 1,1-3 5,3 2 1,3 0 0,2-3 0,2 0 8,-2-1 1,4 1 0,0-1 0,2 1 4,3-1 1,2 1-1,2-1 1,0 1-8,0-1 1,0 1 0,0-1 0,0 1-7,0 0 0,2-1 1,2 1-1,3-1 2,2 1 0,-3-1 0,3 1 0,0-1 21,0 1 1,1-1 0,2-1 0,-1-2 23,2-2 0,-4 0 0,3 6 1,0-1 2,3 1 0,-4-1 1,0 1-1,2-3-22,2-3 0,1 4 1,1-4-1,-1 4-12,1 1 1,-1 1 0,1-1 0,1 1-13,4-1 0,-3-1 0,5-2 0,-2-2-2,0 2 1,5-4 0,-3 2 0,0 0 10,0-2 1,0 4-1,-2-5 1,4-1 26,-1 0 0,7 4 0,-7-3 1,3-1-21,-1 0 1,1 4 0,5-3-1,0-1-8,0 0 1,0 4 0,0-3 0,0-1-2,0 0 0,1 5 1,0-5-1,3 0-6,2 1 0,-1 3 0,-3-6 0,2-1 18,2-2 1,5 3-1,-6 1 1,-1-3 6,-2-1 0,4-2 1,-1 0-1,-1 0 13,-2 0 0,3 0 0,1 2 0,0 2-18,1 1 1,-3 1 0,5-6 0,0 0-22,0 0 0,-3 0 0,5 0 0,2 0 6,2 0 1,-4 0-1,0 0 1,0 0 9,-2 0 1,6 0 0,-2 0 0,6-2 73,3-4 0,0 4 1,-4-3-1,3 1-49,1-1 0,5 3 0,-3-4 1,0 5-48,0 1 0,6-2 1,-3-2-1,5-1-86,1 1 0,0 2 0,0 2 0,2 0-55,4 0 0,5-2 0,11-1 0,4-3 154,0 2 0,-37-3 0,2-2 0,-2 0 0,0-1 0</inkml:trace>
  <inkml:trace contextRef="#ctx0" brushRef="#br0" timeOffset="62">30592 6681 7423,'10'2'-814,"-5"3"1026,-3-3 1,0 11-54,3-8 1,-1 8-71,7-2 1,-7-2 0,3 2 0,-1 2 38,-1 2-95,1 1 1,-1-4 0,1-1 0,-1 0 22,2-2 1,-3 0-23,7-4 1,-5-3 0,5 4 0,3-4-1,7-2 1,1-8-1,11-5-9,7-7 1,8-13-1,7-13 1,6-5-206,3-4 0,2-2 0,0 3 0,-1-1 34,-5 2 1,-3 2-1,-7 1 1,-1 2 12,1 4 133,-8 4 0,-1-1 0,-8-1 0</inkml:trace>
  <inkml:trace contextRef="#ctx0" brushRef="#br0" timeOffset="63">30576 6681 7788,'11'0'-1846,"0"0"1896,-7 0 439,3 0-199,-7 0-212,0 0-71,0-8 0,2 7-213,3-5 188,-3 4 1,7 2 0,-5 2-8,2 4 0,-1-3 38,-5 8 0,2-7 0,2 3-4,1 1 0,2-7 0,-3 7-3,2-1 0,-1-3-9,-5 7 1,2-7 1,3 1 0,-1 4-10,7 2 0,-7-2-26,1 2 0,3-5 7,-3 5 19,8-7 0,-9 3 40,7-7 1,0 0-17,5 0 0,-5-2 1,0-1-11,2-3 0,-4-5 1,2 5-1,0 1 13,-1-2 1,4 3 0,-3-7 42,4-2 0,2 4 0,1-2 1,2-2-43,2-2 0,2-1 0,-4-1 1,4 1-1,2-1 1,-4-5 0,6 0 0,1 0-18,2-2 1,-3 4 0,-1-6 0,3 0-8,1 1 0,2 3 1,-2-4-1,-1 2 0,-3 4 1,-5 1 0,4 3 0,-2-1-104,-4 1 1,-2 1-1,-1 2 1,0 4 109,-1 2 0,1-6 0,-1 4 0</inkml:trace>
  <inkml:trace contextRef="#ctx0" brushRef="#br0" timeOffset="64">30692 6730 7840,'-8'10'-1495,"6"-3"1465,-5-7-12,7 0 22,0 0-1,0 7 25,0-5 1,0 7 19,0-3 1,0-3 81,0 8 0,0-5 17,0 5 1,6-5-44,-1 5 0,3-8-28,-3 3 0,-1-4 1,7-2-4,2 0 1,1 0 0,3-2 0,1-4-41,4-5 0,4-11 0,9-5 0,5-6-95,10-6 1,9-5-1,14-13 1,-33 25 0,1 0 85,2-3 0,0 0 0,8-8 0,1-1 0,-1 2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72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9938 5655 5870,'0'-11'238,"0"0"152,0 8 5,0-5-148,0 8-169,0 0-231,0 8 1,2 1 0,2 7 117,1 1 1,3 0 0,-5-1 0,5-1 64,1-4 1,-3 2 0,3-6 0,0 0 70,0 1 1,2-3 0,6-5 62,-1 0-71,1 0 0,1-2 0,4-5 0,6-11 36,3-14 0,22-15 0,12-18 0,-26 28 0,2-3-88,9-6 1,1-2 0,7-7 0,2-2-1,-14 15 1,2-1 0,1 0 0,3-2 0,0 0-1,1 1-234,1-2 0,2 0 0,1 0 0,4-4 0,2-1 0,2 1 1,4-1-1,2-1 0,0 1 0,3-2 0,1 0 0,0 1 193,2 0 0,0 0 0,1 0 0,-18 11 0,1-1 0,0 1 0</inkml:trace>
  <inkml:trace contextRef="#ctx0" brushRef="#br0" timeOffset="0.9955">19447 3770 7999,'-9'0'-453,"1"0"0,10 6 0,2 1 1,3 2 459,2 4 0,-5 2 0,3 1 59,1 1 1,-5-8 0,7-1 49,-3-1 1,6-5-1,0 3-29,7-3 1,0-4 0,10-5 0,4-10-22,9-8 0,12-14 0,11-5 0,11-6-70,-34 23 1,2-1-1,11-1 1,2-1 0,0-3-1,2-2 1,5 0-1,2 1-49,4-2 1,1 0 0,7-4 0,0 1 0,3 1 0,0 1 0,1-2 0,1 0-864,-26 13 1,0 0-1,1 1 916,26-6 0,1 0 0,0-5 0,0 0 0,-3 5 0,0 2 0</inkml:trace>
  <inkml:trace contextRef="#ctx0" brushRef="#br0" timeOffset="1.9926">8252 5689 8135,'-17'0'-731,"1"0"167,6 0 557,3-8 1,7 5 0,0-9-28,0 9 30,0-5 0,2 8 0,3 0 0,6 2-11,4 4 1,4-4 0,1 5 0,4-1 21,1-1 1,8 1 0,10-6-1,1 0 35,2 0 1,13 0 0,-4-2 0,7-2-22,4-1 0,8-7 0,3 5 0,6 0 1,5-1 1,-40 2 0,1 0 0,4 0-1,1 1 1,0-2 0,0 1-10,2 0 0,0 1 0,2-3 1,0 1-1,3 1 0,1 1 1,2-2-1,1-1-99,-1 0 0,2 0 0,6 0 1,-1 1-1,-2 0 0,-2 1 0,3 1 1,0 1 35,-1 0 0,0 1 0,6-3 1,1 1-1,0 1 0,0 2 1,-1 0-1,1 0 50,-2 2 0,1-1 0,-3-2 0,-1 0 0,-5 0 0,0 1 0,0-1 0,0 2 0</inkml:trace>
  <inkml:trace contextRef="#ctx0" brushRef="#br0" timeOffset="3.0027">18521 5259 6515,'7'-11'56,"4"0"1,-2 7 0,2-2-53,2 5 0,4 1 1,3 0-1,2 0-16,-2 0 0,4 0 0,0 0 0,2 1-22,3 5 0,4-4 0,4 3 0,3-1-30,3 1 0,1-3 0,7 4 0,4-4 75,6-2 0,3 0 1,4 0-1,2-2 39,2-4 0,7 4 0,0-5 1,7 2-46,-39 2 0,0 0 1,45-2-1,-45 4 0,1 2 1,2-2-1,-1 0-26,2-2 1,1 0 0,6 2-1,0 0 1,-1-1 0,0-1 0,1 1-1,0 0 28,1-1 0,1 1 1,1 0-1,-1 0 1,0-2-1,0-1 0,1 0 1,1 1-35,0-1 0,1 0 0,-1 1 1,1-1-1,1-1 0,1-1 0,-3 2 1,0 1-12,0 1 0,0-1 1,1-2-1,0 1 1,-2 2-1,0 0 1,-2 1-1,1 1 38,-1 0 0,0 0 0,-2-2 0,0 0 0,0 2 0,-1 0 0,1 3 0,-1 0 0,0 2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90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21167 8797 7314,'0'-11'-668,"0"0"0,0 6 686,0-6 0,0 5-81,0-5 87,0 8 1,-2-10 101,-4 7-34,4 1 1,-10 3 85,6-4-87,1 5 0,5-9-13,0 5-90,0 3 186,0-5-45,0 7-90,0 0-36,0 7 1,1-5 0,3 5 0,2 1 0,1-7-7,-2 5 2,-3-4 0,8-2 2,-5 0-1,-3 7 15,5-5 44,1 5-4,-7-7 0,9-2-21,-5-3 0,-1-2 0,5-6 0,0 2-17,0-2 0,-3-2 0,3-1 0,0-1 25,0 0 0,-3-5 0,5 0 0,0 2 16,-2 2 1,6-4-1,-4 0 1,4 0-18,1-2 0,1 0 1,-1-6-1,1 5 1,-1 1 0,1-6 0,-1 5 1,1-1-13,-1 4 0,1 4 0,-1 1 0,1 1-295,0-1 1,-6 6 112,0 0 1,0 7-1,5-1 0,-5 3 0,0 4 152,2 3 0,2 4 0,1 8 0</inkml:trace>
  <inkml:trace contextRef="#ctx0" brushRef="#br0" timeOffset="0.9846">23085 8864 6150,'0'-10'426,"0"1"-265,0 4-334,0 3-81,0-6 204,0 8 49,7 0 1,-3 0-1,5 2 55,-2 4 1,6-3-41,-2 9 0,-1-9 1,-1 5-4,-2-1 0,6-5 14,-2 3 1,-2-3 6,2-2 1,0-2 0,4-3 16,-4-6 0,2 2 1,-6-3-1,2 0 36,4-3 0,2-3 1,1-3-1,1-3-10,-1-1 1,1-3-1,1-5 1,3 2-37,1 3 0,5-3 0,-3 4 1,0-5-99,0-1 1,3 6 0,-3 1-1,0 2-77,0 4 1,4 0 0,-4 1 0,-1 1 135,1 3 0,6-5 0,-5-6 0</inkml:trace>
  <inkml:trace contextRef="#ctx0" brushRef="#br0" timeOffset="1.9813">25053 8136 8112,'-6'-17'-1815,"-1"3"1866,-2 3-52,5-4-1,-3 13 1,1-7 61,1 3 1,-3 5-36,3-5 1,3 2 0,-5 1-15,-1-3 0,5 1-16,-8 5 0,5 0 0,-5 0 30,-2 0 0,4 0 0,-2 0-14,-2 0 1,-2 0-33,-1 0 0,-1 0 0,3 2 0,1 1 20,2 3 1,0 5-1,-6-4 1,1 2-8,-1 4 1,1-4 0,-1 2-1,0 2 5,1 2 0,-6 1 0,0 1 0,2 0 4,1-1 1,3 2 0,-1 3 0,1 1-1,-1-2 1,1-2-1,-1-1 1,0-1-2,1 1 1,5-1 0,2 1 0,0-2-1,-1-4 0,7 9 0,-5-4 0,3 3 0,-1-1 0,1-1 0,5-1 0,0 3 0,0 3 0,0-4 0,2 6 0,1-2 0,3 0 0,7 7 0,-2-3 0,3 2 3,3-1 0,-1-1 1,1 2-1,0-6 13,-1-4 0,1-1 0,1 1 0,2 0 4,2-1 0,2 3 1,-4-9-1,4 4-15,2 1 1,0-5 0,3-1 0,-3-1 4,-2 0 0,5-5 1,-3 1-1,1-3 41,1-2 0,-2-2 0,3-3 0,-1-6 3,1-4 0,-3-2 0,1 1 0,1-1-16,-2 1 1,3-6 0,-7 0 0,0 0 0,2-2 0,-6 3 1,4-6-1,-3-3 33,-3-1 1,-1-2 0,-2 2 0,-4 2-33,-2 1 0,-1 0 1,-6-5-1,0 0-1,0 0 1,-2 0-1,-3 0 1,-5 2-33,1 3 0,-11-3 0,3 5 0,-3 1-40,-4 3 0,4-2 1,-6 2-1,3 1-78,2 3 0,3 1 0,1 3 0,1 3-49,-1 5 0,1 4 0,1 4 0,2 4-269,2 5 1,6 18 428,-6 10 0,-8 7 0,-6 3 0</inkml:trace>
  <inkml:trace contextRef="#ctx0" brushRef="#br0" timeOffset="2.9785">24689 9591 8351,'-7'9'-1478,"-3"-1"1425,-6-8 0,5 0 0,2-2 0,1-4 97,5-5 1,1 2 0,0 0 0,-2 0 22,-1 0 0,-1 3 0,6-5 2,0-2 0,0 4 0,0-2-69,0-2 1,2-2 0,4 1-52,5 3 1,3-4-1,3 6-11,-1 0 0,1-4 0,-1 7 29,1 3 0,0 1 0,-1 2 27,1 0 1,-1 5-1,-1 3 1,-2 1 6,-2 4 0,-2 1 0,4 3 0,-4-1 0,-2 1 0,1-1 1,-5 1-1,3 0 17,-2-1 0,-3 1 0,-1-1 8,0 1 0,0-6 1,0 0 12,0 2-199,0-6 155,0 0 39,0-7 1,0-7 0,0-4 0,0-4-41,0-1 0,0-1 1,2-1-1,2-2 27,1-2 1,1-2 0,-6 3-1,0-2-17,0-3 1,0 6 0,2-4 0,1 2-12,3 0 1,-1 5 0,-5 6 17,0-2 9,0-2 0,0-1-12,0 7-81,0 1 0,0 10 0,0 4 67,0 5 1,0 3 0,0 3-1,0 0-15,0-1 1,0 1 0,0-1 25,0 1 1,8-1-1,1 1-65,0-1 1,6-5 0,-4-1-39,4-3 0,1 4 0,1-4-16,-1 2 0,1-5 0,-1 2 46,1-5 0,-1-1 0,1 0 68,-1 0 0,1-7 0,-1-2 0</inkml:trace>
  <inkml:trace contextRef="#ctx0" brushRef="#br0" timeOffset="3.9785">25202 9393 6725,'0'-17'-757,"0"6"1045,0 0 54,0 7-269,0-3 0,0 9-51,0 3 1,0 5 0,1 8 0,3 2-13,2 2 0,5 13 0,-4-2 1,2 4-1,4 3 1,2 3 0,3 10 0,2 6-44,2 7 1,0 18 0,-3 6 0,-9-40 0,0 2 32,1 2 0,0 2 0,4 11 0,-1 2 0,-1 2 0,0 1 0</inkml:trace>
  <inkml:trace contextRef="#ctx0" brushRef="#br0" timeOffset="4.9785">29633 9161 7486,'-11'0'-1247,"0"0"1353,-2 0 31,6 0-53,-8 0-63,14 0 1,-9-2-12,5-3 0,3 1 0,-4-7 7,5-2 1,1 4 5,0-2 0,5 0 13,1-5 0,1 4 1,-1 1 5,5-1 0,-2 4 0,0 1 1,0 1-64,0 1 1,2-6 0,6 5-54,-1 3 1,1 1 30,-1 2 0,-1 2 0,-2 1 39,-2 3 1,-7 7 0,3-2-1,-1 3-5,-1 3 0,1 0 1,-5 1-1,3 2 18,2 2 0,-1 0 1,-5-5-1,2 1-4,4 4 1,-5-9-1,5 4 1,-4-3-5,-2 1 1,2 0 0,1-2-3,3-2 0,1-6-8,-1 6 1,-3-7 5,8 1 1,-7-5-1,1-5 23,-3-6 0,4-4 1,-1-2-1,-1 1-9,-2-1 0,-2 1 0,-2-1 0,-2 1-5,-1-1 1,-6 1 0,3-1-1,1-1-5,0-4 1,-4 3 0,3-3 0,1 4-1,0 1 0,-1 6 0,5 0 17,-3-1 1,1 2-44,5-1 23,0 8 1,1 3 0,3 11 0,3 3 3,3 3 1,-5 5-1,6 0 1,0 0-4,-2 2 0,6-6 1,-6 4-1,2-1-49,0 1 0,-1-4 1,2 4-1,-1-4-29,2-1 0,-4-6 1,3 0-1,0 0 23,3-2 0,2 4 0,-1-7 56,1-3 0,-1 6 0,1 1 0</inkml:trace>
  <inkml:trace contextRef="#ctx0" brushRef="#br0" timeOffset="5.9785">30080 9327 7822,'-2'-17'-251,"-4"0"1,5 6 0,-5 0 257,4-1 0,2 2-25,0-1 0,2 2 0,2-4-5,1 2 0,6 6 0,-3-4 12,1 1 1,-4 3-38,6 5 1,0 2 45,6 3 0,-6 2 1,-2 6-1,-1-2 0,-5 2 1,5 2-1,-3 1 42,-1 1 0,-2-1 0,-2 1 72,0 0 0,0-1-39,0 1 0,1-3 67,5-3-58,-4-3 1,12-8 0,-3-2 0,6-5-52,5-10 1,4-1-1,9-10 1,1-3-65,3-6 0,12 0 0,1-5 0,7-2-62,9-4 0,0 2 1,-29 19-1,1-1 95,2 2 0,0 1 0,-1-3 0,1-1 0,3-1 0,0 1 0</inkml:trace>
  <inkml:trace contextRef="#ctx0" brushRef="#br0" timeOffset="6.9785">23399 8930 6347,'-2'-15'97,"-3"4"248,3 4-200,-5 7 0,5 0 135,-4 0-218,4 0 1,-5 1 0,7 5-176,0 5 0,0 11 0,0 4 1,0 1 75,0 1 1,0-1-1,0 5 1,0-3 0,0-1 1,0-6 0,0 3 0,0-1 13,0-3 0,0-1 1,0 0-1,0 2-46,0-2 0,0-1 0,0-3-65,0 1 0,0-1 0,0 1 38,0-1 0,0 1 0,0-1 95,0 1 0,-7-8 0,-3-2 0</inkml:trace>
  <inkml:trace contextRef="#ctx0" brushRef="#br0" timeOffset="7.9785">23267 9442 8387,'-8'10'-1410,"5"-3"531,-8-7 825,7 0 132,-3 0 1,7 2-37,0 3 1,7-3 0,4 4-5,4-5 1,1-1-1,1-1 1,-1-3-82,1-2 1,-1-1-1,1 3 1,1-3-52,4-2 0,-3 0 0,3-4 0,-4 2-73,-1-2 167,-8 6 0,6-16 0,-6 5 0</inkml:trace>
  <inkml:trace contextRef="#ctx0" brushRef="#br0" timeOffset="8.9785">23548 9277 7741,'-11'-6'-307,"0"1"1,0 1 0,-6 10 388,1 5 0,5-2 0,2 4 0,1 3-178,5 5 1,1 2 0,2-2 0,0 3-201,0 1 1,0-3 295,0 6 0,7-1 0,2 7 0</inkml:trace>
  <inkml:trace contextRef="#ctx0" brushRef="#br0" timeOffset="9.9785">23217 9971 8353,'9'-7'-286,"-1"-2"1,-8-8-103,0 1 0,0-1 0,2 1 283,3-1 1,2 1 0,6-1 95,-2 1 1,0 1 0,4 2 0,-2 4 8,-2 2 0,0 1-23,5 6 0,1 2 20,0 3 0,-6 3 0,-2 5 0,0-2 6,0 1 0,-3-2 1,3 1-1,-2 2 10,-3 1 1,3 3-1,-1-1-10,-3 1 1,1-2 0,0-3-1,1-1 25,-1 2 0,-2-3 141,-2 1-7,0-8-53,0 5-126,0-8 1,0-8 0,0-3-13,0-4 1,5-1-1,1-1 1,-3 1 11,-1-1 1,-2 1-1,0-1 2,0 1 1,0-1 0,0 1 0,0-1 8,0 1 1,0-1 14,0 1 0,-5-1 2,-1 0-12,1 8-71,5 2 1,0 9 62,0 3 0,0 4 0,2 8 0,1 0 45,3-1 1,1 1 0,-3-1-1,3-1-25,2-4 0,-3 4 1,5-4-38,2 3 1,-4-3 0,2 0-72,2 2 0,2-4 0,1 1-186,1-3 283,-1-2 0,1-5 0,-1 0 0</inkml:trace>
  <inkml:trace contextRef="#ctx0" brushRef="#br0" timeOffset="10.9785">23779 9806 6290,'0'-11'114,"0"0"0,0 0-92,0-5 1,2 1-1,4 4-47,5 5 0,-2-1-126,2 1 0,-2 3 128,2 8 1,-3 4 0,-8 8 16,0 0 1,0-1 0,0 1-1,0-1-12,0 1 1,0-6 0,0 0 91,0 2-76,0 1 1,1-5-10,5-3 0,-2-4 81,7-2 1,0-6-1,5-1-23,1-2 1,-1 0 0,1-2-38,-1 5 1,1 4 0,-1 2-23,1 0 1,-8 8 0,-2 3 0,-1 3 6,-1 3 1,1 1 0,-8 2 0,-3 2-3,-6-1 1,-4 4 0,-2 1-1,-1 2 10,-4-1 1,-2 1-1,-5 5 1,1 0-9,-1 0 5,-3 0 0,-1 0 0,0 0 0</inkml:trace>
  <inkml:trace contextRef="#ctx0" brushRef="#br0" timeOffset="11.9785">30063 8880 7144,'-9'-2'-433,"2"-1"448,-1-3 1,5 1-1,-6 3-54,1-4 0,1 4-22,1-3 1,-3 3 81,-7 2 1,-1 0 0,1 0 1,-1 0 0,6 6 0,0 1-34,-2 2 0,-2 0 1,-1 4-1,-1-2 9,1 2 1,5-4 0,0 0 0,0 1 20,2-1 1,-6-4 0,6 6 0,-2 0 47,0-2 1,1 6 0,-2-6 0,1 2-54,-2 0 1,5 0 0,1 8 0,1 1-14,1 2 1,-1 0 0,6-4 0,0 3 0,0 1 0,0 0 0,2-6 1,2 1 3,1-1 0,8 1 0,-2-2 0,4-2 3,2-2 0,-1-2 0,1 2 0,-1-4 3,1 0 0,5-5 1,0 4-1,0-4-12,2-2 1,-4 0 0,6 0 0,-2 0 8,-4 0 1,4-6-1,0-1 1,-1-2-22,1-4 1,-2-2 0,-5-2 0,-1 1 17,1-1 1,-2 1-1,-2-2 18,-2-5 0,-8 0 1,3-5-4,-4 6 1,-2 4 0,-2 1 0,-4 2-10,-5 4 0,-4-2 0,-1 8 0,-1 1-11,1 2 1,-6 2 0,-2 0 0,0 0-61,0 0 1,-3 8-1,3 5 1,0 5 49,0 4 0,-4 6 0,6-4 0,2 1-68,2 5 1,3 1 0,4 2-1,6 0 33,3 0 0,2-7 0,0-2 1,2-2-8,3 0 1,4-6-1,8-6 1,-1-3 44,1-3 1,5-3 0,2-1-1,0-1 16,0-5 0,5-3 0,-3-8 1,-1 1 37,-3-1 1,2-1 0,-2-2 0,-1-2-2,-3 1 1,-3-2 0,-4 0 0,-6 3 33,-3 2 0,-2-4 0,0 0 1,0 2-53,0 1 0,-7 3 0,-4-1 0,-4 2-31,-2 4 0,-5 4 1,-2 7-1,-1 0 19,-5 0 0,5 0 1,-1 2-1,0 3-75,0 6 0,1 10 0,-5 3 0,5-1 23,1 1 0,4 4 1,7-6-1,3-2 2,3-2 1,2-1 0,5 0 0,1-3 6,5-3 0,3 2 0,8-7 0,-1-3 24,1-1 1,1-2 0,2 0-1,4-2 4,2-3 0,-4-3 0,4-4 0,-2 1 4,-4-2 1,4-2 0,-2-2-1,-2 1 50,-2-1 0,-7 1 0,-1-2 1,-3-3 8,-3-1 1,-3 0-1,-1 6 1,0-1-41,0 1 0,-7-1 0,-6 1 0,-5-1-14,-4 0 0,-2 8 0,4 4 0,-4 3-28,-2 2 1,4 0 0,-4 2 0,1 3-33,-1 6 1,4 6 0,-4 3 0,2 2 9,4-2 0,2 6 0,1 0 0,2-1 3,4-2 0,-1 0 0,6-1 9,2-1 1,4-10-1,6-4 1,5-1 29,4-1 0,1 1 0,1-8 1,1-4-9,4-5 0,-2-4 0,6-1 1,-2-1 0,-4 1 0,4-1 0,-2 1 0,-4-3 9,-5-3 1,0 4 0,-7-4-1,-3 4 55,-1 1 0,-4 1 0,-1-1-2,-3 0 1,-9 3 0,1 3 0,-6 3-47,-1 1 1,-3 5 0,1-1 0,-3 6-29,-4 8 0,5 6 0,-3 3 0,1 4 32,1 2 1,0-1-1,6 5 1,0-5-79,5-1 1,0 4-1,10-6 1,1-2-5,2-2 0,4-1 1,4-2 34,5-4 0,3-4 0,5-7 0,1 0 18,2 0 1,2-7 0,-4-4 0,4-4-5,2-2 1,-4-1 0,3-2-1,-1-2 18,-3 2 1,-3-1 0,-2 1 0,-1-2 10,-4 2 0,2 2 0,-7 1 65,-3 1 1,-3 6-1,-3 3 1,-5 1-61,-1 1 1,-2 1 0,-6 8-1,1 3-9,-1 2 1,1 8 0,-1 7 0,3 0-11,3 0 1,-2 0 0,7-4-40,3 2 1,1 0 27,2-6 0,7-6 1,6-5-1,5-3 28,4-2 0,8-7 1,-3-4-1,5-6 3,1-5 1,2 2 0,1-6-1,3 0-15,-2 1 1,3-1 0,-1-2 0,-3 4 11,-1 1 0,-7 4 0,-2-3 41,-3 4 1,-2 7-25,-10 0 0,-4 9 0,-9 4 0,-3 12-10,-6 12 1,-4 7 0,-3 4 0,-3 2 0,-1-3 1,-2 5 0,4-3 0,0-1-27,5-2 1,-1-9 0,7-4 0,-1-4-100,5-1 0,5-3 80,5-3 1,5-3 0,8-10 0,2-4 11,2-5 1,13-11-1,-2-5 1,2-5 9,0-1 1,0-1 0,2-1 0,1 0 27,-1 3 1,-4 5 0,-5-1 0,-6 6 180,-4 4 0,-7 3-74,0 4 0,-9 0 21,-2 11 1,-7 4 0,-10 12 0,1 1-319,-1-1 1,0 8 0,1 2 0,-1 2 161,1-1 0,-8 8 0,-2 7 0</inkml:trace>
  <inkml:trace contextRef="#ctx0" brushRef="#br0" timeOffset="12.9785">21067 9277 8417,'-9'0'-2318,"0"0"2453,4 0 1,1 0 146,-7 0 1,5 0 247,-5 0-467,8 0-49,-5-7-12,8 5 1,0-7 0,2 5 35,4-2 0,3-5 1,7 4-12,1-2 0,5 5 0,0-3 0,-2 1-45,-1 1 1,-3-1 0,1 8 0,-1 2 7,1 1 1,-1 8 0,1-2 0,-1 4-19,1 1 1,-1 1 0,1 1 4,-1 4 1,-6-3-1,-3 3 1,-1-4 2,-1-1 0,1 5 0,-6 2 0,0 0 10,0-1 1,0 1-1,-2-3-27,-4 1 1,4 0-60,-3-6 84,3-7 0,4-1 1,2-10 30,1-4 1,6-3-1,-4-7 1,1-1 1,-1 1 1,6-7-1,-4 1 1,0 2-12,-3 2 1,1-4-1,1 0 1,-1 0-8,0-2 0,1 5 0,-5-4 0,3 1-2,-3-1 0,-1 1 0,-2 6 0,0-1 8,0 1 0,0-1 0,0 1 168,0-1-108,0 1 0,0 5-74,0 0 0,0 9-63,0 2 1,2 2-1,2 9 1,1 1 112,-1 3 0,3 4 0,-1 1 0,-1 4 15,3 1 1,-5-3-1,7 4 1,-1 0-64,0 0 1,-4-4 0,7 3 0,-1-1-99,-2-4 0,5-1 0,-3-3 0,2 1-3,-2-1 1,4 1 0,-4-2-1,2-2-120,-2-2 1,4-8 0,-4 3-1,3-4 110,3-2 1,-1-2-1,1-4 110,0-5 1,-6-3 0,-2-3-1,0 0 35,0 1 0,-5-1 0,1 1 154,-3-1 1,4 6 337,-1 0 0,1 6-164,-6-6 0,0 9-340,0 2 0,0 7 0,0 12 0,1 3 37,5 5 0,-2 6 0,7 4 1,2 3-347,1 3 1,3 1 0,-1 7 0,3 3 289,3 1 0,3 15 0,9-3 0</inkml:trace>
  <inkml:trace contextRef="#ctx0" brushRef="#br0" timeOffset="13.9785">23895 9757 8265,'-16'0'-1091,"5"0"1030,0 0 1,1-2 0,-2-4 23,1-5 0,7 2 0,-2-2 10,4-2 0,2-2 0,2-1 85,4-1 0,-2 6 0,7 0-42,1-2 1,-2 6 0,1 0-27,1-1 0,3 6 0,2-3-32,-1 3 1,-1 9-1,-2 5 1,-2 2 14,2 3 1,-6-1 0,0 3 0,-1 3 13,-1 5 1,3 3 0,-5-1 0,3-1-15,-2 1 1,-3 2 0,-1 1-1,0-3 20,0-2 0,0-4 0,0 2 30,0-1 1,0-2 183,0-5-125,0-8 1,10-9-1,4-11 1,8-6-77,4-5 1,2-3 0,5-7-1,2 3-119,3 1 0,-1 1 1,7-6-1,2 0-12,2 0 125,1 0 0,1-8 0,0-1 0</inkml:trace>
  <inkml:trace contextRef="#ctx0" brushRef="#br0" timeOffset="14.9785">25317 9525 7582,'-16'0'-297,"-1"0"0,8-7 516,4-4 1,3 1-447,2-1 178,0 8 0,2-5 0,3 8 22,6 0 1,-2 0 0,2 2 4,2 4 0,2 3 0,1 9 0,1 3 0,-1 1 1,-5 1 0,-1-2 0,-1 3 1,0 1 0,-5-5 1,1 4-1,-1-2 15,1 0 1,-3 1-1,4-7 1,-4 1 5,-2-1 0,-2-1 0,-2-2-6,-1-2 0,-3-2 44,3 2-29,3-4 0,-5-14 0,7-4 0,0-4-30,0-1 1,1-6 0,3-2-1,3 0 30,3 0 1,-7-5 0,3 3-1,-4-2 55,-2 1 1,0 6 0,0-1 134,0 4 0,0 7 376,0 0-594,0 7 1,0 4 0,0 11 0,0 4-77,0 2 0,0 1 0,1 2 0,3 2 36,2-2 0,6 4 0,-2-2 1,1-1-97,0-3 0,0-1 1,5-1-1,1 1-2,-1-1 0,1 1 0,-1-3 1,-1-1 155,-4-2 0,4-7 0,-6 3 0,8-7 0</inkml:trace>
  <inkml:trace contextRef="#ctx0" brushRef="#br0" timeOffset="15.9785">25764 9773 8229,'5'-18'-250,"1"-4"1,5 3 0,-6-3 299,-1 4 1,-2 1 473,-2 1-209,-7-1 1,5 6-900,-4 0 160,4 7 0,10-3 146,3 7 0,3 0 215,3 0 1,-6 6 0,-2 1 18,-1 2 0,3 2 1,-6 6 49,-1-1 0,-1-1 0,1-2 11,2-2 1,1-7 0,-2 1 66,6-3 0,-1-2 1,1-2-1,2-2-13,1-1 1,-3-2-1,0 3 1,2-2-60,2 3 0,1 1 0,1 2 19,-1 0 0,-5 2 1,1 3-188,0 6 0,-4 4 0,-3 3 0,-3 2-47,-2 3 0,0 4 203,0-5 0,-7 8 0,-2-5 0</inkml:trace>
  <inkml:trace contextRef="#ctx0" brushRef="#br0" timeOffset="16.9785">26855 9310 8134,'0'-11'-101,"0"0"1,2 0-256,4 2 0,-3-6 0,8 4 384,2-4 0,2 1 1,1 1-33,1 2 0,-6 7 1,0-1-10,2 3 1,1 2 0,1 2 0,-2 3-5,-2 6 0,-2-2 0,4 2 0,-4 2-27,-1 2 1,3 1 0,-6 1 0,-1-1 28,-2 1 0,-2 0 1,0-1-15,0 1 0,0-6-19,0 0 49,0 0 1,0-4-5,0-7 1,0-7 0,0-10 7,0 1 0,0-1 0,0 1 1,0-1 30,0 0 0,0 1 0,0-1 0,0 1 47,0-1 1,0 6-1,0 0 139,0-2-216,0-1 1,0 3-72,0 0 1,0 9-1,0 2 49,0 9 1,0 6-1,2 3 1,1 2-55,3 2 1,5 0-1,-4-5 1,2-1 7,4 1 1,-4 0 0,2-3 0,2-1-153,2-2 1,7-7 213,0 1 0,7 5 0,-3-1 0</inkml:trace>
  <inkml:trace contextRef="#ctx0" brushRef="#br0" timeOffset="17.9785">27550 9145 7171,'-15'11'-130,"2"0"1,4 2-10,2 1 0,-4-1 0,3 2 0,1 3 76,0 1 1,-6 1-1,4 0 1,-3 2 51,1-2 0,2 0 1,-2 1-1,4 1 34,0-2 0,5-2 0,-4-1 0,4-1 118,2 1 1,0-1-69,0 1 1,0-6 0,2-2 44,4-1 1,3-3 0,7-7 0,1-1-52,0-3 1,1-7 0,2 2-1,4-4 43,2-1 0,-4 5 0,3 0 0,-1 0-107,-3 2 0,2-4 1,0 7-1,-3 3-153,-2 1 0,-1 2 1,-1 0-259,1 0 0,-6 0 98,0 0 1,-2 2 309,2 3 0,-4 4 0,-7 8 0</inkml:trace>
  <inkml:trace contextRef="#ctx0" brushRef="#br0" timeOffset="18.9785">27533 9244 8129,'-7'-9'-439,"3"1"373,-7 8 1,6 6 0,-5 3 0,3 6 209,3 9 1,3 5-1,1 6 1,0 2-194,0 1 0,0 8 1,0 0-1,1 6 62,5 3 0,3 2 0,8-2 0,-1 7-359,1 8 1,1 5 345,4 8 0,-9-35 0,0 1 0,3 2 0,1 0 0</inkml:trace>
  <inkml:trace contextRef="#ctx0" brushRef="#br0" timeOffset="19.9785">21564 8748 8151,'-6'-17'-1730,"-1"3"1774,-3 3 0,5-2-14,-6 7 0,2-1 1,-4 3-7,2-1 1,0-1-1,-6 6-26,1 0 0,-1 0 0,1 0-36,-1 0 1,1 0 0,-1 0 23,1 0 0,-1 0 0,0 0 1,1 0 7,-1 0 1,1-5-1,-1-1 1,1 2-9,-1 3 1,-1 1 0,-2 0 0,-4 0-3,-2 0 1,6 0 0,-4 1 0,2 3 10,0 2 0,-6 5 0,6-4 1,0 0 10,-2 1 0,6 5 1,-4-2-1,4 1-5,1-1 0,0 4 0,1-4 0,-1 4 0,1 1 0,-1 1 0,1-1 0,-1 3-12,1 3 0,-3-2 1,-1 8-1,-4-1 6,-1-1 0,2 5 1,-2-3-1,1 1 17,4-1 0,1 1 0,3-5 0,-1 0-3,1 0 1,-1 3 0,1-3 0,-1 0-6,1 0 0,1 4 0,2-6 1,4-2-3,1-2 0,-3-1 1,6-1-1,1 1-8,2-1 1,2 3 0,0 1 0,-1 2 3,-5-2 1,4-1-1,-3-3 1,3 2 0,2 4 1,0-3-1,0 3 1,2-4 0,3-1 0,-3-1 0,4 1 0,-3-1 5,3 1 1,-4-6-1,5 0 27,0 2 0,-3 2 1,5 1-1,0-1-8,1-4 1,-5 4 0,6-4-23,2 3 0,0 3 1,0-1-1,-2 1 8,2-1 0,-4-1 0,0-2 1,0-2-25,0 2 0,-3 2 1,5 1-1,0 1 9,-2-1 1,6 1-1,-4-1 1,3-1 2,3-4 0,0 4 0,-1-4 0,1 3 1,-1 3 1,2-6 0,3 0 0,1 0 1,-2-2 0,-2 4 0,1-7 0,1-3 46,2-1 0,2 4 0,-4-1 0,2-1-27,-2-2 0,4 3 1,0 1-1,0-3-17,0-1 1,3 4-1,-3-1 1,2-1 9,3-2 0,-3-2 1,2 2-1,1 1-27,2 3 1,1-1-1,-3-5 1,-1 0 11,1 0 0,2 6 0,0-1 0,-1-1 9,-3-2 1,1 0 0,5 1 0,-2 3-1,-3-3 1,3 5 0,-3-3-1,3 1-14,2 1 1,0-5 0,0 4-1,0-3 2,0 3 0,0-4 0,0 3 0,0-3 8,0-2 0,6 0 1,1 0-1,1 0-2,-1 0 1,6 0 0,-2 0-1,4 0 0,2 0 1,-1 0 0,1 0-1,0 0-5,-1 0 1,1-6-1,-1 1 1,1 1 5,0 2 0,-6 2 0,0 0 0,0-1 20,-2-5 1,6 4-1,-4-3 1,2 3-4,-2 2 0,2-6 1,-6 1-1,3-1-11,3-1 1,-4 5 0,2-3 0,0 3 3,-2 2 1,6-6-1,-4 1 1,2 1-27,-2 2 1,10 2 0,-5 0 0,3 0-12,-1 0 1,-1 2-1,-1 2 1,1 3 13,-1 2 0,-1 2 1,-2 6-1,-2-2-13,2-4 1,0 3 0,0-5 0,-2 2 9,2 0 1,-4-7 0,2 4 0,2-3 11,2 1 1,2-1-1,-1-5 1,1 0 0,0 0 1,5 2 0,0 2 0,-2 3 1,-1 2 1,3-3-1,0 5 1,0 1-22,2 3 0,-6 7 0,6 0 0,-2 0 15,1 2 0,-1-5 1,-6 4-1,1 0 2,0-1 0,-3-2 0,1-7 1,-2-2 13,0 2 1,0-4 0,-9 0 0,3-2 63,2-3 1,1-2 0,2-2-1,0 0-44,1 0 1,-4 0 0,2 0 0,2 0-17,2 0 1,1 0 0,3 0 0,-1 2-42,-1 3 0,8-3 0,-8 5 0,2-1-20,-1-1 0,0 6 0,3-3 0,-1 1 1,-5 4 0,1-4 0,-5 0 0,4-2 40,2-3 0,-2-2 1,-2-2-1,-4 0-5,-2 0 0,4 0 1,-5-2-1,-2-2 9,-2-1 1,5-8 0,2 2 0,2-4 67,0-1 1,1-6 0,2 0 0,-1 2-61,-2 1 0,-1 3 0,3-1 0,-4 1 24,-2-1 1,-3 0 0,-8 1-1,-3-1 34,-2 1 0,4-3 0,-5-1 0,3-4-1,4-1 1,-5 3 0,3-6 0,-1-1-33,-1-3 0,4-2 0,-7-3 1,3-2-21,4 2 1,-7 3 0,-1 0 0,-3 1-16,-3 0 0,-6 6 0,-5 1 0,-3 0 17,-2 1 0,0 3 0,0-4 0,-2 0-11,-3 0 1,1-1-1,-5-6 1,0 0-35,-1 0 0,5 0 0,-6-2 0,0 0-51,2 2 1,-6-10-1,4 8 1,-4-3 45,-1-3 0,-1 3 0,1 5 0,-1 0 4,0 0 1,-1 0 0,-4-1 0,-4 1 36,1 0 0,-5 0 0,6 0 0,-1 0 47,-5 0 1,1 0 0,-1 0 0,5-2-17,1-4 1,-6 6 0,3-3-1,-3 4-19,3 3 1,-6-4 0,2 9-1,-6 0-24,0 0 1,-3 2-1,-1 7 1,-1 3-2,-4 1 1,-2 1-1,-1-1 1,-1 6-21,0 3 1,1 2 0,-3 0 0,-1 0-11,-2 0 0,-13 7 0,2 4 0,-6 4 22,-7 2 0,0-1 0,32-7 1,-1 1-1,-2-1 0,0 2-24,-1-1 0,0 2 1,-6 5-1,0 1 1,-2-1-1,0 1 0,-4 1 1,-1 2-1479,0 1 0,-2 2 1518,-10 3 0,1 1 0,9-1 0,0 1 0,-12 3 0,-2 1 0,-4 0 0</inkml:trace>
  <inkml:trace contextRef="#ctx0" brushRef="#br0" timeOffset="20.9785">29699 9790 7235,'10'-17'-973,"-3"8"1057,-7-6-16,0 13 0,2-5-55,3 7 1,-3-2 0,6-2-10,-1-1 1,-3-6-1,7 4 14,1-3 1,1 5 0,0-4 5,-2 1 0,0-3 0,6 6 47,-1 1 1,1 2 0,-1 2-45,1 0 1,-1 0-1,1 0-52,0 0 0,-1 2 1,1 2 17,-1 1 1,1 3-1,-1-3 1,1 6 0,-1-2 0,1 1 1,-2-1 1,-4 0 1,3 0 0,-3 4-1,4-4-3,1-1 1,-1 4-1,-2-2 1,-2 1-5,2 0 1,2-6-1,-1 6 1,-1 2 6,-2 2 1,0-4-1,4 0 1,-2 2-5,-2 1 1,-6 8-1,6 0 1,0 0 1,-1 2 0,-1-3 0,-6 6 0,3 3 5,-2 1 1,3 2-1,-2 0 1,-1 0-23,-2 0 0,0 6 0,2-1 0,1-1-6,-1-2 0,-2-2 0,-1 2 0,3 2 17,2 1 0,-1 1 0,-5-6 1,0 0 0,0 0 1,0 6 0,0-1 0,0-3 39,0-6 1,0 3 0,0-5-1,0 3-22,0-3 0,0 3 0,0-6 1,0-1-5,0 1 0,0 4 0,0-4 0,0 0-10,0 0 1,0 3 0,0-5 0,0 0-20,0 2 0,0-6 0,0 6 1,-2-2 23,-3 0 0,3 0 0,-4-5 0,3 0 11,-3-1 0,4 1 0,-3-1-8,3 1 0,2-6 1,0 0 6,0 2 0,-6-4 22,1 2 0,-1-6 0,5 5 37,-5-3 0,4 0-60,-3-1 0,3-3-77,2 8-494,0-7 261,0 3 303,0 1 0,-7-6 0,-3 5 0</inkml:trace>
  <inkml:trace contextRef="#ctx0" brushRef="#br0" timeOffset="21.9785">29931 11559 7466,'9'-9'-809,"-1"1"883,-8 8 552,0 0-568,7 0-36,-5 0 0,7 0 0,-4 0 6,6 0 1,-1 0 0,-1 2-1,0 2 9,0 1 0,2 8 0,6-3-18,-1-1 1,6 5 0,0-4 0,0 1-14,2 0 0,-3-6 0,6 4 0,1-1 8,-3-5 0,5 1 1,-6 0-1,0 1 7,-1-1 0,5-2 1,-6 0-1,-2 1-22,-1 3 0,3 1 1,0-3-56,-2 1 0,-2 6 1,-1-5-1,-2-1-72,-4 3 1,3-6 0,-5 5 0,2-2-32,0 1 1,-7 1 0,4-3-212,-1 1 1,-3 1 369,7-6 0,-8 0 0,5 0 0</inkml:trace>
  <inkml:trace contextRef="#ctx0" brushRef="#br0" timeOffset="22.9785">30874 11228 6993,'-10'17'136,"3"1"1,0 4 0,-4 6 0,-4 7 0,-3 7 0,-3 8-315,-1 1 0,-7 8 1,1 1-1,-3 5 178,-2 1 0,-15 7 0,-3 3 0</inkml:trace>
  <inkml:trace contextRef="#ctx0" brushRef="#br0" timeOffset="23.9785">31816 5589 6669,'0'-11'-783,"0"0"734,0-2 38,0-1 0,0 3 4,0 0 1,0 0 8,0-6 0,0 1-5,0-1 1,0 6 2,0 0 0,0 0 0,0-6 0</inkml:trace>
  <inkml:trace contextRef="#ctx0" brushRef="#br0" timeOffset="24.9785">31717 5126 6888,'0'-11'-516,"0"0"720,0 8-70,0-5-124,0 8 1,0-2-60,0-3 0,2 3 1,3-3 30,6 3 1,-2 2 0,3 0 2,0 0 0,3 0 14,2 0 1,-6 5 0,-2 3 0,-2 1 0,-3 4 0,3-4 0,-1 2 0,-3 2 3,-1 1 1,-2 3 0,0-1-1,0 1 14,0 0 1,0-1 0,0 1-1,0-1-7,0 1 1,-5 5-1,-1 0 1,1-2-3,-3-2 0,6-1 1,-5-1-8,0 1 0,-1-1 0,-3 1 0,6 0 10,3-1 0,-3-5 0,-1 0 0,2 2-8,3 2 0,-5 1 0,1 1 1,1-1 4,2 1 0,0-1 0,-2 1 0,-1-1-9,1 1 0,2 0 0,2-1 0,0 1 2,0-1 0,0 6 1,0 0-1,0-2-11,0-1 1,0-3 0,0 1-1,2-1-5,4 1 0,-4 0 0,5-1 0,-1 1 2,-1-1 0,6 1 0,-4-3 8,3-3 1,-5 2-7,6-7 0,-2 1 0,4-3 31,-2 1 0,-5 1-4,5-6 67,-8 0-80,5 0 1,-8 2 0,-2 3-3,-4 6 1,3-2-1,-8 2-3,-2 2 1,5 2 0,1 1 0,2 1 9,-1 0 0,-1-1 0,3 1 1,-1 1 0,1 4 0,2-4 0,2 4 0,0-3-6,0-3 0,0 6 0,2 0 0,2 1-4,1 0 0,1-4 0,-5 3 1,3-2-2,2 2 0,1-4 0,-3 6 0,3-2 0,2 0 0,-5 2 0,3-3 0,-1 2 1,-1 3 1,8-6 0,-4 2 0,2-1-1,0 1 1,-1-4-1,2 4 1,-2-4-1,-3-1 1,4 5 0,-6 0 0,1-2-1,1-1 1,1-3 0,3 1 0,-4-1-1,0 1 1,-3-1 0,5 1-1,0-1 0,1 1 0,-5 1 0,4 3 0,-1 1 0,-1 0 0,-3-6 0,1 1 6,-1-1 1,-2 1-1,-2-1-6,0 1 1,0-1 0,0 1-1,0 0-1,0-1 1,0-5 0,-2 0-1,-4 2 1,5 2 0,-7 1-1,1 1 1,3-1-2,-7 1 1,6-1-29,-6 1 0,7-1 9,-2 1 0,-1-6 19,2 0 1,-1-5-1,4 3-2,-3-2 1,1 0-1,-7-3-1,-2 2 0,4 1 0,-2-3 45,-2 1 0,0 2 0,0-3 0,2 2 9,-2-3 0,4 1 0,-2 0-25,-2 1 1,1 3 0,-1-5-1,2 3-43,-2-3 1,5 1-1,1 0-142,0 1 1,3 6 0,-5-3 161,2 1 0,-6 2 0,3 5 0</inkml:trace>
  <inkml:trace contextRef="#ctx0" brushRef="#br0" timeOffset="25.9785">22556 9475 8346,'-17'6'0,"1"-1"-468,-1-1 1,6-2 0,2 0-92,2 3 508,-6-3 1,11 7-154,-4-3 1,6-4 203,6 3 0,10-3 0,10-2 0</inkml:trace>
  <inkml:trace contextRef="#ctx0" brushRef="#br0" timeOffset="26.9785">23945 9823 6255,'-2'-10'-469,"-4"5"469,5 10 0,-7 5 0,8 6 0</inkml:trace>
  <inkml:trace contextRef="#ctx0" brushRef="#br0" timeOffset="27.9785">25516 9641 6491,'-9'7'-383,"1"-3"383,8 7 0,8-8 0,1 5 0</inkml:trace>
  <inkml:trace contextRef="#ctx0" brushRef="#br0" timeOffset="28.9785">27566 9343 5909,'9'0'-46,"6"0"1,-6 0 0</inkml:trace>
  <inkml:trace contextRef="#ctx0" brushRef="#br0" timeOffset="29.9785">29666 12402 7864,'-9'0'-721,"2"-1"0,5-3 711,-3-2 227,3 1-145,-6-3 0,8 5 0,0-8-49,0-2 0,0 4 0,2-2-29,4-2-1,-4 4-1,3-2 1,2 5 21,-1-5 1,1 6-15,-1-6 0,-3 7 0,7-3-32,-3-1 24,6 6 0,-4-3 2,8 10 0,-6 3 0,0 5 5,1-2 1,3 0 0,0 5-1,-4 1 1,4-6 0,-4-2 0,1 0 17,-1 0 1,4-5 0,-6 3 0,2-1-6,0-1 1,0 3 27,6-3 0,0-3 1,-1 4 4,1-5 0,-6-6 0,-2-3 0,0 1-18,0 0 1,0-6 0,4 2 0,-2-2-21,2 2 0,-4-4 0,0 4 1,1-3-52,-1-3 0,-4 1 0,5-1-141,-3 0 0,-2 1 157,-5-1 0,0 1 0,-1-1 40,-5 1 1,4 5 0,-5 2 29,0 1 1,3-3-60,-7 6 0,5-6-11,-5 5 0,6 1 20,-6 5-9,7 0 42,-3 0 56,7 0 248,0 0-337,0 7 0,0-3 12,0 7 0,0 0 28,0 5 0,0 1-10,0-1 0,0 1 1,0-1 13,0 1 0,5-1 0,3 1-17,1 0 1,-4 5 0,6 0 0,0-2 11,-1-2 1,2-1 0,-4-1 0,-1 3-22,0 3 1,6-2 0,-4 6 0,3-1 0,-1 1 1,-6-4-1,6 6 1,0-1-3,-2-1 1,6 5 0,-6-3 0,2 5-14,0 5 1,-5-3-1,3 4 1,0-4-2,0-2 0,-3 0 1,5 2-1,0 0-31,-2-2 1,4 4 0,-6-10 0,1 4-35,-1 2 1,4-5-1,-6-2 1,-1-1-24,-2 1 1,4-6 0,-1 2 0,-1-3 39,-2-3 1,-2-5 0,-2 0 69,-4 2 0,3-5 1,-9-1 6,0 0 0,-3-5 0,-2 4-3,1-4 1,-1-2 0,1-2-1,1-4-22,4-5 1,-4-4 0,4-1 0,-3-1-62,-3 1 0,1-3 1,-1-1-1,2-4-13,4-1 0,-3 3 0,4-4 0,-1 0 67,0 0 1,8 6 0,-5-4 0,3 2 35,-1 0 0,1 0 0,5 4 0,0-2-19,0-2 0,0 0 0,0 3 0,2-1 15,3-2 0,-1 0 0,5 5 0,0 1-117,0-1 1,-3 1-1,3-1 1,0 1-351,0-1 443,2 1 0,6-1 0,0 0 0</inkml:trace>
  <inkml:trace contextRef="#ctx0" brushRef="#br0" timeOffset="30.9785">30229 11873 7580,'0'-16'-1673,"-2"1"1788,-4 4 0,4-4 0,-7 12 85,4-8 1,-3 5-1,-4-3-178,1 1 0,5 3 0,-3 3 1,0-2-23,-1-1 1,5-1 0,-6 6-13,-2 0 1,-2-5 0,-1-1 0,-1 3-14,1 1 0,-1 0 1,1-2-1,-1-1 32,1 1 0,-1 1 1,1-1-1,-1-2 11,0 3 1,1-1 0,-2 0 0,-3-1 43,-1 1 1,0 2 0,6 2 0,-1 0-24,1 0 1,-6 0 0,0 0 0,1 0-12,3 0 0,1 0 0,1 2 1,-1 2-41,1 1 1,-6 6-1,0-3 1,1 1 1,3 4 0,2 1 0,-1 3 0,1-2-2,-1-4 0,0 3 1,-1-3-1,-2 4 21,-2 2 0,0-1 1,3 1-1,-1-1 14,-2 1 0,-2 5 0,4 2 0,-4 0-14,-2-1 1,1 5 0,-5-4 0,3 2-6,-3 3 0,5 2 1,-1 2-1,0-1-2,0-5 1,6 8 0,-4-6 0,2 1-29,0 1 1,0-1 0,7-1-1,3-3-28,1-2 1,1 3 0,-2-3-1,1 0 22,-2 0 1,5 3 0,1-5 0,1 0 86,1 2 1,-1 0 0,6 4 0,0-4 22,0-1 0,0-4 0,0 5 0,0-2-41,0 0 0,6 5 1,1-3-1,2 0-6,4 0 0,-3 4 0,1-4 0,0 1-57,-2 5 0,4-5 0,-6 3 0,2-1 16,4-1 0,2 0 0,1-6 0,-1 4 3,-4 2 1,4-6 0,-4 2 0,5-2 2,6 2 0,-3-3 1,3 3-1,-4-4 16,-1-1 1,-1-1 0,1 1 0,1-1 51,4 1 1,-4-3 0,6-1 0,-2-2 20,0 2 1,8 0-1,-4 0 1,1-2-36,1 2 1,-3-4 0,5 0 0,-3 0 21,3 1 0,-1-1 1,1 4-1,-3-2-3,3 1 0,-1-2 0,0 1 0,-3 0-10,-2-2 0,0 4 0,-4-6 0,2 0-41,-2 1 0,4-1 1,0-3-1,0 1 17,0-1 0,3-2 0,-3-2 0,0 0-37,0 0 1,5 0-1,-1 0 1,1 0-59,-1 0 1,3 0 0,-5-2 0,2-2 7,-1-1 1,1-6-1,3 3 1,-2 1 41,-1 0 1,-1-6 0,6 4 0,1-2-12,-1 0 1,0 1-1,0-2 1,0 1 25,0-2 0,0-2 1,0-1-1,-2-1 26,-3 0 0,3 1 0,-3-1 0,3 1 10,2-1 1,-5-5 0,-3 0 0,1 0-13,0-2 0,-6 4 0,2-6 0,-4 1-13,-1-1 1,5-2 0,-2-5 0,-3 0-116,-4 0 0,-2-5 0,5-3 0,-1 1-9,-4-1 0,2-8 0,-8 3 0,-1 0 54,-2-2 1,-2 6 0,0-2 0,0 0 31,0 1 0,0-3 0,0 6 1,0-2 119,0-4 1,-2 3-1,-4 1 1,-3 2-39,0 3 1,-8-3 0,3 1 0,-6 2-40,-1 2 1,-4 4 0,-3 2 0,-3 1-16,-2-1 1,-8-2 0,-3-3 0,-4 3 6,-1 4 0,-3-5 0,-1 5 0,-2-4-156,2-2 0,-4 1 1,2 3-1,1 1-429,3-1 0,-4-2 572,0-2 0,-8-8 0,4-1 0</inkml:trace>
  <inkml:trace contextRef="#ctx0" brushRef="#br0" timeOffset="31.9785">26144 16156 7301,'-9'0'-388,"2"0"417,7 0 0,0 2 0,1 2-9,5 1 1,1 8 0,6-2-1,-4 4-10,-1 1 1,5 6 0,-2 2-1,1 2-21,-1 3 1,4-3 0,-4 2 0,2 1-29,-2 2 1,2-3 0,-6-1 0,1 1-64,-1-2 1,0-1 0,-3-4-130,2 1 1,1 0-151,-2-6 381,5-7 0,-1-1 0,-2-8 0</inkml:trace>
  <inkml:trace contextRef="#ctx0" brushRef="#br0" timeOffset="32.9785">26260 16321 7821,'-9'-16'-576,"3"-1"1,-1 6 612,1 0 1,1 6 39,5-6 1,2 7-14,3-1 1,-1 3 0,7 4 25,2 3 1,0-1 0,-1 7 0,-1 2-46,2 1 1,0 3 0,0-1 0,-2 1-46,2 0 0,-4-1 1,2 1-92,2-1 0,-4-5-42,2 0 112,0-7 1,0 3 7,0-7 1,-2-7 0,4-4-3,-2-4 0,-7-7 1,3 0-1,-1 2 29,-1 1 0,1 3 0,-6-1 63,0 1 0,2-1-13,3 1 1,-1 5-46,7 0 0,-5 7 1,5 0-23,1 8 0,3 5 0,2 10 1,-1 1-4,1 2 0,-1 2 1,1-4-1,-3 4-12,-3 2 0,4-6 0,-4 2 0,2-4-82,-2-1 0,4 5 1,-6 0-92,0-2 0,4-7 0,-6-4 0,3-2-285,2-3 476,3-2 0,9-9 0,2-3 0</inkml:trace>
  <inkml:trace contextRef="#ctx0" brushRef="#br0" timeOffset="33.9785">26971 16206 7665,'0'9'-276,"-7"-2"338,-3-7 0,1 2-77,4 4 0,3 3 0,2 7 0,0 1 17,0-1 1,0 1 0,2-1 0,3 1-3,6 0 1,-2-3-1,1-1 1,-1-4-46,0-1 0,2 3 21,6-6 1,-6 1 59,0-6 1,0-2 0,3-4-32,-3-5 0,-1-3 1,-7-3-1,5 1-2,1-1 0,-6 0 0,3-1 0,-2-2 5,1-2 1,-3 0 0,3 5 47,-3 1 42,6-1-77,-6 8 1,7 3 0,-6 12-76,3 5 1,5 4 0,-4 1-24,2 1 1,1-1 0,2 1-113,0-1 1,-1 1-15,5-1 0,1-1 1,-1-4 102,1-5 1,-6-4 0,0-2-1,0-2 100,-2-4 0,6-3 0,-6-8 0</inkml:trace>
  <inkml:trace contextRef="#ctx0" brushRef="#br0" timeOffset="34.9785">27351 15858 7745,'-11'-5'0,"2"-2"-1296,2-3 1536,-6 7 38,4-5-267,0 8 1,1 8 0,8 5-1,0 5 11,0 4 1,8 7-1,3-1 1,3 3-38,3 2 1,-1 0 0,1 0 0,-1 1-35,1-1 1,-1 0-1,1-2 1,-2-2 2,-4-1 0,3-2 1,-3 3-1,2-3-174,-2-2 0,4 3 220,-4-5 0,4 8 0,1-5 0</inkml:trace>
  <inkml:trace contextRef="#ctx0" brushRef="#br0" timeOffset="35.9785">27533 15792 7145,'-7'-16'-87,"5"7"0,-5 3 1,7 12 120,0 5 1,5 11-1,3 3 1,1 3 1,4 0 0,-1-1 1,1 6-1,-2 0-17,2 0 0,2-5 0,1-2 0,1-3-44,-1-2 0,-4 3 0,-3-2 0,0-2-126,0-2 1,-3-3 0,3-2-94,-2-2 0,0-2-174,-1 2 418,-4-4 0,-2-7 0,-9 0 0</inkml:trace>
  <inkml:trace contextRef="#ctx0" brushRef="#br0" timeOffset="36.9785">27599 16057 7653,'0'7'-218,"0"-7"0,6-7 0,1-10 0,2 3 254,4 3 1,-4-4-1,2 4 1,2-4-16,2-1 1,2 5-1,-1 0 4,1-2 1,-1 5 0,1 3-61,-1 3 1,-5 2 0,0 0-12,2 0 0,-4 0 0,2 2 5,2 3 0,-5 5 0,-1 6 0,-2 1 31,1-1 1,5 6 0,-4 0-1,1-1 17,-1-3 1,4-2 0,-4 1 19,3 0 1,1-3-1,3-1-45,-3-2 1,4-7-7,-4 1 1,4-5-1,-1-5-295,-3-6 0,4-4 319,-4-1 0,4-8 0,1-2 0</inkml:trace>
  <inkml:trace contextRef="#ctx0" brushRef="#br0" timeOffset="37.9785">28095 15825 7616,'8'22'163,"3"2"1,4 0-123,1 0 1,1 5 0,1-1-1,2 3-120,2 2 0,0-1 0,-3-3 1,1-1-53,2 1 1,-6 8-1,-5 1 1,0-1 2,-1-2 1,-3-4 0,-7-3-1,2-6-277,3-4 343,-3-1 0,4-8 0,-12-4-20,-5-3 0,2-11 1,-2-6-1,0-5 71,2 0 0,-6-6 1,6 0-1,-2-1 8,0-1 1,2 1 0,-4-6-1,4 1 40,1 5 0,-5-4 1,4 3-1,-2-1 63,0 1 0,7-1 0,-1 7 0,3 2 63,2 1 0,0 3 0,0-1 0,0 1-46,0-1 1,0 6 0,0 0-13,0-2 0,2 4-152,3-2 0,5 7 1,6 1-31,1 6 0,-3 1 1,-1 7 46,-2 2 0,-1 1 0,2 3 0,-2 0 17,-3-1 0,-2 1 1,-5-1-16,0 1 1,0-1 0,0 1-112,0-1 1,-5 1 0,-2-2 138,-3-4 0,-1-4 0,-5-7 0</inkml:trace>
  <inkml:trace contextRef="#ctx0" brushRef="#br0" timeOffset="38.9785">28211 15511 7944,'-2'-26'-678,"-1"4"442,-3 4 278,1 2 0,6 8-56,5 8 1,3 13 0,8 11 0,-1 2 65,1 3 1,5 2 0,0 2-1,0 0 9,2 0 0,-6-1 1,4-3-1,-2-3-11,3-2 1,-5-2 0,4-6 0,-4 1-7,-1-1 0,-1 1 0,1-1-58,-1 1 0,1-2 0,0-2-6,-1-2 1,-5-8 0,0 3 9,2-4 0,0-4 0,0-4 0,-2-5-3,2-3 1,-4-3 0,0 0-1,0 1-32,0-1 0,-5-1 1,2-2-1,-5-2 0,-1 0 0,-1 7 44,-5 4 1,2-2-1,-7 8-27,-2 1 0,-1 4 0,-1 5 12,4 6 0,2 10 0,5 3 0,-1-1 28,1 1 1,2 6 0,2-5 0,2 1-43,3-4 1,-1-3 0,7-3 0,2-1-111,2-4 0,7-2 1,2-5-1,1 1-431,5-1 571,-6-10 0,14-3 0,-3-7 0</inkml:trace>
  <inkml:trace contextRef="#ctx0" brushRef="#br0" timeOffset="39.9785">29270 15065 7793,'-8'-26'0,"-3"4"-175,-4 4 1,4 7 0,0 1 0,-1 3 677,-3 3 1,4 1 10,0-3-463,7 4 0,-3 4 1,9 13-207,3 5 0,2 9 0,8-1 0,0 5 123,3 6 0,4-4 1,-1 3-1,2-3 11,3-2 0,-6-2 1,4-1-1,-2-4 4,0-3 1,0 5 0,-7-6 0,-2-2-37,-2-1 1,-2-3 0,2 1 0,-3-3-228,-1-3 189,-5 4 58,5-6 0,-14 0 0,-4-3 3,-4-4 0,4-8 1,2-1-1,0-2 44,-1-4 1,7 4 17,-3-2 0,4 5 0,4-3 54,4 2 0,3 1 0,7 6 12,1 0 0,0 0 0,-1 0 0,1 0-94,-1 0 0,6-2 1,0-1-1,-2-3 9,-1 2 0,-3 3 0,1-1-294,-1-4 1,1 3 0,-1-8 0,1-2-148,0-2 0,-3-2 428,-3 1 0,4-8 0,-6-2 0</inkml:trace>
  <inkml:trace contextRef="#ctx0" brushRef="#br0" timeOffset="40.9785">29815 15180 7315,'9'-16'-155,"-3"-1"457,-4 8 0,-2 4-305,0 10 0,0 4 0,2 10 1,1 1 62,3 2 1,5 6-1,-6-5 1,1 1-161,1 0 1,-3-2-1,5-5 1,-2-1-164,-3 1 0,3-1 1,1-1-63,1-4 1,-4-3 324,7-8 0,-9 0 0,5 0 0</inkml:trace>
  <inkml:trace contextRef="#ctx0" brushRef="#br0" timeOffset="41.9785">29898 14965 7770,'-17'-16'-668,"1"-1"1,7 6 474,3 0 193,4 8 0,10-12 0,1 6 0</inkml:trace>
  <inkml:trace contextRef="#ctx0" brushRef="#br0" timeOffset="42.9785">30047 15015 7656,'7'0'-72,"-7"0"0,6 2 131,-6 3 0,11 3 0,0 5 16,3-2 0,3 0 0,-1 5-29,1 1 1,-2-6-1,-2-2 1,-4 0-163,-2 0 0,4-3-180,-5 5 327,-1-7 11,-5 3 1,-2-7 0,-1-2-22,-3-3 1,1 1-1,3-7 2,-4-2 1,4-2-1,-3-1-24,3-1 0,4 1-3,3-1 0,5 2 0,6 4-22,1 6 0,1 3 0,2 4 1,2 3 14,-2 6 1,-1-1 0,-3 1 0,1 2-154,-1 1 0,-5-3 1,1-2-1,-1 1-81,-2-1 1,5-5-1,-3 1 245,4-3 0,2-2 0,-1 0 0,1 0 0</inkml:trace>
  <inkml:trace contextRef="#ctx0" brushRef="#br0" timeOffset="43.9785">30659 14916 7596,'16'-17'-92,"1"1"296,-8 7-214,6 1 1,-14 1 0,7-2-12,-1 0 1,-5-1 0,3 5-21,-3-6 0,-2-4 1,-2 0 35,-3 4 1,3 2 0,-5 6 62,-1-3 1,-1 1-57,-7 5 0,6 7 0,3 4 0,2 4 9,-1 1 0,-1 8 0,3 2 0,-1 1-30,1 1 1,2-8-1,2 2 1,0-4-45,0-1 1,7 0-1,4-1 8,4 1 0,2-8 0,-1-4 0,1-3-16,-1-2 1,1 0 0,1-2-1,2-3-4,2-6 0,2-6 0,-3-3 0,2-2 43,3 2 0,-6-4 0,4 0 0,-2 0 11,0 0 1,0-3 0,-5 5 0,-2 0 121,-4-2 0,3 5 0,-4-3 0,-1 4 292,-4 1 0,-3 1 287,-2-1-660,0 1 0,-2 7 1,-3 3-24,-6 4 1,-2 10 0,0 1 0,4 2 15,1 0 0,-3 0 1,4 5-1,0 1-52,-1-1 1,3 1 0,5 0 29,0-1 1,0-5 0,2-2-1,1 0-12,3 1 0,7-7 1,-2 3 2,3-4 0,-3-2 0,1 0 0,0-2-97,3-4 0,2 3 0,-1-8 0,1 0-105,-1 1 0,1-4 0,-1 3 0,1-4-44,-1-2 0,1 1 1,-1-1 233,1 1 0,-2-1 0,-2 1 82,-2-1 1,-6 1 707,6-1 10,-7 1-686,10 6 0,-4 3-67,6 7 0,1 0 0,-3 2 0,-1 3-14,-2 6 1,-1-1 0,2-1 0,-1 0-115,2 0 0,-4-5 246,2 1 1,-5-3-108,5-2 1,-7-7 0,3-4 0,-1-6 151,-1-5 0,6-5 1,-4-10-1,3-3-233,2-3 1,3-1 0,2-7 0,-1-3-497,1-1 1,5-2 548,0 2 0,7-4 0,-3-7 0</inkml:trace>
  <inkml:trace contextRef="#ctx0" brushRef="#br0" timeOffset="44.9785">29468 16553 7846,'0'-17'-1013,"0"6"1126,0 0 0,2 8-50,3-3 0,5 4 0,6 2 0,1 0-80,-1 0 1,2 8 0,3 3 0,3 3-48,1 3 0,-3 5 0,4 0 0,-2-2 6,-4-1 1,-1 3 0,-5 0 0,-1-2 9,-2-2 1,-7-1 79,1-1 183,-3 1-85,-2-8 1,-7-9 0,-2-11 0,-2-5-121,0-6 1,5 1 0,-3-6 0,0-3-104,0-1 0,5-4 0,-2-2 0,4-1-88,2 1 1,8 2 0,3 2 0,4 2 180,1 3 0,8-3 0,2 5 0</inkml:trace>
  <inkml:trace contextRef="#ctx0" brushRef="#br0" timeOffset="45.9785">30080 16470 7679,'0'17'-329,"0"-1"370,0-6 1,0-5 0,0-10-148,0-6 0,2 1 1,1-1-1,3-2 120,-2-1 0,-3 3 0,-1 0 0,0-2 25,0-2 1,0-1 0,0-1-15,0 1 0,0-1-51,0 0 0,-1 8-88,-5 4 1,4 10-1,-5 8 1,1 7 80,1 8 0,-3 1 1,5 1-1,-3-5 10,3-1 0,1-2 1,2-5-1,0-1-18,0 1 1,7-2-1,4-2 1,4-4-54,1-2 0,1-1 0,1-6 1,2-2 54,3-4 1,6-3-1,-3-9 1,1-3 38,1-1 0,-6-5 0,4 3 0,-3 0 0,-2 0 0,1-5 0,-4 3 0,-3 0 8,-1 4 0,-4-2 1,-1 2-1,-2 2 151,-3 2 0,-2 1 0,-2 1 1,0-1 60,0 1 0,-8 1 1,-3 2-109,-3 2 0,-3 7 1,1-1-60,-1 3 1,6 2 0,0 2-1,0 3-120,2 6 1,-4 4 0,7 3 11,3 5 0,1-5 1,2 4-1,0-4-30,0-1 0,0 5 1,2 0-1,3-2 46,6-1 1,0-8-1,4 0 1,3 0 26,1-2 1,-1 6 0,-1-6 0,1 2 28,4 0 0,-4-2 1,4 4-1,-3-2 91,-3 2 0,1 1 0,-1 3 0,1-1-53,0 1 0,-8 0 1,-2-1-1,-1 1-10,-1-1 1,1 1 0,-6-1-83,0 1 1,-2-1 0,-2 1 0,-3-1-109,-2 1 0,-2-1 1,-6-1-1,2-2-165,4-2 0,-9-2 0,4 2 310,-3-5 0,-7-4 0,1-2 0</inkml:trace>
  <inkml:trace contextRef="#ctx0" brushRef="#br0" timeOffset="46.9785">30609 16272 7846,'11'-17'-247,"-2"1"231,-1-1 1,-1 6-1,-2 0-94,6-2 1,4 4-1,2 0 32,-1 2 1,1 3-1,-3 9 1,-1 6 36,-2 4 1,-1 2 0,2-1 0,-2 1 31,-3-1 1,0 1-1,-3-1 22,1 1 1,3-2 188,-3-4-47,-3-4 0,4-9 0,-10-3-81,-2-6 0,-5-4 0,4-3 0,-2-3-28,-4-1 1,4-5 0,0 5-1,-1 0-87,1-2 0,4 0 1,-4-6-1,1 5-244,5 1 0,1 0 1,4 4-1,3 0 74,6 5 0,9 0 0,2 10 211,-1 1 0,4-5 0,1 0 0</inkml:trace>
  <inkml:trace contextRef="#ctx0" brushRef="#br0" timeOffset="47.9785">31039 16123 7846,'0'9'-121,"2"-1"1,1-10-1,5-4 101,1-5 1,-4 2 0,5-2 0,-1-2 0,0-2 1,-5-1 0,1-1 65,-3 1 0,-2-1 1,0 1 2,0-1 1,0 1-104,0-1 1,-5 6-34,-1 0 36,-7 7 1,10 4 0,-7 11-1,3 6-13,3 5 0,2 2 1,2 5-1,0-1 29,0 1 1,0 1 0,0-1 0,2-3 25,4-2 0,-4-2 1,5-6-1,0-1-71,4-4 0,-1 2 0,1-8 0,1-1-28,3-2 0,2-2 1,-1-2-1,1-3 107,-1-6 0,1-12 0,7-2 0,1-8 0</inkml:trace>
  <inkml:trace contextRef="#ctx0" brushRef="#br0" timeOffset="48.9785">31469 15792 7458,'0'-16'0,"0"-1"-88,0 1 1,-7-1 411,-4 1 1,-4 6-524,-2 5 1,6 3-16,0 2 0,0 7 0,-4 4 0,3 4 145,1 2 1,7 5 0,-3 0 0,1-2 92,1-2 1,-1-1 0,6-1-26,0 1 0,0-6 0,2-2 1,3-1 18,6-5 0,4 1 1,2 0-1,-1 1 10,1-1 1,-1-2 0,1-2 0,-1 0 0,1 0 1,-1 0 0,1 0 68,-1 0 0,-4 0 51,-1 0-162,0 0 0,-2 7-76,-4 4 0,-3-2 0,-2 2-186,0 2 1,-7 2 274,-4 1 0,-4 1 0,-2-8 0,1-2 0</inkml:trace>
  <inkml:trace contextRef="#ctx0" brushRef="#br0" timeOffset="49.9785">31767 15561 7816,'0'-11'-305,"-2"2"139,-4 1 1,4 1 0,-5 3 226,0-1 0,-3-1 0,-6 8-72,-1 4 0,6-3 0,0 8 0,0 2-68,2 2 0,-4 7 0,6 0 0,0-2 76,-1-2 0,1-1 0,3 0 0,-1-1-39,1 1 1,2-1-1,2 1 1,2-1 21,4 1 0,1-6 1,6-2-1,-2 0 18,2 0 1,-4-5-1,2 2 1,2-5 25,1-1 1,3 0-1,-1 0 1,1 0 20,0 0 1,-6 0 0,0 0-19,1 0 0,3 0-59,2 0 0,-8 8 2,-4 3 0,-3-2 1,-2 2-9,0 2 1,-7-4 0,-4 0 31,-4-1 1,4-3 0,0-5 52,-2 0 0,-1-2-44,-3-3 1,8-4 0,3-8 0,4 0 9,2 1 1,8-1 0,3 1 0,4-1 6,1 1 0,2-1 1,3 3-1,1 1 36,-2 2 0,4 7 0,-2-2 0,-2 5 21,-2 1 0,4 0 0,1 1 0,-3 3-29,-2 2 1,-1 7-1,-3-2 1,-1 3-63,-2 3 1,0-3 0,4-1 0,-2-2-179,-2 2 1,-6-4-369,6 2 379,0-7 0,-1 2 85,-5-12 0,-3-3 1,-2-9-1,-2-3 89,-3-1 0,1 0 1,-7 6-1,-2-3 45,-2-3 0,-1 4 1,-1-6-1,3 2 134,3 0 0,-4-2 0,4 4 1,-4 0 11,-1 5 1,5-2-10,0 6-503,0-3 0,3 4 71,8 5 0,8 3 257,8 2 0,1-7 0,-1-2 0</inkml:trace>
  <inkml:trace contextRef="#ctx0" brushRef="#br0" timeOffset="50.9785">32296 15511 7793,'9'8'130,"-2"-7"0,-7 5 0,-2-10-377,-3-1 1,1-1 84,-7 6 1,0 0 0,-4 2 110,4 4 0,-1-3 1,6 8-1,1 2-26,-3 2 0,6 1 0,-3 1 26,3-1 1,2 1-1,0-1 28,0 1 1,2-2 28,3-4 0,-1-4 0,7-7 3,2 0 0,-4 0 17,2 0 1,-5-7-27,5-4 0,-8-4 0,3-2 125,-4 1 0,-2 5 0,0 0-60,0-2 0,0-2 0,0-1-86,0-1 0,2 6 0,1 0-51,3-2 0,7 4 1,-2 0 13,3 2 1,3 1-1,-1 6-1,1 0 0,-1 0 1,1 0 26,0 0 0,-1 7 59,1 4 1,-8 4 188,-4 2 19,-3-1-160,-2-7 0,0-3 0,0-12 0,0-5-43,0-3 0,6-3 0,1 1 0,2-1 47,4 1 1,2-1-1,1 2-24,1 4 0,-1 4 0,1 9 1,1 7-42,4 13 0,-1 15 0,6 27 0,1 21 19,-15-34 0,-1 4-33,1 15 0,-2 4 0,-2 4 0,-1 3 0,0 10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9.95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761 10120 8078,'-8'-16'0,"6"7"-766,-12 1 0,12 6 1205,-4-3-247,5 3-300,1-5 1,7 7 59,4 0 0,4 0 33,1 0 1,1 5 0,-1 1 12,1-3 0,-1-1 1,1-2-1,-1 0 9,1 0 1,0 0-1,-1 0 1,2 0-5,4 0 0,-1 0 0,4 0 1,1 0 73,0 0 0,1 0 0,5 0 0,-3 0-19,-1 0 1,-1-2-1,6-1 1,0-3-37,0 3 0,0-5 0,2 3 1,2 1 0,2 2 1,1-3 0,-3-1-1,3 2-66,3 3 0,-5 1 1,4-2-1,1-2 29,-1-1 1,0-1 0,4 4 0,-4-1 45,-1-3 1,3-1-1,-4 3 1,1-1 19,-1 1 1,4-3-1,-3-1 1,-1 1-38,1-1 1,3 3-1,-4 5 1,2-2-19,4-3 1,0 3-1,0-4 1,-2 4-31,2 2 1,0 0 0,2 0 0,-2 0 10,0 0 1,3 0-1,-8 0 1,1 0 26,4 0 0,0 0 0,0 0 1,-2 0 49,2 0 1,2-5-1,3-1 1,2 3-60,2 1 0,1 2 0,-5 0 1,2 0-33,2 0 0,6 0 0,-6 0 0,-2 0-17,-1 0 1,3 0-1,2 0 1,0 0 75,0 0 0,4-2 1,-6-2-1,0-1 22,2 1 0,-6 2 0,4 2 0,-3-1-18,-3-5 1,1 4 0,0-3 0,1 3-26,4 2 1,-3 0 0,5 0 0,0 0-28,3 0 1,-1 0-1,0 0 1,0 0-29,-1 0 1,1 0-1,4 0 1,-3 0 23,3 0 0,-1 0 1,1-2-1,-3-2 11,3-1 0,-1-1 0,1 4 0,-4-1 23,-3-3 1,7 1-1,-2 5 1,3 0 0,2 0 0,4 0 0,-2 0 0,-2 0-5,4 0 0,-2-6 0,9 1 0,0 1 41,-2 2 0,6-3 1,-4-1-1,4 1-160,2-3 0,0 6 1,-2-5-1,-1 2 118,3-1 0,3-7 0,-36 9 0,0-1 0</inkml:trace>
  <inkml:trace contextRef="#ctx0" brushRef="#br0" timeOffset="1">7938 10120 7911,'18'0'0,"2"0"-153,2 0 1,8 0-1,-3-2 1,4-1-1,2-3 8,0 3 0,2-5 0,2 3 1,4-1 100,1-1 0,-4 5 1,5-3 58,-3 3 1,-1 2 0,-8 0-1,-2 2 18,-1 3 0,-1-1 0,6 5 0,1 0 7,-1 0 0,2-3 0,1 3 0,5-2-8,1-3 0,8 0 1,5-1-1,0 3-22,2-2 1,-4-3 0,6 1 0,0 2-12,-1 1 0,-2 1 0,2-4 1,-1 1-19,-3 3 0,-3 1 1,-1-3-1,-1 1 39,1-1 1,0 0 0,-1 0 0,-1 1 19,-4-1 1,9 3 0,-3-1 0,3-3-13,4-1 1,-4-2 0,10 0 0,3 0-7,4 0 0,3 0 1,-1 0-1,5 0-48,4 0 0,0-5 0,-4-1 0,-3 2-48,-1 3 1,-5 1 0,4 0 0,-4 0 67,-2 0 0,0 0 1,0 0-1,-2 0 81,-3 0 0,3 0 0,-3 0 1,3 0-30,2 0 0,-5 0 0,2 0 0,1 0-32,0 0 0,11 0 1,-7 0-1,4 0-66,2 0 0,3 0 0,-4-2 0,3-2-35,3-1 0,-4-1 1,2 6-1,0 0 24,-1 0 1,3 0 0,-6 0-1,1-2 65,-1-3 0,4 3 1,-5-6-1,0 3 69,1-1 1,-5-1 0,6 3-1,-3-1-31,1 1 1,7-3 0,-2 1 0,4 3-23,2 1 0,-3 0 0,-1-2 0,-1-1-34,1 1 1,1 2-1,3 0 1,-2-1-78,-4-3 1,4 1 0,-4 5-1,0-2 100,-5-4 0,7 5 0,-9-5 0,3 4 0,1 2 80,-1 0 1,3 0 0,6 0 22,1 0 0,0 0 1,-1 0-1,-1 0-99,-4 0 1,4 0 0,-5 0 0,1 0-187,0 0 0,-7 0 0,1 0 175,-3 0 0,-1 0 0,-1 0 0</inkml:trace>
  <inkml:trace contextRef="#ctx0" brushRef="#br0" timeOffset="2">16570 10087 7524,'16'0'-273,"1"0"0,-1 0 218,1 0 0,-1 0 1,1 0-1,-1 0 50,1 0 1,-1 0 0,1 0-3,-1 0 1,6 0-1,1 0 1,-1 0 15,1 0 0,-2 0 0,6 0 0,1 0-19,-2 0 0,5 0 0,-2 0 0,6 0-15,4 0 1,7 0 0,-2-2 0,3-1 11,3-3 0,0-5 0,1 6 1,2-1 14,3-1 0,-1 3 0,-6-5 0,1 2 35,-1 3 0,3-5 0,1 0 0,2-1 11,-1 5 0,3-2 1,1-1-1,3 1-38,1-1 0,10-3 1,-9 6-1,-1 1-45,2 2 0,6-3 0,2-1 0,-2 3 25,-2 1 1,-2 2-1,0 0 1,0 0-4,0 0 1,0 0 0,-1 0-1,-3 0 5,-1 0 0,-2 0 0,3 0 0,-3 0 6,-2 0 1,5 0 0,-1-2 0,3-2 9,2-1 1,-1-2 0,-1 3 0,-2-2 14,1 3 1,9-5 0,-10 3 0,1-1 3,1-1 0,0 5 0,2-3 0,-1 3-49,-5 2 0,8-2 0,-5-2 0,-1-1 0,2 1 1,-1 2 0,-1 2 0,-3 0 16,-2 0 0,4-5 1,-4-1-1,0 2-1,0 3 1,0-1 0,-4-2 0,2-1 38,-2 1 1,4 0 0,0 1-1,2-3 53,4 2 0,-1 1 1,0-1-1,-1-1-109,2 1 1,1 2-1,2 2 1,-2 0-15,-3 0 0,1-2 0,-5-1 0,0-3 32,0 2 1,4 3 0,-4 1 0,0 0 47,0 0 0,3 0 0,-3 0 0,0 0 41,0 0 1,4 0 0,-4 0-1,2 0-73,3 0 1,1 0 0,-1 0 0,-1 0 17,1 0 0,3 0 0,1 0 0,0 0-56,0 0 1,6 0-1,-1 0 1,-1 0-126,-2 0 1,0 0-1,4 0 1,1 0 81,-3 0 1,9 0 0,-9 0 0,3 0 45,-1 0 0,3 0 1,1 0-1,-1 0 17,-3 0 1,3 0 0,2 0 0,0 0 27,-5 0 0,11-6 0,-12 0 0,3 3 46,1 1 0,-1 2 1,5 0-1,-6 0-58,-5 0 0,4-6 0,-8 1 0,6-1-8,0-1 0,1 5 1,-1-3-1,-2 3 7,2 2 0,0-2 0,-2-2 0,2-1 24,1 1 0,3 2 0,-4 2 0,1-1 18,-1-5 0,4 4 0,-3-3 0,-1 3-23,-2 2 1,-2-2-1,0-2 1,1-1-43,-1 1 1,-6 2 0,1 2 0,0 0 10,-3 0 1,7 0-1,-7 0 1,1 0 0,-4 0 1,2-2 0,0-1 0,2-3 91,4 3 1,-5-1-1,5 0 1,1-3-31,0-2 1,12 5-1,-10-3 1,2 1-15,0 1 1,4-1 0,-1 4 0,1-1-96,1-3 0,-5 1 0,6 5 0,-4 0 28,-4 0 1,7-2-1,-10-2 1,-1-1 30,3 1 1,-1 2 0,2 2 0,0 0-27,0 0 0,-5-2 1,1-1-1,3-3 11,-1 2 1,6 3-1,-9-1 1,3-2-66,2-1 1,0-3-1,0 4 1,0-3 17,1-2 1,1 3 0,1-5 0,3 0 49,-2 2 0,0-4 0,-1 6 1,3 0-12,-2-1 0,3-3 0,-1 6 0,0-1 65,1-1 0,-5 5 1,4-3-1,-4 3-76,-2 2 0,2-6 1,2 1-1,0 1-6,-6 2 1,6-3 0,-6-1-1,2 2 52,4 3 1,-6-1 0,-1-2-1,1-1 13,0 1 0,12 2 0,-12 2 0,0 0-16,-1 0 0,-10-2 1,2-1-1,-3-5 9,-3-1 1,-5 4-1,-1-5 1,-3 1 21,-3 0 0,-2 0 0,-2-4 0,0 2-20,0-2 0,-2 4 0,-1-2 1,-3 0-6,3 2 1,-7-4 0,1 7-1,-2 1-69,0-3 1,2 7 0,-3-7-86,1 1 0,0 5 1,-6-4-1,1 5-570,-1 1 700,1 7 0,-1 2 0,1 8 0</inkml:trace>
  <inkml:trace contextRef="#ctx0" brushRef="#br0" timeOffset="3">27467 8152 6891,'0'-9'100,"7"-5"-142,-5 12 68,6-13 0,-16 8 22,-3-4 0,2-2 0,-2 7-26,-2 3 1,-2-1-1,-1 0-8,-1-1 0,1-1 0,-1 6 1,1 0-14,-1 0 0,6 0 1,0 0-1,-2 0-11,-1 0 0,3 0 0,1 2 0,1 2-58,0 1 1,-2 8 7,-6-2 1,3 4 0,1 0 0,4-3 3,1-1 0,3-5 0,3 3 0,-2 0-22,-1 1 0,-1 1 46,6 5 1,0-5-45,0 0 104,0 0 0,6 0 0,1-2 80,2-1 1,-3-3 0,5-5-77,2 0 0,-4 6 0,2-1-14,2-1 0,2 0 0,1-1-6,1 3 0,-1 1 1,1-3-1,-1 1-3,1-1 0,-1-2 1,1 0-1,-1 1-5,1 3 1,-1-1 0,1-3 0,0 2-7,-1 1 0,1 3 1,-1-5-1,1 5 9,-1 1 0,-5-5 0,0 3-20,2 0 1,2-3 0,1 5-12,1-1 1,-6 3-46,0-6 1,-6 6-105,6-5 178,-7-1 1,2 1 6,-12-1 0,2 6 0,-7-5 0,-1-3 95,-3-1 0,-2 4 0,1-1 15,-1-1 0,1 3 0,-1-1 1,1-3-24,-1-1 0,6 0 0,0 2 0,-2 1 11,-1-1 0,2-2 0,1-2-72,-1 0 0,-3 0 1,0 2-86,4 3 0,2-3-241,3 4-125,-3-5 0,-2 5-3,0-1 1,2 3 415,-2-3 0,-4-3 0,6 5 0</inkml:trace>
  <inkml:trace contextRef="#ctx0" brushRef="#br0" timeOffset="4">28062 8119 7431,'-16'0'-973,"-1"0"1051,1 0 0,5 2 1,0 2 9,-2 1 0,4 1 0,-1-4-14,3 3 0,-4-1 0,4 5-36,-2-2 1,5 1 0,-3-4-1,1 3 20,1 2 1,-1-3 0,4 5-25,-3 1 1,3-2-1,-4 1 1,4 2 8,2 1 1,0-3 0,0 0 0,0 2 18,0 2 1,0 1-1,2 1 1,4-1 1,-4 1 0,5-2-30,0-4 0,-3 2 1,5-6-1,0 0-41,1 1 1,1-1-1,5-3-18,1 1 1,-1 1-1,3-6 1,1 0-228,2 0 1,7 0 0,-1 0-1,3-2-157,2-4 0,0 4 409,0-3 0,0-12 0,0-1 0</inkml:trace>
  <inkml:trace contextRef="#ctx0" brushRef="#br0" timeOffset="5">28658 8252 6448,'0'-9'585,"0"-1"-384,0 5 1,-2 3-108,-4-4 0,-3-1-100,-7 2 0,-1-1 0,1 6-3,-1 0 0,0 0 0,1 0-39,-1 0 1,6 0 0,0 0 30,-2 0 0,4 6 0,0 1 0,0 2 12,0 4 0,5-4 0,-3 2 0,1 2 5,1 2 1,-1-4 0,6 0-1,0 2-8,0 1 1,2 3-1,4-2-26,5-4 1,-2 1 0,2-6 0,2-2 11,1-2 1,3-2 0,-1 0-1,1 0-36,-1 0 0,-5 0 0,1 0 0,0 0 23,3 0 1,2-6 0,-3-1-1,-1-1 26,-2 1 1,-5-6 0,3 2 19,-2-4 1,1 1 0,-5 1 76,3 2 1,-1 0 75,-5-6-111,0 8 13,0 2-135,0 7 0,2 0 1,2 2-1,3 1 58,2 3 1,-3 5-1,5-4 10,2 2 0,1 0 1,3 2-1,0-5-59,-1-4 1,1 3-1,-1 1 1,1-2-97,-1-3 0,3-1 156,3 0 0,-4-7 0,6-2 0</inkml:trace>
  <inkml:trace contextRef="#ctx0" brushRef="#br0" timeOffset="6">28939 7557 6602,'0'-9'361,"0"2"1,0 8-333,0 5 1,0 3 0,0 8 0,0-1 0,0 1 1,0 5-1,0 2 1,2 1-30,3 5 0,-3-4 1,4 1-1,-3 1-8,3-3 1,-4 1 0,5-6-1,-2 2 4,1-1 1,7-3 0,-4 0 0,2 1-57,0-3 1,0 6-1,6-9 1,-3 4-22,-3-3 0,8-1 0,-6 4 1,-1-1-166,3 1 0,0-1 1,1 1 244,1-1 0,-1 1 0,1 0 0</inkml:trace>
  <inkml:trace contextRef="#ctx0" brushRef="#br0" timeOffset="7">29683 8053 7460,'-9'-7'-351,"1"3"0,7-5 364,-5 2 156,4-6 1,-11 9-150,8-7 1,-8 7-51,2-1 1,-4 3 0,-1 2 34,-1 0 1,6 0-1,0 2 1,-2 2-15,-1 1 1,3 6-1,1-3 1,1 1-21,0 4 1,5 1-1,-1 3 29,3-1 1,2 1 0,0-1 0,0 1 0,2-1-2,3 1 1,5-2-1,6-2 14,1-2 1,-1-8-1,1 3 1,-1-4 1,1-2 0,-1 0 0,1 0-13,-1 0 0,1-6 0,-1-1 14,1-2 1,-1-2 0,-1-6 10,-4 0 0,2 6 0,-7 0 0,-3-1 62,-1-3 0,-2-2 0,2 1 41,3-1 0,-3 1-57,4-1 1,-4 6-1,-4 2-280,-4 2 37,4 1 1,-5 13 137,7 4 0,0 4 0,0 2 1,0-1 13,0 1 0,0-1 0,0 1 0,2-2-16,3-4 0,5 3 1,6-5-37,1 1 1,-1 3 0,1-8-1,-1-1-56,1-2 0,-1-2 0,1 0 0,-1 0-31,1 0 1,0 0 156,-1 0 0,8-8 0,2-1 0</inkml:trace>
  <inkml:trace contextRef="#ctx0" brushRef="#br0" timeOffset="8">29997 7524 7502,'0'-16'-489,"0"5"504,0 0 0,0 5 222,0-5-269,0 7 1,0-1-11,0 10 1,0 6 0,0 10 0,0 2 27,0 3 1,2-4 0,2 6-1,1-1 5,-1-1 1,0 3 0,1-5 0,4 0 5,0 0 0,4-2 0,-5-5 0,1-1 6,4 1 1,1-1 0,3-1-8,-1-4 1,-5 2 32,0-8 1,-5 1 241,5-6-97,-7 0 0,5 0-103,-4 0 1,-1 0 0,5-2 0,0-2-26,1-1 0,-5-1 0,6 6 0,0-1-54,-2-5 0,6 4 0,-4-3 0,4 3-16,1 2 1,1 0 0,-1 0-1,1 0 37,-1 0 1,1 5 0,0 3-1,-1-1-102,1 0 0,-6 1 0,0-3 50,2 6 1,-6-2-1,0 2 34,1 2 1,-7 2-1,5 2 17,-4-1 0,-2 1 0,-2-1 16,-4 1 0,-3-3 0,-5-1 0,1-4 56,2-1 1,0 3 0,-6-6 0,1-1 27,-1-2 1,0-2-1,1 0 1,-1 0-68,1 0 1,-1 0 0,1 0 0,-3-2 15,-3-3 0,2 1 0,-6-5 0,3-1-152,2 1 0,-3 4 0,2-6 0,2 0-5,2 2 0,3-6 0,2 6 0,4-2-196,2 0 1,1 0-270,6-6 0,0 1 561,0-1 0,15-7 0,3-2 0</inkml:trace>
  <inkml:trace contextRef="#ctx0" brushRef="#br0" timeOffset="9">30444 7375 7280,'11'-7'-937,"0"-4"1031,-8 4 0,5-3 39,-8 5 1,2 3-8,3-4 0,-3 6-49,3 6 1,-1-2 0,0 7 0,1 2-1,-1 1 0,0 5 0,-1 1 0,5 4-63,1 1 1,-4 1 0,6 4 0,0-5-11,-1-1 1,4 4 0,-3-4 0,4 0 20,2-1 1,-1 5 0,-1-6 0,-2-2-3,-2-1 0,0-1 0,5 2 1,1 2-48,-1-2 1,-5-1 0,0-3 0,2 1-112,2-1 0,1 1 0,1 0 0,-2-1-104,-4 1 1,2-1-1,-6-1 1,0-2 238,1-2 0,4 0 0,-2 5 0</inkml:trace>
  <inkml:trace contextRef="#ctx0" brushRef="#br0" timeOffset="10">31089 8020 7995,'11'-5'-364,"0"-1"0,-6-5 0,6 4 438,2-2 0,-4 3 0,2-3-130,2 2 0,-4-4 0,2 3 64,2-1 1,0 3 0,0-3 0,-4 0-18,-2 0 1,1 3-1,-5-5 27,3-1 1,-1 2-1,-5-1 16,0-2 1,0 4-23,0-2 0,-1 2 0,-5-2 51,-5 6 1,2 1 0,-2 0 3,-2-1 0,-2-1-78,-1 6 1,-1 7-1,1 3-20,-1-1 0,6 6 0,2-4 1,0 1 40,0-1 0,3 4 0,-3-4 0,2 4 49,3 1 1,2-5-1,2 0 6,0 2 1,2 2 0,3 0-43,6-4 1,-1-2-1,1-5 1,1 1-26,3-1 1,4-2 0,1-2-1,4 0-280,1 0 1,3 0 281,5 0 0,0-8 0,0-1 0</inkml:trace>
  <inkml:trace contextRef="#ctx0" brushRef="#br0" timeOffset="11">31221 6962 7638,'-9'7'-1099,"3"4"1255,4 4 1,2 1-327,0 1 1,0 0-270,0-1 439,0 1 0,8-8 0,1-2 0</inkml:trace>
  <inkml:trace contextRef="#ctx0" brushRef="#br0" timeOffset="12">31337 6978 7366,'0'11'69,"0"0"-115,0 2 1,5 2 0,1 2 0,-3 1-194,-1 4 0,-2-2 239,0 8 0,7-8 0,3 4 0</inkml:trace>
  <inkml:trace contextRef="#ctx0" brushRef="#br0" timeOffset="13">26921 7226 6507,'0'17'-147,"2"-2"1,2-2-1,3-2 147,2 1 0,-5 3 0,3 2 0</inkml:trace>
  <inkml:trace contextRef="#ctx0" brushRef="#br0" timeOffset="14">27004 7226 8056,'-2'-9'-665,"-1"2"505,-3 0-43,0 5 1,6-4-20,0 12 1,6-3 0,1 8 221,3 2 0,8 2 0,8 2 0</inkml:trace>
  <inkml:trace contextRef="#ctx0" brushRef="#br0" timeOffset="15">28129 7210 7756,'-17'0'-1535,"6"0"1571,0 0 1,5 0 0,-3-2 88,2-3 0,-6 3-95,2-4 1,2 4 25,-2 2 1,7-1 22,-1-5-116,-5 4 0,1-5 0,-7 7 24,-1 0 0,6 0 1,0 0-1,-2 2 16,-1 3 1,-3-3-1,0 4 1,1-5 16,-1-1 1,1 0 0,-1 2 0,1 2-11,-1 1 0,1 1 1,-3-6-1,-1 2 9,-2 3 0,0-3 0,5 4 1,1-5-1,-1-1 0,1 6 0,-1-1 0,1-1 29,-1-2 0,-5 0 1,0 1-1,2 3-39,2-2 1,1 3 0,-1 0 0,-3 1-19,-1-1 1,0 4 0,4-4 0,-2 1-31,-2-1 1,0 6 0,5-4 0,1 2 24,-1 0 0,1-2 0,-1 4 0,0-2 8,1 2 0,-1 0 0,-1 0 1,-2-2 5,-2 2 1,-6 1 0,4 3-1,0 0 6,1-1 0,-5 2 1,4 3-1,0 1-4,0-2 0,0 0 1,4 0-1,-2 2-2,2-1 1,0 3 0,0-1 0,-2 3 4,1 4 1,3 1-1,0 2 1,-3-2 19,-1-3 0,2 7 0,7-6 0,4 0-15,2 3 0,-4-1 0,5 2 0,2 0-9,3 0 0,1 0 0,0-2 0,1-1 3,5-3 1,1 1-1,6 5 1,-2 0 51,2 0 1,2-2 0,3-1 0,2-3 14,2 3 1,2 1-1,-3 2 1,2 2-12,3 3 1,-4-8 0,4 3 0,0-2-1,-1 0 0,5 1 1,6-3-1,5-3-42,1-2 0,2-2 0,4-6 1,0 1-85,1-1 0,3-5 0,12-1 0,-1-3-122,-1-3 1,12-3 0,-6-2 0,1-3-14,-1-2 1,10-7 0,-9 2 0,5-5 200,-2-6 0,3-4 0,0-7 0</inkml:trace>
  <inkml:trace contextRef="#ctx0" brushRef="#br0" timeOffset="16">27583 7359 7229,'-17'0'-967,"8"0"949,-6 0 135,14 7-62,-7-5 1,8 7-51,0-3-7,0-5 0,2 7 19,4-8 0,-3 0 26,8 0 1,-7-2-1,3-2 1,-1-3 16,-1-2 0,8 5 1,-2-3-48,4-1 0,1 7 1,1-7-1,-1 3-15,1-1 1,5 1 0,0 5 0,-2 0-3,-1 0 0,-1 0 0,2-2 1,2-2 26,-1-1 0,-3-1 0,-2 4 0,1-1 6,0-3 0,5-1 0,1 3 1,3-3-25,4-2 0,1 3 0,2-3 1,0 0-7,0-1 0,0 1 0,-2-2 0,-1 4 15,-3 0 0,1-1 1,3-3-1,-3 4 26,-6-1 0,2 5 1,-2-6-1,-2 1-7,-2 5 1,-1-1 0,-1 0 0,1-1-36,-1 1 1,6-3 0,0 1-1,-1 3-6,-3 1 1,4-4 0,2 1 0,0-1-2,0-1 1,5 5 0,-1-5 0,1 1-9,-1 1 0,1-3 0,-5 5 0,0-3 0,0 2 1,3-3 0,-5 2 0,0-1-6,2-1 0,-5 5 0,3-6 0,-4 3 7,-1-1 1,1-1-1,2 3 1,2-1 9,-2 1 1,-1-3-1,-3 1 1,1 3 2,-1 1 0,7-4 1,-1 1-1,-2-1 8,-2-1 1,-1 5 0,-1-3 0,1 3 24,-1 2 0,6-2 0,0-2 1,-1-1-3,-3 1 0,0 2 0,3 0 1,2-1-18,3-3 0,-4 1 0,4 5 0,0 0 2,-1 0 0,-4 0 1,2 0-1,0 0-13,-1 0 0,7-2 0,-3-2 0,1-1 4,1 1 1,-2 2 0,3 2-1,-2 0 13,3 0 0,-4-5 0,-1-1 0,1 2-12,0 3 0,0 1 1,3 0-1,-3-2-16,-2-4 1,5 4-1,-2-3 1,3 3-3,-3 2 0,5 0 0,-5 0 1,3 0-1,-3 0 1,3-5 0,-7-1-1,1 2 10,0 3 0,4 1 0,-4 0 0,0 0-1,-1 0 1,1 0 0,-2 0 0,4 0 4,0 0 0,3 0 1,-5 0-1,0 0 0,0 0 0,3 0 0,-3 0 0,0 0-18,0 0 1,4 0-1,-4 0 1,-1 0 0,1 0 0,0 0 0,-4 0 0,4 0 2,2 0 0,-4 0 0,4 0 1,0 0-11,-1 0 1,1 0 0,2 1 0,-5 3 15,1 2 0,-5-1 1,3-5-1,-4 0 16,-1 0 1,-1 0 0,1 0 0,-1 0 37,1 0 1,-1 0 0,1 2-13,-1 3 0,1-3 0,-1 4 0,1-4-13,0-2 1,1 5 0,2 1 0,2-3-16,-2-1 1,1 4 0,-1 1 0,2 0 7,-2 1 1,0 5 0,1-2 0,1 1-20,-2-1 1,-2 4 0,1-4 0,1 4 4,2 1 1,0 1 0,-4 0 0,2-1 0,2 1 0,1-1 0,-7 1 1,1-1-38,-1 1 0,-1 5 1,-2 2-1,-2 0 3,2-1 1,-6 1 0,-2-2-1,-3 6 7,-2 3 1,0 0 0,0-1 0,0-3 79,0 3 0,0-1 0,0 1 0,0-5-39,0-1 1,0 6-1,0-5 1,-2 3-13,-3-1 0,1-5 0,-5 4 1,0 0 9,0 0 1,-2-1 0,-6 5 0,2-5 9,4-1 1,-3 4 0,5-4 0,-3 0-5,1 0 1,0-2 0,-5-4 0,-1 2 0,1 2 1,-1 6 0,1-6-1,-1 0-16,1 2 1,-6-4-1,0 6 1,0-1-26,-2 1 1,5-4-1,-5 6 1,2-1 11,0-1 1,-2 5 0,4-3 0,-4 3-98,-1 2 0,-3 0 0,-5 0 1,0-1 41,0-5 0,-6 3 0,-1-8 0,-2-2 69,-4-2 1,-2-1-1,-2-1 1,1-1 15,-1-4 1,-5 2-1,-4-6 1,-2 1 20,-1-1 1,-17 4 0,4-4-1,-4 1 33,-2-1 0,33-2 0,0 1 0,-42 1 0,-2 1 2,0-1 1,46-1 0,-1-1-1,-43 1 1,0-1-67,0 2 1,-2-3-1,5 5 1,3 0-19,-2 1 1,-6-7 0,4 5 0,-1-1 21,-1 4 0,6-4 0,-4 1 0,5-1-183,6 4 0,-4-2 0,6 1 1,-1-1-35,5 0 1,-3 2 0,2 5-1,3 1 35,1 0 0,1-1 0,-1 1 0,0-1 166,2 1 0,-11 7 0,9 1 0</inkml:trace>
  <inkml:trace contextRef="#ctx0" brushRef="#br0" timeOffset="17">28261 6433 7936,'0'-10'-617,"0"-4"1,0 10 589,0-7 0,7 7 23,4-1 1,-2-2-55,2 1 72,-7 1 1,9 6 0,-8 5-4,-1 5 1,0 2 0,-1 0-11,3-2 0,5 0 0,-4 3 0,1-1-4,-1-2 0,4-5 0,-4 3 28,3-2 1,1 4 112,5-5 0,1-1-82,-1-5 0,1 0 0,-1 0-57,1 0 0,-1-7 1,3-4-1,1-4 4,2-1 1,13-3 0,0-3 0,5-5-99,6-4 0,9-10 0,10-5 0,6-5-47,-32 24 0,-1-1 0,5-3 0,-1-1 0,-3 2 0,-1 0 142,2-2 0,1-1 0,0 0 0,1 0 0,-1 0 0,0 0 0</inkml:trace>
  <inkml:trace contextRef="#ctx0" brushRef="#br0" timeOffset="18">4531 10699 6930,'-11'0'190,"0"0"-101,7 0 1,-3-2-91,7-3 1,-6 1 54,1-7 1,-2 7 0,3-3 10,-2 0 1,1 3-97,5-7 38,0 7 0,2-9 0,3 8-81,6 1 1,4 2-1,1 2 54,1 0 0,-6 0 1,0 0 39,2 0 1,-4 0 0,2 0-1,0 2-13,-2 4 0,4-3 1,-5 7-1,-1-1-3,0 0 1,4-3 0,-3 5-5,1 1 1,0 3 0,4 0 0,-4-2-5,-2-2 1,4 0-1,-3 3 64,1-3 0,-4 4-15,6-4 0,-5-4-25,5-1 0,-5-4-20,5-2 0,-6 0 0,6 0 13,2 0 0,-4 0 0,0-2 9,-1-4 0,3-3 1,-6-7 164,-1-1 0,0 1 0,-1-1-164,3 1 1,-1-1-1,-5 1-41,0-1 1,0 6 0,2 2-30,4 1 0,-5 1-38,5 2-174,-4 3 229,-2-6 0,2 10 0,3 4 29,6 5 1,-3 3-1,-1 3 1,-2 0-6,1-1 0,5 6 0,-4 0 0,1-2 0,-1-1 0,4-1 0,-4 2 0,1 2 6,-1-1 1,0-3 0,-3-1 0,3-1 3,3 1 1,-7-1 0,3 1 15,-4-1 0,3-5 1,1 0 67,-3 2 0,-1-4 69,-2 2 0,-7-7 1,-4 2-81,-4-5 1,-3-1-1,-3 0 1,-1 0-40,2 0 0,-5 0 0,-1 0 0,-2 0-23,1 0 1,-1 0 0,-5 0 0,2 0-114,3 0 0,-3 0 0,5 0 0,1 0-425,3 0 0,-2 0 0,2 0-446,1 0 969,10 0 0,11-7 0,10-2 0</inkml:trace>
  <inkml:trace contextRef="#ctx0" brushRef="#br0" timeOffset="19">5655 10716 7762,'10'0'-66,"-3"0"1,-5 0 370,3 0-288,-3 0 1,13 0-1,-4 0-75,4 0 0,-4 0 0,0 0 0,2 0-124,1 0 0,3 5 0,-1 1 98,1-3 0,-1-1 0,1-2 0,-1 0-529,1 0 613,-8 0 0,13 0 0,-3 0 0</inkml:trace>
  <inkml:trace contextRef="#ctx0" brushRef="#br0" timeOffset="20">5854 10864 7917,'-15'11'-84,"4"1"-203,4-9 521,7 5-287,0-8 0,2 0 0,3 0 12,6 0 0,4 0 0,1 0 0,3 0-478,3 0 519,-4 0 0,21-8 0,-4-1 0</inkml:trace>
  <inkml:trace contextRef="#ctx0" brushRef="#br0" timeOffset="21">6929 10616 7911,'11'-5'-416,"0"-1"0,-6-1 0,5 2 340,-3-7 0,0 3 302,-1-2 0,-4 0-134,3-5 0,-3 5 0,-2 0-53,0-2 1,-6-2 0,-1 0 0,0 3-52,-1 1 0,-5 0 0,2-6-44,-3 0 1,-1 6 0,2 2 69,2 2 0,0 1 10,-5 6 1,5 0-1,1 2-16,3 4 1,-4 3 0,6 7 0,1 1 6,2 0 0,2 1 0,0 2 1,0 2-38,0-2 1,0 4-1,0-2 1,0 0 24,0 2 1,0-5 0,0 3 0,0-2 3,0 2 1,6-4 0,-1 4 0,-1-1-6,-2 1 0,3-4 0,1 4 1,-1-2-18,2 2 1,-5-3 0,6 3 0,-3-4-106,1-1 0,5-1 0,-6 1-167,-1-1 0,3 1-263,-1-1 550,-1 1 0,-5-8 0,0-2 0</inkml:trace>
  <inkml:trace contextRef="#ctx0" brushRef="#br0" timeOffset="22">6714 10815 7335,'2'-9'446,"3"3"-332,6 4 1,4 2 0,1 0-1,3 0-212,3 0 1,-4-5 0,6-1-64,0 3 1,-6 1 0,6 2-1,0 0-128,4 0 1,-3 0 0,3 0 288,1 0 0,3-8 0,1-1 0</inkml:trace>
  <inkml:trace contextRef="#ctx0" brushRef="#br0" timeOffset="23">7706 10501 7771,'-17'0'-386,"1"0"396,-1 0 1,1 5 0,-1 1 0,1-1 26,-1 3 1,1-1-1,-1 6 1,1-2 44,-1 2 1,1 1 0,-1 3 0,0-1-51,1 1 1,-1 1 0,3 3 0,1 1 14,2-2 1,2 0-1,-4 0 1,4 2-139,1-2 0,-3-1 1,6-3-1,1 1 80,2-1 0,2 1 1,0 0-114,0-1 1,2 1-111,4-1 0,3-1 0,7-4 0,1-6 234,-1-3 0,8-2 0,2 0 0</inkml:trace>
  <inkml:trace contextRef="#ctx0" brushRef="#br0" timeOffset="24">7739 10716 6706,'17'-10'17,"-1"1"1,1 6 0,-1-3 1,1 2 0,-1 3 1,1 1 18,-1 0 1,1 0 0,-1 0 111,1 0 0,0 0 1,-3 1-104,-3 5 0,2-2 0,-7 7-52,-3 1 1,1-2 0,0 1 0,1 2-36,-1 1 0,-2-3 1,-2 0 7,0 2 1,-8 2 9,-3 1 0,-3-1 0,-1-2 0,2-4 76,2-2 1,0-1-1,-6-4 1,1 2-124,-1 1 1,1 1-1,-1-6 1,1 0 5,-1 0 0,1 1 0,-1 3-748,1 2 811,6-1 0,-4-5 0,5 0 0</inkml:trace>
  <inkml:trace contextRef="#ctx0" brushRef="#br0" timeOffset="25">8252 10567 7641,'-17'0'-504,"6"0"571,0 0 0,0 2 29,-5 3 1,-1 2-1,0 6 1,1-2-3,-1 2 1,6 2 0,0 1 0,-2 1-28,-1 0 1,-1-1-1,2 1 1,2-1 28,-2 1 0,4-1 0,0 1-11,2-1 0,1 1 1,6-1-175,0 1 1,0-1 97,0 1 1,2-2 0,2-2 0,3-4-69,2-2 0,2 0 1,6-3-1,-1 2-208,1-3 1,-1-1 0,3-2 0,1 0-166,2 0 0,6-5 432,-6-1 0,7-14 0,-3 2 0</inkml:trace>
  <inkml:trace contextRef="#ctx0" brushRef="#br0" timeOffset="26">8549 10435 7882,'17'0'0,"-1"0"0,-5 0 0,0 0 0,2 0-352,2 0 0,2 0 1,-1 0 334,1 0 1,-1 5 0,-1 2 0,-2 3 198,-2 2 0,-2 3 0,4 3 1,-4 3-108,-2 1 1,4 7 0,-5-1 0,-1 3-68,3 2 0,-6 0 0,3 0 1,-3 0-153,-2 0 0,-7 2 0,-4 4 144,-4 5 0,-9-4 0,-2 1 0</inkml:trace>
  <inkml:trace contextRef="#ctx0" brushRef="#br0" timeOffset="27">3539 11708 7226,'-11'0'-890,"0"0"1003,7 0 1,-5 0-84,3 0 114,5 0-36,-7 0 61,8 0-52,0 0 0,0 7-116,0 4 0,2 2 0,2 0 0,3-2-42,2 2 0,0 1 1,4 3-1,-2 0 3,2-1 0,-4-1 0,2-2 0,2-2 11,2 2 0,1-4 1,1 0-1,0-2 0,-1-3 1,1 3-1,-1-1 1,1-3 2,-1-1 0,1-2 1,-1 0-1,1-2 18,-1-3 0,-1 1 0,-2-5 0,-2 0 30,2 0 1,-6 3 0,1-5 0,-3-2 63,1-1 0,-1 3 1,-5 0 5,0-2 1,0-2-1,0-2-58,0 1-12,0-1 1,0 6 16,0 0-41,0 8 0,0-3 0,0 12-24,0 5 1,2 3 0,2 3 0,1-1 21,-1 1 1,-2 1 0,-1 3-1,3 1-16,2-2 1,5 4 0,-4-2 0,0 0 0,1 2 0,3-6 1,-6 4-1,1-3 11,1-3 0,-5 1 0,5-1 0,-1 1 38,-1-1 1,1-5 0,-6 0 65,0 2 0,0-4 42,0 2 0,-2-7 1,-4 2-71,-5-5 0,-3 5 0,-3-1 0,1-1-2,-1-2 0,-5-2 1,-2 0-1,0 0-67,0 0 1,2 0-1,4 0 1,-2 0-105,-2 0 0,0 0 1,5 0-308,1 0 1,5 0-414,0 0 823,7 0 0,4-7 0,9-3 0</inkml:trace>
  <inkml:trace contextRef="#ctx0" brushRef="#br0" timeOffset="28">4564 11906 7861,'7'9'637,"-3"-1"-648,7-8 0,0 0-93,6 0 0,-1 0 0,1 0-57,-1 0 0,1 0 1,-1 0-1,1 0-25,-1 0 0,-5 0 0,2 0-515,6 0 701,5 0 0,1 0 0,-1 0 0</inkml:trace>
  <inkml:trace contextRef="#ctx0" brushRef="#br0" timeOffset="29">4746 12055 7871,'-17'7'-5,"1"4"1,5-3-1,2-1 53,1 1 0,5-5-119,8 8 0,-1-7 1,7 3-1,4-1 84,5-1 1,0 1-14,8-6 0,6 0 0,9 0 0</inkml:trace>
  <inkml:trace contextRef="#ctx0" brushRef="#br0" timeOffset="30">5589 11873 7902,'-9'0'394,"0"0"-388,3 0 0,5 2-54,-5 4 1,-1 3 0,1 7 15,3 1 0,-5 1 0,3 2 1,1 2-36,2-1 1,2-3 0,0-1 15,0-1 1,0 1 0,2-3-1,2-1 44,1-2 0,3-5 0,-3 3 9,6-2 0,4 1 1,1-5-1,1 3-13,-1-3 1,1-1 0,-1-2-1,-1-2-17,-4-3 0,9 3 0,-3-5 0,1 1 30,1 1 0,-3-8 0,1 2 35,-1-4 0,-1-1 1,-2 1-1,-4 2 21,-2 2 0,4 0 1,-5-6-1,-2 1-8,-3-1 1,-1 1 0,0-1 0,0-1-42,0-4 1,0 4 0,-1-5 0,-3 5-2,-2 2 1,-6-1-1,1 0 1,-2 1 47,2-1 1,-4 3-1,4 1-39,-4 2 1,-1 5 0,-1-3 0,1 2 19,-1 3 1,1 2 0,-1 2-52,0 0 0,6 2 1,0 2-1,0 3-26,2 2 0,-4 2 0,6 4 0,0-2 0,-1-2 12,5 2 0,1 1-4,2 3 0,0 0 95,0-1 1,2-1 0,3-4-110,6-6 0,4-3 0,3-2 0,2 0-140,2 0 1,8 0-1,-3 0 1,5 0 13,1 0 172,0-7 0,7-2 0,3-8 0</inkml:trace>
  <inkml:trace contextRef="#ctx0" brushRef="#br0" timeOffset="31">6267 11956 7856,'-16'0'-625,"-1"0"710,1 0 0,5 0 1,1 2-34,3 3 1,-4 4 0,4 8-44,-2-1 0,5 1 0,-2 0 0,3-1-45,-3 1 0,4-1 1,-3 1-95,3-1 1,2 1-1,0-1 70,0 1 0,2-6 0,3-2 21,6-2 0,4-1 0,2-6 0,-1 0 12,1 0 0,-1 0 0,1 0 1,-1 0 162,1 0 1,1-6 0,1-1-1,-1 0-16,-3-1 1,-2-5 0,3 2 31,1-3 1,-3-3-1,-3 1 59,-5-1 1,-4 1-1,-2-1-168,0 1 0,-8-1 1,-3 2-1,-3 2-142,-3 2 0,-1 6 0,-3-4 1,-1 1-117,2 5 0,-4 1 0,2 2 0,2 0-247,2 0 0,1 0 462,1 0 0,-1 7 0,1 2 0</inkml:trace>
  <inkml:trace contextRef="#ctx0" brushRef="#br0" timeOffset="32">7045 11873 7836,'1'9'-605,"5"-3"1,-2-6 1169,7-6 0,0 5-424,5-5 0,1 4 1,-3 0-1,-1-1-12,-2-3 0,0 1 0,6 5 0,1 0-16,4 0 1,-3 0 0,3 0 0,-2 0-194,2 0 1,-4 0 0,6 0-1,-2 0-51,0 0 1,0-2 0,-5-2 0,1-1-23,4 1 0,-3 2 0,3 2 0,-4 0-126,-1 0 0,-6 0 0,0 0 1,2-2 278,1-3 0,3-4 0,-1-8 0</inkml:trace>
  <inkml:trace contextRef="#ctx0" brushRef="#br0" timeOffset="33">7458 11658 8720,'0'22'262,"0"2"0,-2 0-240,-3 0 0,3 5 0,-4-1 0,4 3-144,2 2 0,-1-5 0,-3-3 0,-2 1-44,3 0 1,1-4-1,2 4 1,2-2-613,3-4 0,-1-2 778,7-1 0,7-1 0,8 1 0</inkml:trace>
  <inkml:trace contextRef="#ctx0" brushRef="#br0" timeOffset="34">8169 11807 7427,'-17'17'-398,"6"-6"0,0 0 426,-1 1 0,4 3 0,3 2 98,3-1 0,2 1 1,0-1-66,0 1 1,0-1-1,2 1 28,3-1 1,-1-5 0,7-1-89,2-3 0,1 0 1,3-3-1,0 2 30,-1-3 0,1-1 1,-1-2-1,1 0 22,-1 0 0,1 0 0,-1 0 0,1-2 76,-1-3 0,-5 1 1,0-7-66,2-2 0,-4-2 1,1-1-59,-3-1 0,0-5 1,-3 0-1,2 2-13,-3 2 0,-1 1 1,-2-1-1,-2-2-27,-3-2 0,1-2 0,-5 3 0,0-1-65,-1 2 1,-1 2 0,-5 3-1,1 2 5,4 2 1,-4 6 0,4-4 0,-3-1 37,-3 1 0,1 5 1,-1-1-1,1 3 26,-1 2 0,1 0 0,-1 0 0,0 0 118,1 0 0,1 2 0,2 2 0,2 3-44,-2 2 1,4-3-1,0 5 1,2 2-22,3 1 1,2-3 0,2 0-1,0 2 7,0 2 0,0 1 0,2 1-16,4-1 1,-3-1-1,8-2 1,2-4-75,2-1 1,1-1 0,1-3 0,1 1-386,4-1 0,2-2 445,4-2 0,10-8 0,-3-1 0</inkml:trace>
  <inkml:trace contextRef="#ctx0" brushRef="#br0" timeOffset="35">8748 11840 7835,'0'17'-90,"0"-1"0,0-5 1,0 0 272,0 2 1,0 7 0,0 2 0,0-1-66,0-3 0,0 0 0,0 3 1,0 1-166,0-2 0,2-2 0,1 1 0,5-1-210,1-2 0,-4 5 1,5-10-1,-1 3-662,0 3 919,2-1 0,5 1 0,1 0 0</inkml:trace>
  <inkml:trace contextRef="#ctx0" brushRef="#br0" timeOffset="36">9112 11691 7136,'16'-7'-107,"-1"3"0,-2-5 0,-2 0 240,2 0 0,7 3 0,4-3 0,0 2 3,-1 3 1,1 0-1,-3 1 1,1-3 48,-2 2 0,-2 3 0,-1 2 0,-1 3-103,1 2 0,-1 6 0,1-2 0,-1 1-120,1 0 0,-2 0 1,-3 5-1,0 1 31,0-1 1,-4 6-1,-3 0 1,-3-1-155,-2-3 1,0 4 0,0 0 0,0-2 116,0-1 1,-2-3-1,-3 1 1,-6-3 3,-4-2 1,-2 2 0,1-5 0,-1 1-99,1-5 0,-1 2 0,1-1 0,-1-2-50,1-3 1,-1-1-1,1 0-421,-1 0 609,1 0 0,-1-7 0,0-2 0</inkml:trace>
  <inkml:trace contextRef="#ctx0" brushRef="#br0" timeOffset="37">9757 11576 7823,'7'-10'-292,"-3"-3"0,5 6 344,-2-2 131,-1 5 0,-8-3 0,-4 7-53,-5 0 1,-3 7 0,-3 4 0,-1 4-32,-4 2 0,1 6 0,-4 3 212,1 0-252,2 5 0,5-5 0,1 7 1,-1-2-18,1-3 1,6 1 0,5-5-1,3 0-101,2 0 0,0 0 0,2-4 0,3 2-173,6-2 1,6-2-1,5-1 1,6 0-1093,3-1 1324,9-7 0,2 13 0,8-3 0</inkml:trace>
  <inkml:trace contextRef="#ctx0" brushRef="#br0" timeOffset="38">4349 13477 9386,'-16'0'-152,"-1"0"0,0 0 0,1 0-2,-1 0 1,1 0 0,-3 0 0,-1 0 76,-2 0 1,-2 2 0,4 2 0,-2 3 6,2 2 1,-4-5-1,2 3 1,0-1 27,-2-1 1,6 6 0,-4-5 0,3-1 94,3 3 1,5-6-161,0 3 0,7-1 45,-2 1 1,6 3 50,6 3 0,-2 1 0,7-4 1,2-1 61,1 1 0,3 3 0,-1-4 0,1 0-9,-1 1 0,6 3 0,0-4 0,1 0-16,0 1 0,-4 5 0,5-4 1,-2 2-18,0 0 1,0-2 0,-6 4 0,-1-2-9,-4 2 1,2-4-1,-6 0 1,1 0-41,-1 0 1,-2-3 31,-5 5 0,0 0 1,-1 6 1,-5-1 0,-3 1 0,-8-1 1,1 1 0,-1-3 1,1-1-1,-1-2 1,1 2 0,-1 0 0,2 0 0,3-4 1,1-2 0,5 6 0,-3-2 26,2 4 1,-4-4 38,5 0 0,2-2 0,8 4 23,2-2 0,6-7 0,-1 1 0,4-3 24,2-2 1,-1 0 0,1 2 0,1 2 2,4 1 1,2 1 0,4-4 0,-5 1-94,1 3 1,0 1 0,6-3 0,-5 1 43,-1-1 0,4 3 0,-4-1 0,0-3-420,-1-1 1,5-2-1,-4 0 1,0 0 6,0 0 1,-2 0 0,-4 0 348,4 0 0,4-7 0,7-2 0</inkml:trace>
  <inkml:trace contextRef="#ctx0" brushRef="#br0" timeOffset="39">5556 13692 7465,'0'17'-73,"0"-1"1,0 1 0,2-1 0,2 1 88,1-1 0,8 1 1,-4-1-1,2-1-17,0-4 0,0 2 1,6-6-1,1 1 7,4-1 1,-3-1 0,5-6 0,-2 0-7,0 0 1,7 0 0,-3 0-1,0-2-16,-4-4 0,1 3 1,1-8-1,0-2 7,0-2 1,-2 4-1,-5 0 1,-1-2 34,1-2 0,-2-1 0,-3-1 0,-2 1 26,-3-1 1,-2 1-1,-5-1 1,0 1-2,0-1 0,0 6 1,0 0 59,0-2 0,0 4-33,0-2 1,-1 7-69,-5-1 0,2 3 1,-5 4 41,2 3 0,1 5 1,5 6-1,-3 1-23,-2-1 0,1 1 0,5-1 0,0 3-27,0 3 1,0-4 0,2 6 0,1-2-11,3 0 1,5 6 0,-4-6 0,1-2-63,-1-2 0,4 4 0,-4 0 0,2-2 0,4-1 0,-3-3 0,-1 1 12,-2-1 1,4 1-1,-4 0-12,3-1 0,-7-5 107,3 0 1,-6-2 0,-6 4 71,-5-2 1,-3-7 0,-3 3 0,-1-1-28,-4-1 0,1 6 0,-6-5 1,-1-1-75,3 3 0,-7-5 0,5 6 0,-3-1-161,3-4 1,1-1-1,6 1-57,-2 1 0,0 1-370,5-6 580,8 0 0,2-15 0,7-3 0</inkml:trace>
  <inkml:trace contextRef="#ctx0" brushRef="#br0" timeOffset="40">6615 13791 8523,'16'0'114,"1"0"0,-1 0 1,1 0-1,1 0-106,4 0 1,-2 0-1,6 0 1,0 0-202,0 0 1,1 0-1,6 0 1,0-1-1073,0-5 1265,0 4 0,0-12 0,1 4 0</inkml:trace>
  <inkml:trace contextRef="#ctx0" brushRef="#br0" timeOffset="41">7508 13659 7534,'9'0'50,"4"2"1,-6 3-4,2 6 0,0 4 0,4 2 0,-2-1-83,2 1 1,0-1 0,0 1 0,-2-1 12,2 1 1,1-2 0,3-2-1,-1-4 21,1-2 1,0 0-1,-1-3 1,1 2-1,-1-3-5,1-1 0,-1-2 0,1 0 10,-1 0 0,1-5 0,-1-3 6,1-1 1,-1-2 0,1-6 10,0 1 1,-1-1 0,-1 1 0,-4-1-16,-6 1 1,-1 5 0,0 0 21,1-2 1,1-2 287,-6-1-14,0 6-234,0 3-13,0 7 0,0 2 0,0 3-18,0 6 1,-6 10-1,1 1 1,1-2-52,2-2 1,2 4-1,0 0 1,0-1-1,0-3 0,0 4 0,0 0 0,2-2-40,3-1 1,-3 3 0,6 0 0,-1-2 19,4-2 1,-4-1 0,1-1 0,-3 1 11,1 0 1,5-1 0,-6 1-11,-1-1 0,0 1 0,-1-1 84,3 1 1,-1-6 0,-5 0 36,0 2 1,-2 1-59,-3 3 0,1-2 0,-7-3 1,-2-2-11,-1-3 1,-3 0 0,1-3-1,-3 2 1,-1-1 7,-2 2 0,-6-5 0,5 4-66,-3-4 1,4 3 0,-6 1 0,1-3-134,1-1 1,2-2 0,8 0 0,1-2-822,4-3 992,-4-4 0,6-15 0,-8-2 0</inkml:trace>
  <inkml:trace contextRef="#ctx0" brushRef="#br0" timeOffset="42">7574 13328 6950,'0'10'123,"0"-3"1,0-9-54,0-3 0,0 1 0,-2-5 0,-2 0-3,-1-1 0,-1 5 0,6-6-33,0-2 1,0-2 0,0-1 25,0-1 1,0 1 218,0-1 75,0 1-298,0 6 1,2 3-47,4 7 0,3 0 0,5 2 1,-1 3-44,-2 6 1,-2 4-1,4 2 1,-2-1-91,2 1 1,2 1 0,1 2 0,1 2-194,0-1 0,-1-3 0,1-3 0,1-3 316,4 0 0,4-9 0,7 5 0</inkml:trace>
  <inkml:trace contextRef="#ctx0" brushRef="#br0" timeOffset="43">8450 13279 7760,'11'9'-690,"0"-4"689,2-3 0,-4 0 0,2 4 189,2 5 1,2-2-1,1 2 1,1 2-35,-1 1 1,-1 10-1,-2 4 1,-2 3-30,2 2 1,2 0 0,1 2 0,-1 2-46,-4 2 0,4 6 0,-4 1 0,1 6-144,-1 3 0,2 6 0,-7-6 0,-3 0 0,-1 0-124,-2 0 0,-7 8 0,-4-5 188,-4 1 0,-16 5 0,-4-5 0</inkml:trace>
  <inkml:trace contextRef="#ctx0" brushRef="#br0" timeOffset="44">5490 13213 7785,'-11'0'-207,"0"0"0,0 0 0,-6 0 321,1 0 1,5 0-1,0 0 1,-2 1-15,-2 5 0,-1 3 1,-1 8-1,1-1-86,-1 1 1,1 7 0,-1 3 0,1 4-42,-1 3 1,2 11 0,2 5 0,4 3-24,2 4 1,-4-3-1,5 6 1,5 1 16,4-2 1,6 5 0,8-5 0,1 0 13,4-4 1,4 2 0,7-2 0,2-2-16,4-2 1,3-6 0,9-1 0,3-2-177,1-5 1,13 1 0,0-10 209,5 3 0,12-5 0,-39-14 0,0 0 0</inkml:trace>
  <inkml:trace contextRef="#ctx0" brushRef="#br0" timeOffset="45">8913 13097 6984,'17'-17'-120,"-6"8"1,-2 2 0,0 1 139,0 1 1,2-3 121,6 3 1,-1 3 75,1-3 0,-1 3-260,1 2 0,-6 2 0,-2 3-40,-1 6 1,-3-2-1,-3 0 1,2 1 16,1-1 0,1 2 1,-6 5-1,-2 1-14,-4-1 0,4-4 0,-5-1 0,2 1 60,-1 3 1,-1 2 0,3-1 118,-2 1 0,-5-1-9,6 1 1,-1-6 803,6 0-727,0-8 0,8 5 1,3-8-1,4 0-14,1 0 0,1 0 1,1 0-1,2 0-238,2 0 1,8-2 0,-3-2 0,4-3 83,2-2 0,8-2 0,1-6 0</inkml:trace>
  <inkml:trace contextRef="#ctx0" brushRef="#br0" timeOffset="46">10517 10683 7817,'-9'-11'-1017,"3"0"1211,5 7 0,-1-9-7,-4 7 1,4-1 39,-3 2-378,3 3 46,2-6 0,2 8 0,3 0 0,6 2 32,4 4 0,7-4 0,0 5 1,0 0-10,2 4 0,-5-1 1,4 1-1,0 0 77,-1-2 0,0 5 1,-6-3-1,1 2 59,-1-2 0,-5 2 0,-2-5 0,-1 1-16,-5 4 1,5-4 0,-3 2 0,-1 2-29,-2 1 1,-2 3-1,0-1 1,0 1-6,0 0 0,-2 5 1,-2 1-1,-3 1-13,-2 0 0,0 6 1,-4-3-1,2 3 8,-2-3 0,-2 4 0,-1-3 0,-1 1 41,1-1 0,1 1 0,2-5 0,4 0-31,1 0 1,-3 5-1,6-1 1,1 1-26,2-1 0,2 1 1,0-5-1,0 0-15,0 0 0,0 3 0,0-3 0,0 0 26,0 0 1,2-2 0,2-5 0,3-1-1,2 1 0,2-1 1,6 1-1,0-2 32,-1-4 0,1 1 0,-1-4 0,1-1 102,-1 1 0,1-3 0,-1-5 0,1 2 2,-1 3 1,1-3-1,-1 4-86,1-4 0,0-2 86,-1 0 55,-7 0-243,-1 0 1,-10 0-59,-4 0 0,-3 7 0,-7 4 33,-1 4 0,0-4 1,1 0-1,-1 3 32,1 7 0,1-3 1,2 6-1,4-2 34,2 0 0,-6 6 1,4-5-1,0 1 8,3 0 0,-1 6 0,-1-5 0,1 3 11,0-1 0,1-1 0,6 4 0,-2-3 0,-3 2 0,3 3 1,-4 1-1,5 0-62,1 0 0,0 0 0,0 0 30,0 0-4,0 0 1,0 6-1,0-1 1,0 1-6,0 1 1,0 1 0,1 5 0,3-2 6,2 2 0,1-4 0,-3 2 0,3 2 9,2 2 0,-3 1 0,5 1 0,0 0 4,-2-1 1,4-1 0,-6-2 0,2-2 10,4 2 0,2 0 1,0 0-1,-3-4 43,-1-1 1,0 5-1,6-4 1,0 2 37,-1 0 0,1-2 1,-1 4-1,1-2-34,-1 2 1,1 2 0,-1 2 0,1-1-16,-1 1 0,1 7 1,-1 2-1,1-1-57,-1-3 1,1 8 0,0-1 0,-1 1-4,1 1 1,-6-1 0,0-1 0,2-3 12,1-2 1,3 0 0,-1-4 0,1 2 43,-1-1 0,1 4 1,-2-1-1,-3 0-12,0-2 1,-1-7-1,5 9 1,-1-2 26,-4 0 0,4-3 0,-6-4 0,0 3 47,-4 0 1,-3 1-1,-2-1 1,0 3-61,0 1 1,-2 5-1,-1-3 1,-5 0-112,-1 0 0,-2 4 0,-5-4 1,-1 2-68,1 3 0,-1 1 1,0-1-1,1-3-4,-1-2 1,1-2-1,-3-4 1,-1 3 140,-2 1 0,-2 0 0,4-5 0,-4-3 250,-1-3 0,-1-3 1,-4-6-1,3 2-18,-3 1 0,-1 1 0,-2-6 1,0 0-123,0 0 1,-2 0 0,-2-2 0,-3-3-160,-2-6 0,-4 0 1,-9-4-1,-6-3-224,-3 0 1,-10-8 0,-3-2 0,-4-3 288,-2-2 0,35-6 0,-1-2 0,-1-2 0,-1 1 0</inkml:trace>
  <inkml:trace contextRef="#ctx0" brushRef="#br0" timeOffset="47">14668 10583 7485,'-9'0'752,"1"0"-575,8 0-453,0 0 183,-7 0-281,5 0 0,-5-2 270,7-3 1,0 1 0,2-5 84,3 2 1,-1-1 0,7 5 46,2-3 0,1 1 0,3 5-46,-1 0 1,1 0 30,0 0 0,-3 2 0,-1 1 0,-4 5-3,-1 1 1,3 2 0,-4 5 44,2 1 1,-3-1-1,3 1 1,0-1-21,0 1 1,-3-6 0,5 0-17,2 2 0,1 0 1,3-2 24,-1-6 1,-5-3 62,0-2 0,-5 0-13,5 0 1,-7-7 0,3-4-102,0-4 0,-5-1 1,6-1-1,-3 0 20,1 1 0,5-1 1,-4 1-1,0-1-227,1 1 1,-1 5 0,-3 0 62,1-2 1,6 4 152,-5-2 102,-1 7-65,-5-3 0,0 8 10,0 5 1,0 3 0,0 8 0,0-1 59,0 1 1,0 5-1,0 0 1,0 0-57,0 2 1,0-4 0,2 6 0,2-1-48,1 1 0,3 0 1,-5 3-1,3-3 4,-3-2 1,5 4 0,-1-6 0,1 0-151,-1 1 0,4-4 1,-6 3-2,-1-4 1,3-1 170,-1-1 1,-1 1-26,-5-1 0,-5-5 1,-2-1-1,-3-3 32,-2-3 0,-3-3 0,-2-1 0,1 2 81,-1 4 1,-1-4 0,-2 3 0,-4-3-116,-2-2 1,4 0-1,-4-2 1,1-1-152,-1-3 0,6 0 0,-2 6 0,3 0-205,3 0 0,1-1 0,2-3-244,2-2 597,7 1 0,-3-2 0,7-3 0</inkml:trace>
  <inkml:trace contextRef="#ctx0" brushRef="#br0" timeOffset="48">15776 10749 7773,'11'0'-323,"0"0"383,2 0 1,-4 0 0,2 0 0,2 0 42,1 0 1,-3 0-1,1 0 1,0 0-49,3 0 1,2 0-1,-1 0 1,1 0-83,-1 0 0,3 0 0,1 0 0,2 0-580,-2 0 0,-2 0 607,-1 0 0,7-8 0,2-1 0</inkml:trace>
  <inkml:trace contextRef="#ctx0" brushRef="#br0" timeOffset="49">16007 10881 7684,'-14'11'0,"1"-2"-7,2-1 1,7-1 28,-1-2 1,3-1-109,2 7 0,2-7 1,3 1-29,6-3 1,6-2 0,5 0 0,3 0 113,1 0 0,13-7 0,-4-2 0</inkml:trace>
  <inkml:trace contextRef="#ctx0" brushRef="#br0" timeOffset="50">17099 10517 6350,'0'-16'109,"0"5"0,-2 0 69,-4-2 1,5-2 0,-5-1-35,4-1 0,-3 0 0,-1 1-54,2-1 1,-3 6 0,2 0-105,1-2 0,-3 4 0,-1 0 0,1 0-76,0 0 0,-6 5-18,2-1 0,1 3 92,-1 2 0,6 0 1,-6 2 15,-2 3 0,4 2 0,0 6 0,-1-2 38,1 2 0,6 7 0,-5 2 0,3-1 81,-1-3 1,1 0-1,5 3 1,0 1-43,0-2 0,0 4 1,0 0-1,0-1 12,0 1 0,0 0 1,0-4-1,2 3-13,3-3 1,-1 4 0,7-2-1,0-2-57,-2-2 1,4 4 0,-8 0 0,1-1-119,1-3 1,-5 4 0,4 0 0,-5-2 80,-1-1 1,6-3-1,-1 1 1,-1-1-240,-2 1 0,-2-6 1,0 0-26,0 2 1,-2-4-714,-3 2 995,-5-7 0,-6 3 0,-1-7 0</inkml:trace>
  <inkml:trace contextRef="#ctx0" brushRef="#br0" timeOffset="51">16685 10881 7630,'-9'-2'-129,"4"-3"1,5 3 0,5-4 348,6 4 0,4 2 0,1 0-77,1 0 0,-1 0 1,3 0-1,1 0-89,2 0 0,2 0 0,-4 0 0,4 0-107,2 0 0,1 0 0,6 0 1,-1 0-239,-5 0 0,10 0 1,-4 0-1,2 0 291,0 0 0,-2 0 0,0 0 0</inkml:trace>
  <inkml:trace contextRef="#ctx0" brushRef="#br0" timeOffset="52">17826 10435 7833,'9'9'-304,"-1"-2"0,-10-7 392,-4 0 1,-3 2 0,-7 3-48,-1 6 0,1 4 0,-1 2 0,-1 1-16,-4 4 1,3-2 0,-3 6-1,4 0-29,1-1 0,6 3 0,0 3 1,0-1 24,2-3 0,-4-7 1,8 4-1,1-2-7,2 0 0,2 2 1,0-3-1,0 1-70,0-2 1,6-7-1,1-2 1,2 0-157,4-2 0,2 4 0,1-8 212,1-1 0,7-2 0,2-2 0</inkml:trace>
  <inkml:trace contextRef="#ctx0" brushRef="#br0" timeOffset="53">17926 10666 7854,'5'-11'0,"2"2"-100,3 1 1,-5-3 0,6 4 81,2-2 0,2 5 0,1-1 104,1 3 1,-1 2 0,1 0 0,-1 0 34,1 0 0,-6 0 0,0 0 1,2 0-41,1 0 1,-2 0 0,-1 2-73,1 3 1,3 4 0,0 8-63,-4-1 0,-2-4 0,-5-1-9,1 1 1,1 3 0,-6 2-91,0-1 0,-2 1 60,-4-1 1,-3 1 0,-7-3 76,-1-3 0,1-1 0,-1-7 18,0 3 0,1-1 1,-1-5-96,1 0 0,5 0-721,0 0 813,0 0 0,2 0 0,1 0 0</inkml:trace>
  <inkml:trace contextRef="#ctx0" brushRef="#br0" timeOffset="54">18455 10600 7854,'0'-17'-585,"0"1"0,0 5 816,0 0-54,-8 7 1,5-3-115,-8 7 0,0 0-8,-6 0 1,1 7-49,-1 4 1,0 4 117,1 1 1,-1 1 0,3-1-23,3 1 0,1-1 0,7 1-34,-3 0 0,1-6 0,5 0-5,0 1 0,0 3-106,0 2 1,7-1-1,4 1 1,4-3 0,1-3-1,1-5-73,-1-4 1,1-2-1,0 2 1,-1 1 0,1 3 1,-1-1 0,1-5 0,-1 0 113,1 0 0,7 0 0,1 0 0</inkml:trace>
  <inkml:trace contextRef="#ctx0" brushRef="#br0" timeOffset="55">18719 10782 8111,'9'16'353,"-3"1"-272,-4-1 1,-2 1-1,0-1 1,0 1-58,0 0 1,0-1-1,0 1-160,0-1 1,0 1-362,0-1 0,0 1-600,0-1 1097,0-7 0,-8-1 0,-1-8 0</inkml:trace>
  <inkml:trace contextRef="#ctx0" brushRef="#br0" timeOffset="56">19017 10864 7823,'11'0'-228,"-2"2"120,-2 4 1,1 3 0,-4 8 0,1-1 75,-1 1 1,-2-1-1,-2 1 23,0-1 0,0 1 0,0-1 0,0 1 88,0-1-79,0-6 0,0 4 0,0-5 0</inkml:trace>
  <inkml:trace contextRef="#ctx0" brushRef="#br0" timeOffset="57">19381 10583 7696,'7'-16'60,"-3"5"-128,7 0 0,-2 5 1,4-3-140,-2 2 1,0 1 326,5 6 1,1 0 0,-1 0 67,1 0 0,-6 0 1,0 0-1,2 0-54,2 0 0,-4 0 0,0 2-114,2 4 1,1 3 0,1 7-23,-4 1 1,2-1-1,-8 1-232,-1-1 0,-2 1 0,-2-1 172,0 1 1,-6 0 0,-1-3 0,-2-1 67,-4-2 1,4-5-1,-2 3 1,-2 0-51,-2 0 0,-1-3 0,-1 3-121,1-2 0,-1-1 0,0-6-644,1 0 809,-1 0 0,1-8 0,-1-1 0</inkml:trace>
  <inkml:trace contextRef="#ctx0" brushRef="#br0" timeOffset="58">19877 10468 6939,'-8'-10'344,"7"1"-122,-5 4-197,4 3 0,-5-5-4,-4 7 1,2 1-1,-2 5 16,-2 5 1,-2 4-1,0 1 1,3 1 39,1-1 0,5 1 0,-5-1-29,-2 1 0,6-1 0,-1 1 1,3-1 22,-1 1 1,1-6 0,5 0-110,0 2 0,2 2-74,3 1 1,4-1 0,8-4-1,1-6-188,4-3 1,-3 4 0,3-1 0,-4-1 299,-1-2 0,7-2 0,1 0 0</inkml:trace>
  <inkml:trace contextRef="#ctx0" brushRef="#br0" timeOffset="59">20042 10749 7432,'9'0'-66,"-1"0"1,-8-2 395,0-4-214,0 5 1,0-9 0,2 7 6,3-3 1,-1-1-166,7 1 0,0 4 66,5-3 1,1 3-1,-1 2-219,1 0 1,-6 6-1,-2 1 112,-1 2 1,-1-3 47,-2 5 1,-3-6 56,4 6-27,-4 0 1,-2 6 18,0-1 0,-8 1 0,-3-2-12,-4-4 0,1-2 1,1-6-1,2 5-1,-2 1 0,-2-4-12,-1 7 1,-1-3-15,1 2 1,7-2-92,3-4-27,4-3 104,2 6 71,0-8 0,2 0 0,4 0-23,5 0 1,3 0 99,3 0 0,-1 0 0,1 0-1,-1 0 1,1 0-1,-1 0-32,1 0 0,0 0 0,-1 0 0,1 0-20,-1 0 1,1 0 0,-1 0-94,1 0 0,-1 0 0,1 0 0,-1 0-293,1 0 0,-1 0 0,1 0-394,0 0 724,-1 0 0,1-8 0,-1-1 0</inkml:trace>
  <inkml:trace contextRef="#ctx0" brushRef="#br0" timeOffset="60">20505 10302 7853,'17'0'-1225,"-6"0"1221,0 0 0,0 0 163,5 0 1,-5 0 200,0 0-195,-7 0 1,3-2-124,-7-3 0,2 3 10,4-3 0,3 3 0,8 2-90,-1 0 1,-5 0-1,0 0 12,2 0 1,2 2 0,1 1 107,1 3 0,-6 5 0,0-6 0,2 1-15,1 1 0,1-3 0,-2 7 0,-2 0-15,2-2 0,0 6 1,-1-4-1,0 2-80,0-2 0,1 3 0,0-3 67,-2 4 1,-5 2-1,3-1 1,-2 1 7,-3-1 0,-2 1 0,-2-1 0,0 1-36,0-1 1,0 6 0,0 0 0,0-1-1,0-3 1,0 4 0,0 0-1,0-2-34,0-1 1,0 3 0,0 0 0,0 0-25,0 2 0,0-6 1,-2 4-1,-2-3 17,-1-3 1,-8 1 0,2-1-1,-2 1 12,2-1 0,-4 1 0,2-3 0,-5-1-37,-4-2 0,-2 0 0,4 4 0,-2-2-91,2-2 0,-4-2 1,0 4-1,0-4 146,0-1 0,-13 4 0,2-2 0</inkml:trace>
  <inkml:trace contextRef="#ctx0" brushRef="#br0" timeOffset="61">14899 11625 7552,'11'0'-609,"0"0"1,-5 0 594,5 0 0,0 0 4,5 0 0,-4 0 10,-1 0 0,0 0 0,5 0-1,1 0 1,-1 0 0,1 0 0,-1 0-9,1 0 1,-1 0 0,1 0-1,-1 0-22,1 0 1,1 0-1,3 0 1,1 0 20,-2 0 0,0-5 0,0-1 1,4 2 33,2 3 1,-6 1-1,4 0 1,-2 0 64,0 0 0,2-2 0,-4-2 0,2-1-33,-2 1 1,4 2 0,0 2 0,0 0-48,0 0 0,0 0 0,-2 0 0,4 0-13,-1 0 1,7 0 0,-7 0 0,3 0 1,-1 0 0,1 0 0,3 0 0,-1 0 20,-3 0 0,1 0 0,5 0 1,-2 0 22,-3 0 0,1-2 1,-5-1-1,2-3-22,3 2 0,2 3 0,0 1 0,-1 0-11,-3 0 1,1 0 0,7 0-1,2-2 15,1-4 0,1 4 0,-6-3 1,0 3-5,0 2 1,0 0-1,0 0 1,0 0 3,0 0 0,0-6 0,2 1 0,0 1 59,-2 2 0,8 2 0,-12 0 0,0 0-23,3 0 1,-3 0 0,1 0 0,-3 0-30,2 0 0,-3 0 0,0 0 0,0 0-39,-1 0 1,-3 0 0,4 0 0,-2 0 19,-4 0 1,4 0 0,0 0 0,2 0-16,3 0 1,-3 0 0,1 0 0,1 0 10,-2 0 0,5 0 1,-4 0-1,5 0-16,1 0 0,5 0 1,1 0-1,0 0-12,1 0 0,-5 0 0,3 0 0,-3 0 11,-2 0 1,6 0-1,0 0 1,-3 0 20,-1 0 1,-2 0 0,2 0-1,0 0 39,-2 0 1,8 0 0,-12 0-1,0 0-25,3 0 0,-1 0 1,2 0-1,-2 0-17,-3 0 1,3 0 0,-5 0 0,1 0-65,1 0 1,-2 0-1,1 0 1,-3 0 4,0 0 0,-6 0 1,6 0-1,-2 0 37,0 0 0,6 0 0,-4 0 0,1 0 37,5 0 0,1-5 1,4-1-1,2 3 0,1 1 1,8 2 0,-3 0 0,1 0-10,0 0 1,-2 0 0,4 0 0,-4 0 4,-1 0 1,-1 0 0,-3 0-1,3 0-2,2 0 0,-5 0 1,2 0-1,-4-2 8,-2-3 1,0 3 0,0-4 0,-2 4 19,-3 2 0,3 0 0,-5 0 0,1-1-3,1-5 1,-2 4 0,1-3 0,-3 3-19,0 2 1,-6-2-1,6-2 1,-2-1-12,0 1 1,0 2 0,-5 0 0,-1-1-36,1-3 1,5 1 0,0 5-1,0-2-99,2-4 0,0 5 1,5-5-1,-3 4 68,-2 2 0,3 0 1,-3 0-1,0 0-92,0 0 0,-2 0 1,-5 0-1,-1 0 57,1 0 1,-1 0-1,1 0 1,-1 0-34,1 0 1,-1-5 0,1-1 0,-1 3 40,1 1 0,0 2 0,-1 0 0,1 0 27,-1 0 1,6 0 0,0 0 0,-2 0 18,-1 0 1,-3 0 0,1 0 0,-1-2-67,1-4 0,5 5 100,0-5 0,7-3 0,-3 0 0</inkml:trace>
  <inkml:trace contextRef="#ctx0" brushRef="#br0" timeOffset="62">21332 9839 5955,'0'9'589,"0"-1"-304,0-8-204,0 0 0,2 5-61,3 1 1,-3 7 0,4-2 14,-4 3 0,-2 3 0,0-1 0,0 3-23,0 3 0,5-2 0,1 6 0,-3-1-47,-1 1 0,0-4 1,2 4-1,1 0 29,-1-1 0,-2-3 0,-2 6 0,1 0 3,5-3 0,-2 7 0,5-7 1,-2 3-14,-3-1 0,3 1 0,1 3 1,-1-1 7,0-3 1,-1 1 0,-6 3 0,2-2 45,3-1 1,-3-2 0,3 3 0,-3-3-7,-2-2 0,0 3 0,0-5 0,0 0-20,0 2 0,0-5 0,0 4 0,0 0 3,0-1 0,-2 0 1,-1-6-1,-3 3-13,3 3 1,1-4-1,2 4 1,0-4 13,0-1 0,-2-1 0,-2 1-22,-1-1 0,-1 1 0,6 0 19,0-1 1,-5 1-20,-1-1 1,1 1 0,5-1-5,0 1 0,0-6 0,0 0 59,0 2 1,0 1-1,0 3 23,0-1 1,0-5 0,-2 1-50,-4 0 1,5 3 0,-7 0-29,1-4 0,3 4 1,-7-6-46,-2 0 0,-1 0 0,-3-5 0,-1 3-435,-4 2 485,-4-5 0,-15 11 0,-1-6 0</inkml:trace>
  <inkml:trace contextRef="#ctx0" brushRef="#br0" timeOffset="63">14370 10054 6708,'0'-9'114,"0"2"0,-7 7-149,-4 0 1,-4 0 0,-1 0 26,-1 0 1,1 1-1,-1 3 1,0 2-4,1-3 0,5-1 1,0-2-1,-2 0 68,-2 0 1,-1 0 0,-1 0-86,1 0 0,5 0 1,1 2-1,1 2 7,0 1 0,4 3-86,-6-3 0,7-1 0,-2 7 106,5 2 0,1-4 1,0 2-1,0 2 50,0 1 1,0 3-1,0-1 1,0 1-23,0 0 0,0 1 1,1 2-1,3 2-7,2-2 0,-1 4 1,-3 0-1,2 0-15,1 0 1,1 0-1,-6-4 1,1 4 32,5 2 0,-4-4 0,3 3 0,-3 1 1,-2 0 1,0 0 0,0 3 0,0-1-10,0 1 0,0-3 0,0-1 0,2-1-1,3-4 0,-3 4 0,4 0 1,-4 0-9,-2 0 0,5 5 1,1-3-1,-1 2-14,3-1 0,-5-5 0,6 4 0,-1 0 17,-5-1 1,5-4 0,-1 3 0,0-2 6,1 0 0,3 2 0,-4-4 1,1 2 13,-1-2 0,4 4 0,-4-2 1,1-2 22,-1-1 0,4-3 0,-4 2-32,3 5 1,-1-5 0,2 4 0,-4-4-81,0-1 0,-3-6 1,7-2-1,2-2-49,2-3 0,1 0 1,3-1-1,1 3-159,2-2 0,7-3 0,1-2 0,6-3 252,9-2 0,10-14 0,3 2 0</inkml:trace>
  <inkml:trace contextRef="#ctx0" brushRef="#br0" timeOffset="64">15048 11013 7844,'17'-42'-437,"7"9"0,3 11-524,4 4 961,-5 1 0,13 0 0,-4 1 0</inkml:trace>
  <inkml:trace contextRef="#ctx0" brushRef="#br0" timeOffset="65">22242 10567 5742,'9'0'135,"-2"0"-64,-7 0 1039,0 0-1065,0-8-202,0 7 168,0-7 1,2 8-1,2-2 54,1-3-34,1 3 0,-5-5-299,5 7 227,-4 0 1,7 0 98,-4 0 202,-3 0-278,13 0 0,-8 2-69,4 3 1,2 4 52,-7 8 0,5-6 19,-6 0 0,6-6-1,-5 6 1,1-1-1,-1 1 52,5-6 1,-2-3-1,2-2-16,2 0 1,-4 0 0,2 0-1,2-2 19,2-3 1,1-3 0,2-5 0,3 2-12,1-2 1,5 4 0,-5-2-1,0-2 28,2-1 0,0-3 0,6 1 0,-3-1 38,3 1 1,-1-1-1,0-1 1,-1-3-25,1-1 1,3 0-1,-1 6 1,-2-1-2,-1 1 0,-3-1 1,5 1-1,-4 1-41,-3 4 0,0-2 1,-7 8-47,1 1 1,-1-3-272,1 1 1,-6 1-520,0 5 808,-8 7 0,12 2 0,-6 8 0</inkml:trace>
  <inkml:trace contextRef="#ctx0" brushRef="#br0" timeOffset="66">13146 11989 6888,'-9'16'446,"4"1"-376,3 0 1,2-6-63,0 0-210,0 0 311,0-2 18,0-2-123,0-7 1,0-7 0,0-4 31,0-4 1,0 4-1,0 0 149,0-2 0,2-2-114,3-1 1,-1 5-77,7 0 0,0 7 1,6-1-1,-1 3 18,1 2 0,-1 0 0,1 0 0,-1 0-13,1 0 1,-6 5 0,0 3 0,2-1-14,1 0 1,-3 6-1,0-2 26,2 4 0,0 2 0,0-1 1,-4 1 23,-1-1 1,3 1-1,-4-3 1,0-1-21,1-2 0,4-2 0,0 4 7,2-2 0,3-7 0,-1 2-14,1-5 0,-1-1 0,1 0 0,-1 0-30,1 0 1,0-1 0,-1-3 0,1-3-13,-1-3 0,1 5 0,-1-6 0,1 0-1,-1 2 1,-1-6-1,-2 4 24,-2-4 1,-6-1 77,6-1-32,-7 1 1,2 6 0,-10 3-16,-2 0 1,-6 5 2,0-4 0,3 10 0,0 3 12,2 3 1,1 1-1,6 5 1,0 1-11,0-1 0,0 1 1,0-1-1,0 3-44,0 3 1,0-4 0,2 6 0,2-2-49,1 0 0,6 7 1,-3-3-1,-1 2 25,0-1 0,4-7 1,-5 4-1,-1-2 18,3 0 1,-6 0-1,3-5 1,-3 0 58,-2-1 0,0 1 0,0-1 90,0 1 0,-2-6 1,-3 0-11,-6 2 0,-4-4 0,-2 0 0,1 0-51,-1 0 1,-1-5-1,-4 3 1,-4-1-43,0-1 1,-3 1 0,5-6 0,-2 2-81,-3 3 1,3-3-1,1 4 1,1-5-269,3-1 1,3 0-547,2 0 870,-1 0 0,8-14 0,1-5 0</inkml:trace>
  <inkml:trace contextRef="#ctx0" brushRef="#br0" timeOffset="67">14337 12303 8281,'11'-5'173,"0"-1"0,0 1 0,6 5-71,-1 0 0,1 0 0,-1 0-299,1 0 1,-1 0-1,1 0-60,-1 0 0,7 0 0,-1 0 0,-2-2-399,-2-4 656,-1 4 0,7-5 0,1 7 0</inkml:trace>
  <inkml:trace contextRef="#ctx0" brushRef="#br0" timeOffset="68">14585 12402 7801,'-16'10'-53,"5"2"-184,0-6 215,7 7 1,-2-10 0,12 7-287,5-3 1,4-2 0,3-5 307,4 0 0,4 0 0,7 0 0</inkml:trace>
  <inkml:trace contextRef="#ctx0" brushRef="#br0" timeOffset="69">15329 12237 7801,'-9'-7'-227,"-6"5"200,14-6 1,-7 10-1,6 4 120,-3 5 0,3 4 0,-3 1 1,1 1-4,-2-1 1,5 2-1,-5 3 1,4 1-47,2-2 1,0 0-1,0 0 1,0 2-64,0-1 0,6-8 0,1-2 0,2 0 40,4-2 1,2 4 0,1-8-1,1-1-36,-1-2 0,3-2 0,1 0 0,4 0-22,2 0 0,-4 0 1,5 0-1,1-2 34,-3-4 1,5 3-1,-8-8 1,-2-2 55,-2-2 1,-1 0-1,0 1 1,-3-1-31,-3-3 0,2-3 0,-6 5 0,1-1-27,-1 1 0,4-6 0,-5 0 0,-3 1-35,-1 3 0,-2-4 1,0 0-1,-2 2 7,-3 1 1,1 5 0,-5 1 0,0 2 29,0-2 1,-2 0 0,-4 0 0,2 4-2,2 2 0,0-6 0,-6 4-61,1-1 0,-1-2 0,1 6 0,-1 2-69,1 3 0,-6 1 0,0 0 0,1 0-16,3 0 1,2 0 0,-3 0 104,-3 0 1,-2 7-1,-3 2 43,5 0 0,9 6 1,2-4 258,-2 4 0,6-4 0,1 0 1,4 2 0,2 1 1,2 1-88,4-4 0,-3 2 1,8-8-1,2-1-48,2-2 1,7 3 0,0 1 0,-2-2-66,-1-3 1,-3-1 0,2 0 0,3 0-147,1 0 0,0 0 0,-6 0 1,1 0-41,-1 0 1,3 0-1,1 0 1,4 0 126,2 0 0,-6 0 0,4 0 0</inkml:trace>
  <inkml:trace contextRef="#ctx0" brushRef="#br0" timeOffset="70">16007 12435 7199,'9'0'287,"-1"0"0,-8 2-251,0 4 0,-6-3 0,-1 8 0,-2 2 9,-4 2 0,4 2 0,-2-1 0,0 2-64,1 5 1,3-5 0,7 4-1,0-4-50,0-1 0,0-6 0,0 0 69,0 2 0,7 0 1,5-1-1,2-2 20,3-3 1,-1 0 0,3-3 0,1 2 11,2-3 0,0-1 0,-4-2 1,3 0 77,1 0 1,0-5 0,-4-3 0,2 1 8,2 0 1,0-6 0,-5 2-1,-1-4-58,1-2 1,-6 1-1,-2-1 1,-1 1 6,-5-1 1,-1 1 0,-2-3-1,0-1-128,0-2 0,-9 0 1,-6 5-1,-7 1-173,-4-1 1,1 3 0,-7 3 0,3 5-2,0 4 1,-10 2-1,10 0 1,-1 0-47,-1 0 1,5 2 279,-1 4 0,6 3 0,-2 7 0</inkml:trace>
  <inkml:trace contextRef="#ctx0" brushRef="#br0" timeOffset="71">16751 12320 7481,'8'-10'320,"3"5"-276,4 3 1,-4-3-1,0-1 1,1 2 116,3 3 1,3 1 0,3 0 0,1 0 33,-2 0 0,4-2 0,-2-2 0,0-1-174,2 1 1,-6 2-1,6 2 1,-2 0-278,0 0 0,0-5 0,-5-1-17,-1 2 1,1 3-1,-2-1 1,-3-2 272,-1-2 0,0 1 0,6 5 0</inkml:trace>
  <inkml:trace contextRef="#ctx0" brushRef="#br0" timeOffset="72">16966 12121 8310,'10'17'171,"-5"-1"1,-3 1 0,-2-1-1,0 1-124,0-1 0,0 3 0,0 1 0,0 4-224,0 2 1,0-6 0,0 4 0,0-2-219,0 0 1,0 0 0,2-7 394,3-4 0,4 3 0,8-5 0</inkml:trace>
  <inkml:trace contextRef="#ctx0" brushRef="#br0" timeOffset="73">17810 12204 8144,'0'16'1,"0"-3"0,0 2 0,-2 3-121,-4 1 1,-1 5 0,-6 0 0,4 1 104,2 5 1,1-6 0,6-1 0,-2-1 19,-3 1 1,3-1-1,-4-6 1,5 1 19,1-1 0,1-5 0,5 0-22,5 2 0,4-6 1,1-1-1,1-4 9,-1-2 1,6 0 0,0 0 0,-1-2-6,-3-4 0,4 3 0,0-6 0,-2-1 31,-1 1 0,-3 4 0,-1-6 0,-2-2 5,-2-2 0,-2-3 0,4-2 0,-4-3-12,-2 3 0,1-4 1,-5 0-1,3 1-18,-2-1 0,-3 0 0,-2 4 0,-5-2-10,-5 1 1,2 3 0,0 1 0,-1 1 13,1-1 0,-2 1 0,-5-1 0,-1 3-18,1 3 0,1-4 0,0 6 0,2-2-84,1 0 0,-12 5 0,7-3-25,-1 2 1,-1 1 0,3 6 0,-1 0-3,1 0 0,5 0 0,0 2 114,-2 3 1,-2 5 0,0 6 128,4 1 0,-1-6 0,6 0 102,2 2 1,3 1 0,1 3 43,0-1 1,0-5 0,0 0 0,1 0-5,5-1 0,-2 2 1,7-4-1,1-1-176,3 1 1,2-1 0,-1-3 0,1 1-124,-1-1 0,1-2 0,-1-1 0,1 3-441,-1 2 0,3-1 0,1-5 0,2 0-101,-2 0 0,4 0 0,0-2 0,2-1 568,3-3 0,2 1 0,2 5 0</inkml:trace>
  <inkml:trace contextRef="#ctx0" brushRef="#br0" timeOffset="74">18389 12435 8708,'0'17'459,"0"-1"1,0 1-338,0 0 1,0-1-1,0 1 1,0-1-194,0 1 0,-2 5 0,-2 0 0,-1-2-285,1-2 0,2-1 1,2-1-1,0 1-1605,0 0 1961,7-1 0,3 1 0,6-1 0</inkml:trace>
  <inkml:trace contextRef="#ctx0" brushRef="#br0" timeOffset="75">18785 12254 7671,'0'-12'7,"0"1"0,2 2 130,4-2 1,3-2-40,7 8 1,-4-6 0,-1 5-114,1 3 1,3-5 0,2 3 23,-1 1 1,1 2 0,-1 2 0,1 0 6,-1 0 1,1 0-1,-1 0 1,-1 2 8,-4 4 0,4-5 0,-6 7 0,2-1-19,0 4 0,-5-2 1,3 2-8,-2 2 1,4 2 0,-5 2 15,-3-1 1,-1 1-1,-2-1-79,0 1 0,-2-3 0,-3-1 1,-6-4-26,-4-1 0,-1-1 1,-1-3-1,0 1-40,1-1 0,-6 3 1,-2-1-1,0-2-51,0-3 0,2-1 0,6 0 0,-1 0-437,1 0 617,-1 0 0,0 0 0,1 0 0</inkml:trace>
  <inkml:trace contextRef="#ctx0" brushRef="#br0" timeOffset="76">19298 12039 7185,'-9'0'-346,"-6"0"571,4 0 0,2 0 1,-2 0-43,-2 0 1,-2 1 0,-1 5-97,-1 5 1,1 4 0,1 1-1,2 1 14,2-1 1,6 1-1,-5-1 24,3 1 0,2-1 0,5 1-9,0-1 0,0 1 0,0 0 0,0-1-38,0 1 1,7-6-1,2 0 1,2 1-96,0 3 0,0 2 0,6-3-232,-1-3 1,1 2 0,-1-7 0,3-2-292,3-3 1,-4-1 539,4 0 0,4 0 0,0 0 0</inkml:trace>
  <inkml:trace contextRef="#ctx0" brushRef="#br0" timeOffset="77">19596 12386 7751,'-6'11'475,"1"0"1,-1-6 0,6 6-317,0 2 1,0 4-1,-2 3 1,-1 4-34,-3 2 0,1 1 0,5 6 0,-2-2-305,-4-3 0,4 1 1,-3-5-1,3 2-441,2 3 1,6-5-1,1-2 620,2-3 0,10 5 0,6 1 0</inkml:trace>
  <inkml:trace contextRef="#ctx0" brushRef="#br0" timeOffset="78">20059 12320 7762,'-9'-11'79,"3"0"0,4 5 199,2-5 1,2 7 0,4-1-272,5 3 0,3 2 1,3 0-1,-1 0 44,1 0 1,-1 0 0,3 0 0,1 0-142,2 0 1,2 0 0,-4 0 0,2 0-25,-2 0 0,4 0 0,-2 0 0,0 0-763,2 0 1,-7-2 876,-1-3 0,8 3 0,-5-5 0</inkml:trace>
  <inkml:trace contextRef="#ctx0" brushRef="#br0" timeOffset="79">20340 12121 7762,'-11'0'-322,"2"2"786,1 4 1,3-3-313,5 8 1,0 0 0,0 6 0,0-1 20,0 1 1,0 5 0,0 2 0,0 0-42,0 0 0,0-1 0,0-2 0,0 3-326,0 1 1,2-4 0,1 1-1,5-4-385,1-2 1,-4 1-1,6-2 579,2-4 0,2 3 0,1-4 0</inkml:trace>
  <inkml:trace contextRef="#ctx0" brushRef="#br0" timeOffset="80">20968 12138 7176,'-7'9'24,"5"6"0,-5-2 111,-1 7 1,-1 0 0,-6 6 0,3-1-101,1 1 0,0-4 0,-4 4 1,4 0 0,5-1 0,-1-4 0,1 1 0,3-4 28,1-2 1,2-4-1,0-1 1,2 0 28,3-2 1,-1-2 0,7-5-38,2 3 1,7-3 0,2 4 0,-2-4-71,-1-2 0,-3 0 0,3-2 0,1-2-10,2-1 1,2-6 0,-4 3 0,2-1 30,-2-4 0,-1-2 0,-5-1 0,-1-1-27,-2 1 1,-5-6 0,3-2 0,-2 0 15,-3 0 0,-2-3 1,-2 3-1,0 0 0,0 0 1,0-4 0,0 5 0,-2-1 13,-4 0 1,-1 2 0,-6 5 0,4 1 1,2-1 1,-6 2-1,4 3 1,-2 0-7,0 0 1,0 2 0,-6 1-47,0 2 0,6 1 0,0 6 4,-1 0 1,-3 0-1,-2 0 26,1 0 0,5 8 0,0 3 0,0 3 48,2 3 0,-6 0 0,6-1 1,-1 1 9,5-1 1,-2 1 0,1-1 0,2 1 11,3-1 1,1 1 0,1-1-108,5 1 0,3-2 0,8-3 0,-1-2-155,1-3 1,1-1-1,4-5 1,6 3-232,3 2 0,2-1 1,0-5-1,0 0 433,0 0 0,8 0 0,1 0 0</inkml:trace>
  <inkml:trace contextRef="#ctx0" brushRef="#br0" timeOffset="81">21497 12419 7307,'-16'0'-590,"5"0"647,0 0 0,7-2 281,-1-3 0,3 1-149,2-7 0,2 7 0,1-3-56,3-1 1,7 7 0,-2-5-82,3 4 0,-3 2 1,0 0-6,2 0 1,-4 0 0,1 2-39,-3 4 1,4-3-1,-5 8 1,-1 0-202,2-1 1,-5 4-29,4-3 0,-4 4 0,-2 1 72,0 1 0,-2 0 1,-4-3-1,-3-1 41,0-2 0,-6-2 0,4 4 1,-4-2 102,-1 2 1,1-4 0,2 0 0,4 1 120,2-1 0,-1-5 0,5 3 315,-3 0 168,1-5-320,5 13 1,2-13 0,3 3 97,6-3 1,6-2-309,5 0 1,2 0-1,3 0 1,-3 0-146,0 0 1,-4 0 0,6 0 0,-2-2-141,-4-3 1,0 3-1,0-4 1,2 4-87,-1 2 1,-3 0-1,-1 0 1,-1-1-244,1-5 1,-1-3 0,1-8 543,-1 1 0,1-15 0,-1-4 0</inkml:trace>
  <inkml:trace contextRef="#ctx0" brushRef="#br0" timeOffset="82">21845 12171 7447,'1'-17'-139,"5"1"1,3 5 243,8 0 1,-1 7 0,-1-3-44,-4-1 0,4 7 0,-4-5 22,3 4 0,3 2 1,-1 0-1,1 0-114,0 0 0,-1 0 0,1 2 1,-1 2 80,1 1 0,-1 8 1,-1-2-1,-2 2 43,-2-2 1,-2 4 0,2-4 0,-4 3-79,1 3 1,-6-1 0,3 1-135,-3 0 1,-2-1 0,-2 1 69,-3-1 0,-10 1 0,-7-3 0,2-3-49,1-5 1,1 1 0,-2-1-1,-2-3-77,1-1 0,3-2 0,1 0-214,1 0 1,5 0 387,0 0 0,9-2 0,2-1 0,9-5 0,6-1 0,1 4 0,3-4 0,3 1 0,4-12 0,7 2 0</inkml:trace>
  <inkml:trace contextRef="#ctx0" brushRef="#br0" timeOffset="83">22407 12105 7255,'9'-17'10,"-2"1"0,-7 5 0,-1 1 414,-5 3-168,4 2 1,-12 5-140,3 0 0,-4 1 1,-2 3-1,1 3-17,-1 3 0,-5 1 0,0 5 0,2 3-89,2 3 0,1-4 0,0 4 0,1-4 28,-1-1 1,8 1-1,2 1 1,1-1-11,1-3 0,-1-2 0,6 3 0,0 1-147,0-1 1,8-1 0,3-2 0,5-2-197,6 2 1,-2-6 0,8 0 0,1-1-77,3-1 1,1 1 0,0-6 0,0 0 389,0 0 0,0-7 0,0-3 0</inkml:trace>
  <inkml:trace contextRef="#ctx0" brushRef="#br0" timeOffset="84">22539 12452 7762,'-16'0'125,"-1"0"0,8-2 24,3-3 1,5 1-150,1-7 1,1 5 0,5-3-1,5 2 62,4 3 0,1 2 0,1 1 0,-1-3 16,1-2 1,-1 1 0,1 5-76,-1 0 0,1 0 0,-2 2 1,-2 1 13,-2 3 0,-6 1 0,6-1-177,2 5 0,-6 3 0,-1 3-5,-4-1 0,-2 1 1,0 0-1,0-1 7,0 1 0,-8-1 0,-3 1 0,-3-1 100,-3 1 0,0-1 0,1-1 1,-1-2 92,1-2 1,-1-2 0,3 4-1,1-4 496,2-2 1,5 1-20,-5-3 1,8-1 761,-3 7-1025,4-7 1,10 3 0,3-7 0,3 0-73,3 0 1,7 0 0,5 0 0,6 2-544,4 3 1,7-3 0,-2 4 0,5-4-660,6-2 1,6 0 1024,11 0 0,3 0 0,8 0 0</inkml:trace>
  <inkml:trace contextRef="#ctx0" brushRef="#br0" timeOffset="85">27401 3225 6915,'-11'0'19,"0"0"0,5 0-204,-5 0 151,8 0 42,-12 0 1,11 0-37,-7 0 0,6 0 73,-6 0 1,7-2 54,-1-4 1,3-3-25,2-7 1,7 1 19,4 4 0,4-2 0,1 7-11,1 3 1,-1 1 0,1 2-36,-1 0 0,1 5 1,-2 3-1,-2-1-51,-2 0 1,0 6 0,3-2-1,-1 2-20,-2-2 0,0 4 0,6-4 0,-1 2-36,1-2 0,-1 2 1,1-8-1,-1-1-7,1-2 0,-6-2 0,0 0 0,2 0-20,2 0 0,1 0 0,1 0 80,-1 0 0,1-8 1,-3-3 49,-3-3 0,4-3 1,-6 1-34,1-1 0,-3 1 1,-7-1-1,2 2 115,3 4 0,-3-3 0,4 3-110,-5-4 0,-2 4-29,-5 0-64,4 7 68,-5-3 0,7 9 0,0 3 0,0 6 24,0 4 0,-6 1 1,1 1-1,1-1 15,2 1 1,4 5-1,2 2 1,3 0-29,2 0 1,2 5 0,6-3 0,-1 1-5,1 1 0,0-6 0,1 4 0,2-2-47,2-4 1,0-2-1,-5-1 1,-1-1 73,1 1 0,-2-1 0,-3-1 0,-2-2 36,-3-2 0,-2 0 10,-5 5 1,-1-6 0,-3-3-1,-3-1-40,-3-1 1,-2 1 0,-9-6-1,-1 0-1,2 0 1,0 0 0,0 0 0,-2 0-124,1 0 1,3 0-1,1 0 1,1 0-272,-1 0 0,1 0-536,-1 0 898,8 0 0,2-8 0,7-1 0</inkml:trace>
  <inkml:trace contextRef="#ctx0" brushRef="#br0" timeOffset="86">28443 3175 8011,'2'9'-184,"3"-3"1,-1-4-1,7-2 1,2-2 500,1-4 1,3 4 0,1-5 0,2 1-336,2 1 0,1-1 0,-5 6 1,2 0-396,2 0 1,0 0 0,-3 0 412,3 0 0,-4 0 0,6 0 0</inkml:trace>
  <inkml:trace contextRef="#ctx0" brushRef="#br0" timeOffset="87">28707 3324 7805,'0'16'-561,"2"-1"0,4-4 602,5-5 0,3-5 1,3-1-1,-1 0-41,1 0 0,14 0 0,4 0 0</inkml:trace>
  <inkml:trace contextRef="#ctx0" brushRef="#br0" timeOffset="88">29385 3059 6321,'-11'0'-37,"0"0"37,-2 0 1,4 0 32,-2 0 159,7 0-113,-3 0 1,7-2 4,0-3 1,2 1 14,3-7 1,-1 6 0,7-5-28,2 3 1,2-6-1,1 4-40,1 0 0,-6 0 0,0 5 0,2-1-19,1 1 1,1 0-1,-2 1-104,-2-3 0,0 0 25,6 6 0,-6 0 50,0 0 0,-6 0 39,6 0 1,-7 2-1,3 2 21,1 2 1,-7 1-98,5-2 1,-2 3-1,-1 5-12,3-2 0,-1 0 31,-5 5 1,0-5 10,0 0 90,0-7-35,0 3 1,0-5 137,0 4-178,0-5 1,0 9-71,0-5 1,2-3-203,4 3 0,-3-3-145,8-2 425,0 0 0,6 0 0,-1 0 0</inkml:trace>
  <inkml:trace contextRef="#ctx0" brushRef="#br0" timeOffset="89">29485 2993 7024,'-10'0'54,"3"0"3,7 0-131,0 0 1,-6 2-19,1 3 1,-2-3 0,1 4 65,-5-4 0,-4-2 0,-1 0 26,-1 0 0,6 0 0,0 0 56,-2 0 1,4 0-34,-2 0 1,6 0-24,-6 0 1,7-8-1,0-1 6,8 0 1,0 0-1,7 5 1,0-3-29,-2-2 1,6 3 0,-4-3 0,3 1 41,3 5 0,-1-1 0,1 0 58,-1-1 0,1-1 1,0 6-38,-1 0 1,1 2-1,-1 2-32,1 1 1,-6 6-1,-2-3 1,0 1-43,0 4 0,-5-4 0,3 2 0,-1 2-60,-1 2 1,1 1 0,-6 1 53,0-1 1,-2 1 0,-2-1 0,-3 1 79,-2-1 1,3-5-1,-3 0-43,2 2 1,-4-4-1,5 3 108,2 0 0,1-2 1,-1 1-94,-1 1 1,-1-2 61,6 1 1,2-2 101,3 2 0,-1-4 14,7-7 1,0 0 0,6-2-60,-1-3 0,1 1 0,-1-5 0,1 0 1,-1 0 0,1 3 0,-1-3 0,1 0-156,0 0 0,5 3 0,0-3 1,-2 2-97,-2 3 1,4-4 0,0 3 0,-1 1 30,-3 2 1,-2 2-1,1 0 1,0-1-708,-1-5 1,1 4 794,-1-3 0,-7 3 0,-1 2 0</inkml:trace>
  <inkml:trace contextRef="#ctx0" brushRef="#br0" timeOffset="90">29981 2910 7940,'9'-11'-142,"-4"0"-128,-3-1 1,5-3 382,5-2 0,2 3 0,3 1-89,-1 2 0,1 7 1,-1-2-1,1 5 22,-1 1 0,1 0 1,-1 0-13,1 0 0,0 5 0,-1 3 0,-1 1-108,-4 4 0,2 1 0,-6 3 0,0-1-15,1 1 1,-3-1 0,-5 1 0,0-1-11,0 1 1,0 0 75,0-1 0,-2-1-71,-3-4 1,-4 2 53,-8-8 1,2-1 47,4-10 0,4-3 0,7-7 45,0-1 0,0 1 0,0-3 0,0-1-35,0-2 1,6-2 0,-1 4 0,1-4-50,1-2 0,-5 6 0,5-2 0,-1 4-84,-1 1 1,1 1 146,-6-1 0,0 6-74,0 0 1,0 9 135,0 2 1,0 2 0,0 9 0,0 2-39,0 2 0,0 1 0,0 1 0,0-1 1,0 1 0,2-1 0,3 1 1,4-1-77,0 1 0,6-1 0,-4 1-98,4-1 0,1-5 0,1-1 0,-1-1-373,1 0 1,0-5 489,-1 1 0,8 4 0,2 1 0</inkml:trace>
  <inkml:trace contextRef="#ctx0" brushRef="#br0" timeOffset="91">30609 2811 6883,'17'-2'551,"-1"-1"-424,1-3 1,-1-1 0,1 3 0,-1-3-54,1-2 0,5 3 0,2-5 0,0 0-125,-1 2 0,5-4 1,-4 6-1,0-1-105,0 1 1,3 0 0,-5 3 0,-2-2-279,-1 3 1,-3-1 433,1-1 0,-1-5 0,1-6 0</inkml:trace>
  <inkml:trace contextRef="#ctx0" brushRef="#br0" timeOffset="92">30807 2497 7720,'-16'9'-413,"7"0"601,3-3 1,6-2-1,4 7 1,3 1-191,2 3 1,-3 2 0,3-1 0,0 3-66,0 3 1,2-4 0,4 6 0,-2-2-130,-2 0 0,-2 0 0,4-5 1,-2-1-199,2 1 1,-4-1 393,2 1 0,0 7 0,6 1 0</inkml:trace>
  <inkml:trace contextRef="#ctx0" brushRef="#br0" timeOffset="93">31237 2398 8037,'11'-2'-484,"0"-4"1,-5 5 0,5-5 593,2 4 1,-4-3-1,2-1 21,2 3 1,-4 1 0,0 0 0,0-2 50,1-1 0,-1-3 0,4 5 0,-2-3-58,2 2 0,-1 1 1,3-1-1,0-1 0,3 1 1,2-3 0,-3 1-1,-1 2-194,1 3 1,0 1-1,-1 0 1,1 0 8,-1 0 0,-5 5 1,-2 2-1,1 3-140,-1 2 0,-6 3 1,3 2-1,-4-1-63,-2 1 1,0-1 0,-2 1 0,-2-1 140,-1 1 0,-14-1 1,3 1-1,-3 0 18,1-1 0,2-1 0,-1-2 0,0-4 599,1-2 337,-1-1-708,8-6 0,9-6 0,11-1 1,6-1-50,5 1 1,-2 0-1,8 3 1,-1-1-19,-1 1 1,3-3 0,-7 1 0,-1 2-16,-3 3 0,-2 2 0,1 3 1,-2 3-75,-4 3 0,3 1 1,-4 5-1,-1 1-67,-4-1 0,-3 1 0,-2 1 0,-2 2-105,-3 2 1,-4 2-1,-10-4 1,-3 3 65,-5-3 1,-6 5 138,-6 3 0,-3 3 0,-8 2 0</inkml:trace>
  <inkml:trace contextRef="#ctx0" brushRef="#br0" timeOffset="94">27269 4696 7423,'0'10'-701,"0"-3"1,-2-7 1099,-4 0-175,4 0 18,-5 0-19,7 0-181,0 0 1,7-2-2,4-3 0,-1 1 1,1-5-51,2 1 1,1-3 0,3 6-43,-1 1 0,-5-3 0,0 1 25,2 3 1,2-5 0,0 1-15,-4-2 1,3 5 0,-3-1-43,4 3 0,-4-4 0,0 1-29,2 1 0,2 2 1,1 2 1,-5 0 109,0 0 0,0 0 0,6 0 0</inkml:trace>
  <inkml:trace contextRef="#ctx0" brushRef="#br0" timeOffset="95">27136 4862 6692,'0'-11'-159,"0"0"82,0 7 1,6-5 109,-1 3 1,3 3 33,-3-8 1,4 0 68,8-6 1,-1 0-90,1 1 1,0 1 0,-1 4-1,1 4 1,-1 0 0,1 5 0,-1-6 0,1 3-28,-1-1 1,-5 1 0,0 5-1,2 0-35,2 0 0,1 0 1,1 0-3,0 0 0,-1 7 0,1 2-88,-1 1 0,-5 2 0,-2-4 1,-1 1 62,-5 4 0,-1 1 0,-2 3 12,0 0 1,0-1 0,0 2 0,-2 3 36,-3 1 1,1 0 0,-5-6 0,0 1 21,0-1 0,3 1 0,-5-1 0,0 1 37,2 0 1,0-6 41,3 0 17,4 0 1,-5 0 35,7 0 1,2-8-24,3 3 1,3-6 0,5-4-1,-2-1-64,1 1 1,3-3 0,2 1 0,1 1-76,4-3 1,-4 6 0,6-5 0,0 2-148,4-1 1,-2-1 0,1 3 0,1-1-165,-3 1 1,5-4-1,-6 3 312,1 1 0,3-5 0,5 0 0</inkml:trace>
  <inkml:trace contextRef="#ctx0" brushRef="#br0" timeOffset="96">27880 4713 7888,'-9'0'-382,"2"-7"1,9-4 433,3-4 0,4 4 0,8 0 0,0 0-25,-1 2 1,2-4 0,3 7 0,1 1 41,-2-3 0,4 6 0,-2-3 0,-2 3-107,-2 2 1,-1 0-1,0 0 1,-1 0 12,1 0 1,-1 6-1,-1 1 1,-2 2-7,-2 4 1,-6-2 0,4 4-1,-1 3-48,-5 1 0,5-1 0,-3-2 1,-1 1 8,-2-1 0,-2 1 0,0 0 1,-2-3-15,-4-3 1,5 4 0,-7-6 147,1 0 1,-2-1 80,-8-8-135,8 0 1,2-8 0,7-3 0,0-3 40,0-3 0,0 1 1,0-1-1,0 0-7,0 1 0,0-2 1,0-3-1,1-1-16,5 2 1,-4-4-1,3 0 1,-1 0-25,2 1 1,-5 1 0,5 5 22,-4 0 0,0 1 7,3-1-24,-3 8 0,5 9 0,-7 13-13,0 7 1,0-1-1,2 5 1,2-2 15,1 0 1,3 5 0,-3-5 0,4-2-14,1-1 0,4 3 1,-3 0-1,4-4-66,1-5 0,3 2 0,1-6 0,2 0-83,-2-3 0,4-3 0,0 1 0,2 2-522,3-3 671,-5-1 0,15-9 0,-4-2 0</inkml:trace>
  <inkml:trace contextRef="#ctx0" brushRef="#br0" timeOffset="97">28790 4531 7618,'7'-9'-52,"4"1"1,6 3 135,5-1 0,-4-1 0,6 3 0,0-3-67,4-2 1,-3 3 0,3-3-1,-1 0 16,-1 0 0,5 5 0,-5-3 1,2 1-280,-1 1 0,-5-6 1,4 5-1,-2 3-129,-4 1 1,-1-4 374,-3 1 0,1-8 0,-1 4 0</inkml:trace>
  <inkml:trace contextRef="#ctx0" brushRef="#br0" timeOffset="98">29088 4283 7888,'-17'0'-902,"1"0"847,-1 0 1,8 2 305,3 3 0,4 4 0,2 8 0,0 0-200,0-1 0,0 1 0,0 1 0,0 2-93,0 2 1,6 0 0,1-5 0,3 1-89,2 4 1,-2-5 0,1 1 0,1-5-276,3 0 0,-4 0 405,0-2 0,0 3 0,6-4 0</inkml:trace>
  <inkml:trace contextRef="#ctx0" brushRef="#br0" timeOffset="99">29369 4233 7414,'2'-16'-21,"3"-1"0,-1 1 0,7-1 300,2 1 0,7 1 1,4 2-1,0 4-256,0 2 1,3 1-1,-3 6 1,0 0-95,0 0 1,3 0 0,-5 0 0,-1 2 46,-3 3 0,-2 3 1,1 5-1,0-2-274,-1 1 1,-7 3 0,-3 2-1,-4-1 65,-2 1 0,-2-1 0,-4 1 153,-5-1 0,-3-1 0,-3-2 0,0-4 121,1-1 0,-1-3 1,3-3-1,1 2 556,2 1-415,7 1 1,-3-8 0,9-2-160,3-1 1,6-6 0,9 5 0,2 0 38,-1-1 0,3 5 1,-2-3-1,-2 3-34,-2 2 1,4 0 0,0 0 0,0 0-41,2 0 0,-5 0 0,1 2 0,-6 1-91,-2 3 1,-7 5 0,4-4 5,-1 3 1,-5 1-1,-8 3 61,-6-3 0,-4 4 0,-2-6 1,-1 0-8,-4-3 0,4 1 1,-4 1-1,3-1-121,3 0 0,5 1 0,0-5 164,-2 3 0,-2 7 0,-1-4 0</inkml:trace>
  <inkml:trace contextRef="#ctx0" brushRef="#br0" timeOffset="100">30080 3969 7888,'0'16'-17,"0"1"1,0-6-1,0 0-72,0 2 0,2 1 0,3 3 0,6 0 147,4-1 1,-4-5 0,0 0 0,2 0-92,1-2 1,3 4 0,0-7 0,-1-1-30,1 3 1,-1-7 0,1 5 0,-1-4-12,1-2 0,-1 0 0,1 0 0,-2-2 10,-4-4 0,3 3 0,-5-8 38,1-2 0,3 4 1,-8-2-1,-1-2 42,-2-2 1,3 4-1,1 0 33,-3-2 1,-1-2 73,-2-1 0,0 5-11,0 0-71,0 7 0,0-1 0,0 10 41,0 6 1,0 4 0,0 1-11,0 1 1,2 5-1,2 0 1,3-2-18,2-1 1,0-3 0,4 1 0,-4-1-61,-1 1 1,3-1 0,-4 1 0,0-1 15,1 1 1,-3-1 0,-5 1 5,0 0 0,0-6-124,0 0 0,-7 0 1,-4 3 31,-4-3 1,4-3-1,0-8 1,-2 0-150,-1 0 1,-3 5 0,1 1-306,-1-3 528,0-1 0,1-2 0,-1 0 0</inkml:trace>
  <inkml:trace contextRef="#ctx0" brushRef="#br0" timeOffset="101">30725 4035 6559,'16'0'168,"1"0"1,-6 0 0,0-2 0,2-3 63,1-6 0,8 1 0,2-1 1,0 0-123,0 2 1,4-4 0,-4 6 0,-1 0-406,1-1 1,-2-3-1,-5 4 1,-1-1-55,1 1 1,-2 0 348,-4 1 0,3-3 0,-4-7 0</inkml:trace>
  <inkml:trace contextRef="#ctx0" brushRef="#br0" timeOffset="102">30940 3754 7890,'-9'16'136,"3"1"1,4-1 0,2 1 0,0-1-64,0 1 0,8 5 0,1 0 0,2-2-238,0-1 1,0 3 0,5 0 0,-1-2-174,-4-2 0,4-1 0,-4-1 338,3 1 0,3 0 0,0-1 0</inkml:trace>
  <inkml:trace contextRef="#ctx0" brushRef="#br0" timeOffset="103">31270 3688 7642,'17'-15'295,"-2"2"-226,-4 2 1,3 7 0,-3-3-127,4 0 1,2 5 0,-1-4 49,1 4 0,-1 4 1,1 2-360,-1 2 0,-6 1 0,-3-2 193,0 6 1,-5-1-1,4 1 65,-5 1 0,-8 3 0,-4 0 131,-4-4 1,4 2 0,2-6 0,0 0 253,0 1 0,5-1-24,-1-1 0,5-5 0,3 7-157,3-1 0,8-5 0,1 5 0,5-1 28,1-1 0,2 6 0,1-3 0,0-1-39,0 0 0,-2 5 0,-5-5 0,-1 2-337,1 4 0,-1 2 0,-1 1 124,-4 1 0,-4-6 1,-7 0 86,0 2 1,-1-1 0,-5 1-1,-5-4-9,-4-1 1,-1-1 0,-1-3-1,1 1-119,-1-1 0,1 3 0,-1-1 169,1-2 0,-8-3 0,-2-1 0</inkml:trace>
  <inkml:trace contextRef="#ctx0" brushRef="#br0" timeOffset="104">31618 3539 7437,'11'-8'0,"-2"-3"4,-2-3 1,6 3-1,-2 2 1,4 1 112,1 4 0,1-3 1,-1 2-1,1 1-132,0 2 1,5 2-1,0 0 1,-2 2 28,-2 3 0,-1-1 0,-1 7 1,-1 2-170,-4 2 1,2 1 0,-8 1-1,-1-1 79,-2 1 0,-2-1 0,0 1 0,0-1 67,0 1 0,-6-6 0,-1 0-20,-2 2 1,-2 2-1,-6-1 83,1-3 12,7 4-39,1-13 1,10 5 0,4-7-1,5 0 54,3 0 1,3 0 0,-1 0 0,1 0-10,-1 0 1,1 0 0,1 0-1,3 0 5,1 0 1,0 6 0,-6 1 0,1 0-83,-1 1 0,1 5 0,-2-2 0,-3 2-158,-1-2 1,-7 3-1,3-3 149,1 4 0,-6 2 0,3-1 0,-5-1 10,-5-4 0,1 3 0,-5-2 0,0 0 33,-1-1 0,-1 4 0,-5-6 1,-1 2-23,1 0 0,5-7 0,0 3 1,-2-1-20,-2-1 0,4 1 0,0-6 7,-2 0 1,4 0-6,-2 0 0,2-2 1,-4-3 47,2-6 0,7-4 0,-1-2 0,3 1 96,2-1 1,0 1-1,0-3 1,0-1-85,0-2 1,5-6 0,3 6 0,-1 0-105,0-2 0,4 6 0,-3-4 1,1 4-122,4 1 1,0 1-1,0-1 1,-2 2-608,1 4 782,3-3 0,2 4 0,-1-6 0</inkml:trace>
  <inkml:trace contextRef="#ctx0" brushRef="#br0" timeOffset="105">32263 3324 7881,'1'9'-49,"5"-3"0,-2-6 0,7-4 144,2-2 0,1-5 0,3 4 1,-1 0-64,1-1 0,-1 1 0,1 3-80,-1-1 0,1-1 0,0 6-550,-1 0 0,-5 0 598,0 0 0,0-7 0,6-2 0</inkml:trace>
  <inkml:trace contextRef="#ctx0" brushRef="#br0" timeOffset="106">32428 3407 7812,'0'16'0,"0"1"-121,0-1 0,2-7 241,3-3 1,5-4 0,6-2-268,1 0 0,-1 0 1,1 0-1,-1 0 147,1 0 0,-1-8 0,1-1 0</inkml:trace>
  <inkml:trace contextRef="#ctx0" brushRef="#br0" timeOffset="107">32759 3043 5831,'-9'-2'126,"3"-4"402,-3 5-411,7-14 0,-5 11-96,7-7-31,0 7 1,1-3-1,3 5 30,2-3-11,-1 3 1,3-5 109,3 7 0,-2-2 36,2-4 1,0 4 0,5-5-2,1 0 0,-6 5 1,0-4-75,2 4 1,1 2-1,3 0-61,0 0 0,-1 8-164,1 3 1,-8 4 0,-4 1 53,-3 1 0,-2-1 0,0 1 1,-2-1 20,-3 1 1,3-1 0,-5 1-1,1-1 22,1 1 0,-3 5 0,5 0 1,-5-2-9,-1-1 0,4-5 1,-6-1-1,-1-2 21,3 2 0,-5 2 1,3 1 48,-4 1 0,4-6 181,0 0-70,7 0 136,-3-2-64,7-2 0,7-7-52,4 0 1,-2 0 0,2-1-60,2-5 0,0 2 0,0-5 0,-2 2 95,2 3 1,2-3 0,1 0 0,1-3-42,-1-3 0,1 4 0,-1 0 0,1 0-151,-1 0 0,6 3 1,0-3-1,0 0-346,2 0 0,-5 5 1,3-3-1,-4 1-980,-1 1 1337,-1-1 0,1-1 0,-1-2 0</inkml:trace>
  <inkml:trace contextRef="#ctx0" brushRef="#br0" timeOffset="108">27947 5391 7903,'-2'9'-949,"-4"-3"1019,4-5-157,-5-1 0,7 2 32,0 4 1,2-4 80,3 3 0,5-3 1,6-2 22,1 0 0,-1-2 1,1-2-1,-1-1-16,1 1 1,-1-3 0,1 1 0,1 1-30,4-2 1,-1 3 0,4-5 0,1 1-21,0 5 0,-1-7 1,5 1-1,-3-2-1,3 0 0,1 6 0,2-4 0,0-1 3,0 1 1,6 4 0,1-5 0,1 1 9,-1 0 0,6 0 1,-4-4-1,2 4 2,0 1 1,-1-3 0,3 4 0,-4 0 2,-2-1 1,-1-3-1,-4 4 1,2 0-6,1-1 0,1 1 0,-6 1 0,0-3 64,0 0 0,6-4 1,-1 6-1,1 0-17,1-1 1,-3-5-1,5 4 1,-1-2-37,-5 0 1,7 6-1,-1-6 1,0 0-4,-3 1 1,1-4-1,-1 4 1,-1-1-2,3 0 1,-6 2 0,3-4 0,-3 2-11,-2-2 1,6 4 0,-1-2-1,-1 0 5,-2 2 1,4-6 0,-1 6 0,-1-2-18,-2 0 1,3 2-1,1-4 1,-2 2 11,-2-2 1,-2 4-1,0-2 1,0-2-58,0-2 0,0 4 0,0 0 1,0-1 58,0-3 0,6 0 0,-1 2 1,-1 2 16,-2-2 1,-2-1-1,2-3 1,2 1 20,1-1 0,1 6 1,-6 0-1,0-2 26,0-2 1,0-1-1,2 1 1,2 2 0,2 2 1,-1 0 0,-5-5 0,0 1-31,0 4 1,6-4-1,0 6 1,-3-2-41,-1 0 0,-2 0 1,0-4-1,0 3-2,0 1 1,1 1-1,-1-3 1,0 2 6,0-1 0,0-1 0,2 0 0,1 2 16,3-2 0,0 0 0,-6 0 0,0 2 18,0-2 0,0 4 1,0-2-1,0 0 14,0 2 1,0-6 0,0 6 0,-1-2-2,-5 0 0,4 5 1,-5-3-1,0 0-19,-4 0 0,2 3 1,-2-3-1,-2 2-49,-2 3 1,-1-3-1,-1 1 1,1 3-76,0 1 0,-1 0 0,1-2 0,-1-1 68,1 1 0,-1-3 1,-1-1-1,-2 1 27,-2 0 1,0-4-1,5 3 1,1 1 13,-1 0 1,1-1 0,-1 5-1,1-3-2,0 2 0,-6-3 0,0 2 0,0-1-22,-2-1 1,6 5 0,-6-5 0,2 1-12,0 1 0,-6-8 14,6 2 0,-5-2 1,3 0-1,-2 2 19,-3-2 0,3-2 0,1-1 1,-1-1-26,0 1 1,4-1 0,-5 1 0,-1-1 19,3 1 0,-6-6 0,5-1 1,-1 1-5,-1-1 1,2 2-1,-3-4 1,2-1-2,-3 0 1,5 6 0,-1-4 0,0 2 0,1 0 0,-1-6 0,-2 6 0,5 0-4,-1-2 0,4 4 0,-6-6 1,0 3 4,1 2 1,-1 3 0,-3 1 0,1 1 0,-1-1 1,3 1 0,-1-1 0,-1 1-1,3-1 1,-6 1-1,3-1-28,-3 1 0,-2-1 14,0 1 0,0-1 0,0 0-2,0 1 1,-2 5 0,-2 0 15,-1-2 1,-6-2 0,5-1 4,3-1 0,-5 6 0,3 0-2,1-2 0,-3 4 1,-1 0-1,1 0 12,0 0 0,-6 5-11,2-2 0,-4 5 0,-1 1-8,-1 0 0,1 0 0,-1 0 0,0 0-2,1 0 1,-1 0 0,-1 0-1,-2 1-11,-2 5 1,-2-2 0,4 5 0,-2 0-16,1 0 1,-4 0-1,-1 4 1,-2-2 25,1 2 1,-1 2 0,-5 1 0,2 1 3,3-1 1,-3 1-1,4-2 1,-5-2 0,-1-2 1,6 0 0,-1 3-1,-3-1-14,-6-2 1,2 0 0,-5 6 0,-1-1-11,-3 1 1,-3-3-1,-5-1 1,-1-2 18,-2 2 1,-6 2 0,4 1-1,-2 1 63,-3 0 0,3-1 0,-2 2 0,-1 3-30,-2 1 0,-1 0 0,1-6 1,2 1 1,-1-1 0,-9 1 1,10-1-1,-1 1-17,-1 0 0,2-1 1,-1 2-1,3 3-17,-3 1 1,1 0 0,-1-6-1,3 1-40,-3-1 1,1 1 0,-1-1 0,2 1 38,-1-1 0,0 3 1,-1 1-1,2 2 7,-1-2 1,3-1-1,0-1 1,2 2-28,4 2 0,-4 2 0,0-4 0,-2 4 11,-3 2 0,3-4 0,0 4 0,1-2 13,-1-4 1,4 4 0,-4-2 0,2-2 23,4-2 0,1-3 1,3-2-1,-3-2-8,-3 2 1,9-4 0,-4 0-1,3 0-8,-1 1 1,4-5 0,2 4 0,1 1-4,4-1 1,-3-6 0,3 5 0,4-3 8,4 1 0,1 1 0,-5-3 0,2 1-8,3-1 0,-3 0 1,4-1-1,-3 5-77,3 1 0,-5-4 0,5 5 0,-4-1 47,-3 0 1,7-5 0,-1 1 0,1-1 22,1 1 0,-3-3 1,5 4-1,0-5-13,0-1 0,-4 6 1,5 0-1,-3-1 87,-4 2 1,5-5-1,-3 6 1,1-3-84,1 1 0,-5 5 1,3-4-1,-3 2-1,-2 4 0,0-4 1,0 0-1,0 1 8,-1-1 0,7-4 1,-1 4-1,1 1 14,1-1 1,0-4-1,6 5 1,-2-1-1,2 0 1,-4-5-1,2 3 1,2 0-3,1 4 0,3-2 0,-1 1 1,1-1-21,-1 0 0,1 0 0,-1 4 0,2-2 18,4 2 0,-3-4 0,5 2 1,-1 2 15,5 2 1,-3 1 0,3 1-1,1-1-8,2 1 0,2 5 0,0 2 1,0 0-11,0 0 0,6 5 1,1-1-1,1 3 3,-1 2 0,4-6 1,-4 1-1,3 0 48,2-3 0,-2 7 0,1-7 0,1 1 16,3-4 0,7 2 1,0-2-1,0-2 11,2-1 0,0-3 0,5-1 1,-1-2-46,1-2 1,10-8 0,5 3 0,4-4-150,2-2 1,1 0 0,2-2 0,4-4-344,2-5 1,-6-3 456,2-3 0,4 1 0,0-1 0</inkml:trace>
  <inkml:trace contextRef="#ctx0" brushRef="#br0" timeOffset="109">26789 4283 6685,'-9'2'0,"3"3"0,5 4 0,1 8 5,0 0 1,5-6 0,2-2 46,3-2 0,-7 0 1,5-3 35,-1 2 1,2-3 0,8-6-15,-1-3 0,-5-7 1,0 2-1,4-3-30,5-3 1,-1-5 0,4-2-1,-1-2-57,1-3 1,6-8 0,-2-3 0,3-2-147,-3-4 1,5-4-1,-5-5 1,4-4-204,3 0 362,-1-12 0,7 10 0,2-13 0</inkml:trace>
  <inkml:trace contextRef="#ctx0" brushRef="#br0" timeOffset="110">32362 2547 8241,'7'9'-752,"-3"-2"-342,7-7 1025,-7 8 1,3-5 52,-7 8 1,0-5 31,0 5 0,0-6-13,0 6 1,0-5 38,0 5 4,0-8 1,0 7 7,0-5 0,0-1 23,0 7 1,2-7-75,3 1 1,-1-3 24,7-2 1,-6 0 128,7 0 78,-9 0 1,10-2-1,-6-3 1,1-6-78,-1-4 1,6-4 0,0-3-1,5-3-165,4-1 1,13-13 0,0 1-1,7-10 7,10-7 0,5-11 0,-24 28 0,0 0 0</inkml:trace>
  <inkml:trace contextRef="#ctx0" brushRef="#br0" timeOffset="111">3936 12617 8055,'-11'0'-1231,"0"0"1413,7 0 0,-5-5 10,3-1 0,4-1 0,-5 3 203,0-1-343,-2-1-7,-8 6-462,8 0 0,1 2 317,8 4 0,0-3 89,0 8 0,2-7 1,4 1 114,5-3 1,-2 4 0,2-1-18,2-1 0,2-2 0,-1 0-24,-3 3 0,4-3 0,-4 4-85,4-5 1,1-1-1,1 0 1,-1 0 6,1 0 1,-1 0 0,1 0 0,0 0 5,-1 0 1,6 0-1,0 0 1,-2 0-14,-1 0 0,3 0 0,2 0 0,1 0-4,5 0 0,1 0 1,2 0-1,0 0-17,0 0 0,0 0 0,0 0 0,0 0 18,1 0 1,-1 0 0,0 0 0,0 0 16,0 0 0,-2 0 1,-2 0-1,-3 2 15,-2 4 0,5-4 0,-3 3 1,2-1-11,-1 1 1,-5-3 0,4 4 0,0-3-13,0 3 0,-4-4 1,5 3-1,3-3 4,1-2 0,0 0 1,-2 0-1,-1 0-10,1 0 0,3 2 1,1 2-1,0 1 2,0-1 1,0-2 0,0-2 0,2 0-38,3 0 0,-3 1 1,6 3-1,-3 2 19,1-3 0,7-1 1,-4-2-1,2 0 31,0 0 1,-5 0 0,3 0 0,0 0 51,1 0 0,-5 0 0,6 0 0,0 0-14,-1 0 0,5 0 0,-6 0 1,2 0-15,0 0 1,-2 2 0,4 2 0,-4 1 5,-1-1 1,3-2-1,-4-2 1,1 0-19,-1 0 1,6 5 0,-2 1 0,4-3-8,2-1 0,-6 0 1,-2 2-1,0 1 5,1-1 0,-5 0 1,4-1-1,-1 3-10,-4-3 1,3-1 0,0-2-1,3 0-2,3 0 1,1 0 0,3 0-1,-2 0 4,-4 0 1,5 0-1,-1 0 1,4 0 2,-5 0 0,9-2 0,-9-1 0,1-3 14,-2 3 1,-4 1-1,4 2 1,-4 0 7,-1 0 1,3 0 0,-4 0 0,1 0 39,-1 0 0,-1 0 0,-6 0 0,0 0-9,0 0 0,0 5 0,0 1 0,0-3-31,0-1 1,0-2-1,0 0 1,1 0-16,-1 0 1,2 0 0,1 0-1,3 0-25,-2 0 1,-2 0 0,-2 2 0,0 2-12,0 1 0,0 1 0,0-6 1,0 0 11,0 0 0,0 0 1,0 0-1,0 0-1,0 0 1,0 0 0,0-2-1,1-2 3,-1-1 1,-2-6 0,-2 3 0,-1 1 33,1 0 0,2-6 1,1 4-1,-3-2 42,-1 0 0,-1 0 0,6-6 0,-1 2-7,-5 4 1,2-3 0,-5 3 0,0-4-46,0-2 1,4-1 0,-4-2 0,-1-2 2,1 1 0,4-2 1,-4 1-1,0-1-42,0 0 0,-2 2 0,-6-6 0,1-1 18,-1 3 0,1-7 1,-1 5-1,1-4 6,-1-3 1,1 1 0,-2 0 0,-3 0-10,0 0 0,-1-5 1,3-1-1,-1 2-22,-2 2 1,-2-3 0,4-1-1,-2 2 50,2 2 1,-6 2 0,1 2 0,-3 2 45,1 1 1,-1 8 0,-5-2 0,0 4-20,0 1 0,0 1 0,-2-1-86,-3 0 1,1 6-1,-7 0-11,-2-1 0,-1-1 0,-3 0 0,2 2 36,4-2 1,-3 4 0,3-2-1,-4-2 3,-2-2 0,1 0 0,-2 3 0,-3 1 3,-1-2 1,0 4 0,6-3-1,-3 0 29,-3-3 0,2 4 1,-6 2-1,1 0-27,-1-1 1,4 7 0,-6-3 0,1 4 9,1 2 1,-3-2 0,5-1 0,-2-3 9,-3 3 0,-1 1 0,1 2 0,3 0-2,2 0 0,-5 0 1,1-2-1,-1-2 0,1-1 1,-3-1 0,3 6 0,-3 0-4,-2 0 1,0-2 0,0-1 0,0-3 13,0 3 1,-2 1 0,-2 2 0,-1 0-23,1 0 0,-4 0 0,1 2 0,0 1-21,-1 3 0,3-1 1,5-5-1,-1 0 24,1 0 0,0 0 0,0 0 0,0 0-2,0 0 1,0 2 0,-2 2 0,-2 1 4,-1-1 0,-1-2 1,6 0-1,0 1 4,0 3 0,-6-1 0,1-5 0,-1 0 0,-1 0 1,3 6-1,-5-1 1,0-1-5,-1-2 0,1 0 0,-4 1 1,2 3-67,-2-2 1,4 3 0,0-2 0,1-1 57,4-2 0,-3 0 0,0 1 0,-1 3 5,1-2 1,1-3 0,4 1 0,-2 2-31,-1 1 0,-3 1 0,5-6 1,-3 0 9,2 0 0,-3 6 0,-1-1 0,1-1 10,0-2 0,-6-2 0,3 0 0,-1 0-4,0 0 0,0 0 1,-4 0-1,2 0 69,2 0 1,6 0 0,-4 0-1,1 0-33,4 0 0,-3-6 0,1 1 0,1 1 58,-3 2 1,6 2 0,-5 0-1,0 0-57,-5 0 0,0 0 1,-3 0-1,2 0-51,0 0 0,-6 0 0,10 0 1,-2 0 32,0 0 0,5 0 0,-5-2 1,0-2 20,2-1 1,0-2-1,5 1 1,-2-3 12,3 0 1,-5-6-1,3 4 1,-1-4 14,-1-1 1,5 5-1,-6 0 1,3 0-33,-1 2 1,-1-4 0,3 5 0,-2 1-31,3 0 1,-5 1-1,1 6 1,-3 0-5,-2 0 0,4 0 0,1 0 0,1 0 12,1 0 0,-7 0 0,7 0 0,1 0-19,2 0 0,2 0 0,0 0 0,0 0-7,0 0 1,5 0-1,1 0 1,-3 0 8,-1 0 0,-2 2 0,0 2 0,2 1 3,3-1 1,-3 3 0,3-1 0,-3-1-6,-2 3 1,0-5 0,0 6 0,0 1-17,0-1 1,5-4-1,1 4 1,-1 1 37,2-1 0,-5-4 0,5 6 0,-1 0-9,-1-1 1,8 2 0,-2-4 0,4-1-22,1 0 1,-5 6-1,0-2 1,2 2 13,1-2 0,3 4 0,-1-4 1,1 4 49,-1 1 0,-1 1 1,-2-1-1,-2 3 116,1 3 1,1 3-1,-2 9 1,-3-1 3,-1 0 0,-4 7 0,7 4 1,-1 6-27,0 5 1,-4-2 0,6 6-1,2 0-87,2 0 1,3-4 0,4 4 0,5-4-123,4-8 1,6 7 0,7-10-1,13-2-508,11 0 501,7-14 0,19 9 1,11-15 88,14-2 0,-32-14 0,2-1 0,3-1 0,0-1 0</inkml:trace>
  <inkml:trace contextRef="#ctx0" brushRef="#br0" timeOffset="112">11063 12287 7858,'16'0'0</inkml:trace>
  <inkml:trace contextRef="#ctx0" brushRef="#br0" timeOffset="113">11377 12320 7751,'-11'0'-238,"0"0"0,6 0 0,-5 1-442,3 5 954,1-4-61,-1 5 74,5-7-163,-5 0-210,14-7 109,-5-2 0,11-2 1,-8 0 45,-1-2 1,0 5 0,0 1 3,1 0 1,8-2 0,-4-8-44,0 0 1,4 6-1,-6 0 1,3 0-37,3 2 0,1-4 1,3 6-2,-1-2 0,6 0 1,0-4-1,-1 4 30,-3 1 1,-1-3-1,1 4 1,2-1-10,2 1 0,0-4 0,-5 6 0,-1 1 40,1 2 0,5 0 0,0-1 0,-2-3-35,-2 2 1,1 3 0,1 1-1,2 0 11,-2 0 1,-1 0-1,-1 0 1,2 0-25,2 0 1,2 0-1,-4 0 1,2 0-6,-1 0 1,3-6 0,-1 1 0,1 1 18,0 2 1,4 2-1,-4 0 1,0 0 30,-1 0 1,5 0 0,-4 0-1,0 0 26,0 0 0,-2 0 1,-6 0-1,1 0 3,-1 0 0,1 0 0,-1 0 0,1 0-4,-1 0 1,-4 0 0,-1 0-133,1 0 0,-2 0-163,1 0-483,0 0-158,-2 0-276,-2 0 1136,-7 0 0,0 0 0,0 0 0</inkml:trace>
  <inkml:trace contextRef="#ctx0" brushRef="#br0" timeOffset="114">12419 11840 7747,'16'0'252,"1"0"24,-1 0 1,1 0 0,0 2-141,-1 3 1,-1-1 0,-2 7 0,-2 2-193,2 2 0,-6 1 1,0 1-1,-1 1-188,-1 4 1,1-3-1,-6 4 1,0 0-893,0-1 1136,-8 0 0,-1 2 0,-7 1 0</inkml:trace>
  <inkml:trace contextRef="#ctx0" brushRef="#br0" timeOffset="115">13047 11509 6737,'-2'-9'-23,"-3"4"0,3 5 0,-3 5 50,3 6 0,-4 4 0,1 1 0,1 1-16,2 0 0,2-1 0,0 1 0,0-1 15,0 1 1,0-1 0,0 1-1,2-1 3,4 1 1,-5 5 0,5 0 0,-4-2 28,-2-2 0,5 1 0,1 1 0,-3 2 0,-1-2 0,4 4 1,1 0-1,0 2-14,1 3 0,-3 2 0,-3 3 0,2-3 4,1-4 0,1 10 1,-4-4-1,1 2-28,3 0 0,5 4 0,-4-1 0,1-1-5,-1-2 1,6 3-1,-4-1 1,2-4 51,0-3 1,-5-5 0,3 5-1,-2-5-3,-3-1 0,3 4 0,-1-4 0,-1 0-29,3 0 0,-7-1 0,5-2 0,-4 1-81,-2-2 1,5-2 0,1 1-131,-3 3 1,-1-4-1,-2 4-560,0-3-52,0-10 788,0-2 0,8-7 0,1 0 0</inkml:trace>
  <inkml:trace contextRef="#ctx0" brushRef="#br0" timeOffset="116">13014 11642 7529,'-9'9'-1104,"3"-2"1131,12-7 1,-2 0 52,7 0 0,0 0-56,5 0 1,1 0 0,-1 0 0,1 0-24,-1 0 0,-3 0 0,2 0 1,3 0 34,1 0 0,-1 0 1,0 0-1,3 0 9,1 0 0,5 0 1,-3-2-1,2-1-15,3-3 1,-3 1 0,2 3 0,1-2-2,2-1 0,2-1 0,0 6 0,0 0-20,1 0 0,-1 0 0,0 0 0,0 0-50,0 0 1,0 0-1,0 0 1,-2 0 9,-3 0 1,3 0 0,-3 0 0,3 0 18,2 0 0,0 0 0,0 0 0,0 0 24,0 0 0,0 0 0,0 0 0,-1 0 33,-5 0 1,4 0-1,-3 0 1,3 0 9,2 0 0,6 0 0,-1 0 0,-1 0-27,-2 0 1,4 0 0,1 0 0,0 0-24,1 0 1,3 0-1,-4 0 1,1 0-14,-1 0 0,6 0 0,-4 0 0,3 0 21,-1 0 0,-6 0 0,4 0 0,1 0-7,-1 0 1,2-2-1,6-1 1,-3-3 1,-2 2 1,8-3 0,-4 2-1,3 1-28,-1 2 0,-1-3 1,0-1-1,-1 2 14,1 3 1,1-5 0,3 0 0,1 3 1,-2 1 0,4 0 0,-2-2 0,-2-1 14,-1 1 1,-3 2-1,3 2 1,1 0 4,2 0 1,0 0-1,-3-1 1,1-3 3,2-2 0,6 1 0,-4 5 0,2 0 5,3 0 1,-3 0 0,1-2 0,1-2 3,-2-1 0,3-1 0,-5 6 0,0-1 1,0-5 0,0 4 1,-5-3-1,1 3-15,0 2 1,-5-6-1,7 1 1,-3 1-19,-3 2 1,6 2-1,0 0 1,1 0-7,0 0 0,1 0 0,6 0 0,-2 0 13,1 0 0,-3 0 1,1 0-1,1 0 22,-2 0 1,5-2 0,-3-1 0,1-3-54,-1 3 0,3 1 1,-3 2-1,3-2-75,2-4 0,-5 5 0,1-5 0,3 4 21,-1 2 0,11-5 0,-7-1 1,2 3 88,-2 1 1,9-4 0,-7 1-1,4 1 36,-3 2 0,-1-3 0,2-1 0,1 1-25,-3-3 1,9 6 0,-9-3 0,3 1-29,-1-1 0,-4 3 0,-2-4 1,0 3-54,1-3 0,-1 4 0,-2-3 1,-2 3 67,-1 2 0,-6-6 1,6 1-1,-1 1 30,-1 2 0,0-3 0,-6-1 0,2 3 10,-1 1 1,3-4 0,-2 1 0,0 1-7,2 2 0,-6-3 1,6-1-1,-2 3-85,1 1 1,-1 0-1,-6-2 1,1-1 49,-1 1 0,-1 2 0,-2 2 0,-4-2 86,-1-3 0,3 3 0,-4-3 0,1 3-39,-1 2 1,4-6 0,-3 1 0,-1 1-31,1 2 0,-3 2 0,-5 0 1,0-2 3,0-3 1,-5 3 0,0-3 0,-1 3 25,-1 2 0,3 0 0,-7 0 0,-2 0-7,-1 0 0,3-2 1,0-2-1,-2-1-37,-1 1 0,-3 2 1,1 2-1,-1 0-29,1 0 0,-1 0 0,1 0 0,-1 0-24,1 0 0,-6 0 0,0 0 1,2 0 5,1 0 1,3 2 0,0 2 4,-1 1 1,1 3 0,-1-5 25,1 3 0,-6-1 1,-2-3-1,0 2 34,0 1 1,0 3 0,4-5 15,-2 3 0,0 7-34,6-2 1,-1 2 0,-1-1-1,-2-2-3,-2-3 1,-2 6 0,4-4 0,-2 2-9,2 0 1,-4 0 0,2 6 28,2-1 1,0 1 0,0-1 0,-4 1-39,-2-1 0,4 1 1,-3-1-1,-1 1-35,0-1 1,4 6 0,-3 2 0,-1 0 15,0 0 0,4 0 0,-5-4 0,-1 2 17,3-1 1,-6 2 0,5-1 0,-1 0 42,-1 2 1,2-5 0,-3 5 0,3-2 7,3 0 0,-5 5 0,4-5 0,0-1-48,1-3 0,-5 0 0,4 3 0,-1 1 14,-5-2 1,5-2 0,-1-1 0,0-1 77,1 1 1,-1 1 0,-3 2-1,1 2-20,-1-1 1,3-3-1,1-1 1,-1-1-68,0 1 1,4 5 0,-5 0 0,-1-2-52,3-2 0,-6-1 1,5 1-1,-2 2 43,1 2 1,-1 0 0,-5-5 0,0 0-7,0-1 1,6 6-1,0 0 1,-3-2 23,-1-1 0,4-3 1,-1 3-1,-1 1-2,-2 2 1,-2 0 0,1-5 0,3-1 4,2 1 0,-1-1 1,-5 1-1,0-1 5,0 1 0,0 1 0,0 2 0,0 2 11,0-1 1,0-3 0,0-1 0,0-1-26,0 1 1,0-1 0,0 1-65,0-1 1,0 1-36,0-1 0,0 1 74,0-1 1,0-5-39,0 0 48,0 0 0,0 0 1,-2-1 26,-3-3 1,1 4 0,-7-4-21,-2 3 1,4-7-1,-2 5 66,-2-1 1,-2-5 0,-1 5 0,-1-1-57,1-1 0,-1 2 0,1-3 0,-1 2-100,1-3 1,-1 5-1,-1-1 1,-2 0 17,-2 1 1,-2-1 0,2-3 0,-4 1 47,0-1 0,-3 3 1,5-1-1,-2-1 33,-3 3 0,3-7 0,-2 7 0,-1-3-30,-2 1 0,-2-1 0,0-3 0,0 2-49,0 1 0,-1 1 0,0-6 0,-3 0 67,-2 0 1,1 5 0,5 1 0,-1-2-40,1-3 0,-5-1 0,-3 2 0,1 2 178,0 1 0,-6 1 1,3-6-1,-1 0-19,0 0 1,2 0 0,-4 2-1,4 2-111,1 1 0,-3 1 1,6-5-1,1 3-10,2 2 1,2-1 0,0-5 0,0 2-1,0 3 0,0-3 1,-2 4-1,0-4 56,2-2 1,-10 5 0,10 1 0,-2-3-34,1-1 1,-5-2 0,-1 2 0,-1 2-25,1 1 1,-4 1 0,3-6 0,1 0 21,-1 0 1,-5 0 0,4 0 0,-2 0-25,0 0 0,2 2 0,-4 1 0,3 3 17,3-3 0,-6-1 0,4-2 0,0 0-21,3 0 1,-1 0-1,-1 0 1,1 2-5,-1 4 0,-3-5 0,4 5 0,-2-4 13,-4-2 0,0 0 0,0 0 0,2 0 17,-2 0 1,-2 5-1,0 1 1,2-3 44,2-1 1,6-2 0,-5 0 0,3 0-58,3 0 0,2 0 0,2 0 0,0 0-42,0 0 1,-6 0 0,1 0 0,1 0 25,2 0 0,2 0 1,0 0-1,0 0 17,0 0 1,0 0 0,0 0-1,0 0 2,0 0 1,-1 0 0,0 0-1,-3 0 9,-2 0 0,1 0 1,5 0-1,0 0 7,-1 0 1,1 0 0,0 0-1,0 0-8,0 0 0,4 0 1,-1 0-1,-1 0-4,2 0 1,-1 0 0,-3-2 0,0-1-14,0-3 0,0 1 1,-2 5-1,0 0 13,2 0 1,-9-6 0,9 1-1,-2 1-1,0 2 0,2 2 1,0-2-1,0-1 6,0-3 0,-2-1 0,-2 3 0,-2-3 0,3-1 19,1 1 1,-4-4 0,1 4-14,1-2 1,-4 3 0,3-3-1,-1 0 26,-1-1 0,5 5 0,-5-4 0,1 1-17,0 5 0,-5-5 0,4 3 0,-1 1 7,1 2 0,-4-3 1,3-1-1,1 3-15,0 1 1,1-4 0,6 1 0,0 1-15,0 2 1,0-3 0,0-1 0,0 3 16,0 1 1,-1-4 0,1 1 0,0 1 4,0 2 0,-5 0 0,-1-1 0,2-3-18,2 3 1,0 1 0,-1 2 0,-3 0-5,2 0 0,-3-6 0,0 1 0,-1 1-4,1 2 0,-1 2 0,5 0 1,-3-2 25,2-3 1,-3 3 0,1-4 0,2 5 6,3 1 0,-5-2 0,0-2 0,3-1-13,1 1 0,2 2 0,-2 2 1,-2-2-28,-2-3 0,-5 3 1,4-4-1,-1 5 16,1 1 1,-4 0 0,4-2 0,-1-2 29,1-1 0,-6-1 0,2 6 0,-2 0-17,2 0 1,-4-2 0,4-1 0,-2-3-4,2 2 1,-8 2-1,6 2 1,2 0-12,2 0 0,-4 0 1,4 0-1,0 0-5,3 0 0,-1 0 0,1 0 1,2 0-3,2 0 0,-3 0 0,-1 0 0,2 0-52,2 0 1,2 0 0,-2 0 0,-1 2-24,-3 4 1,-5-4-1,5 3 1,3-3 38,1-2 1,-4 0 0,2 0 0,4 0 62,4 0 0,1 0 0,-5 0 0,2 0 13,4 0 1,-5 0-1,7 0 1,-3 0-33,0 0 1,3 0 0,-5 0-1,3 0-11,-3 0 0,5 0 0,-3 0 0,1 0 2,1 0 0,-4 6 0,7-1 0,-1-1 18,0-2 0,0-1 1,4 3-1,-2 2 16,1-3 1,3-1-1,2-2 1,-1 0-18,0 0 0,1 0 0,-1 0 1,-1 0 3,-4 0 1,4 0 0,-6 0 0,2 0 100,0 0 0,-6-2 0,6-1 0,2-3-33,1 2 0,3 3 1,-1 1-1,1 0-110,-1 0 1,6 0-1,0 0-845,-2 0 873,6 0 0,0-8 0,7-1 0</inkml:trace>
  <inkml:trace contextRef="#ctx0" brushRef="#br0" timeOffset="117">25417 10319 7891,'-8'16'77,"6"-7"-470,-5-1 644,7-8-104,0 0-242,-7 0 1,-3 0-26,-6 0 0,5 0 0,0 0 65,-2 0 1,4 0-59,-2 0 220,7 0 0,-3-2-38,7-4 1,2-3-55,3-7 1,4 1-21,8 4 0,-1 4-88,1 7 0,-1 2 69,1 3 1,-6 4-1,-2 8 29,-1-1 1,3 1-1,-4-1 1,0 1 1,1-1 0,3-5 1,-4 0-6,2 2 0,2 0 0,6-2 0,-3-3-25,-3-1 1,12-5-8,-1 3 0,5-3 1,1-2-1,-6-2-8,-4-3 1,4-3-1,0-4 1,-2 1 31,-1-2 0,-3-2 0,-1-2 0,-2 1 50,-2-1 0,-6 1 1,5-1-1,-3 1 132,-3-1 1,-3 1-23,-1-1 0,0 6-105,0 0-105,0 7 0,0 4 1,0 11-1,0 4 89,0 2 1,0 1-1,0 2 1,0 2 0,0-1 1,0 2 0,2 1 0,2 0-46,2 0 0,1 4 0,-3-4 1,3-1 25,2 1 1,-3-2 0,3-5 0,-2-1-91,-3 1 1,-2-1-1,-2 1 1,0 0-12,0-1 1,0 1 174,0-1 1,-2-1-1,-4-4 0,-5-6 0,-3-3 1,-3-2-1,0 0-67,1 0 1,-1 0-1,1 0 1,-1 0-23,1 0 1,-6 0 0,-2 0 0,0 0-59,0 0 1,-3 0 0,4-2 0,1-1-217,-1-3 0,6-1 1,-1 3-1,7-3-301,3-2 575,3 5 0,-3-18 0,-1 4 0</inkml:trace>
  <inkml:trace contextRef="#ctx0" brushRef="#br0" timeOffset="118">26491 10352 7599,'8'9'-73,"3"-3"1,-2-6 0,2-4 135,2-2 1,2 1 0,1 5-96,1 0 0,-1 0 0,1 0 0,-1 0-108,1 0 1,5 0 0,0 0 139,-2 0 0,-2-8 0,-1-1 0</inkml:trace>
  <inkml:trace contextRef="#ctx0" brushRef="#br0" timeOffset="119">26574 10517 7837,'-9'17'-446,"3"-3"0,12-3 272,5-5 1,5-4 0,5-2 0,3 0 173,1 0 0,3-8 0,5-1 0</inkml:trace>
  <inkml:trace contextRef="#ctx0" brushRef="#br0" timeOffset="120">27401 10220 7639,'16'0'-918,"1"-2"915,0-4 1,-6 3-1,0-7 1,1 1 78,3 0 1,-6 3 0,-1-3 0,-3 0-56,1 0 1,-1 3-1,-3-3 1,2 0 91,1 0 1,1 3-88,-6-5 0,-2 2 1,-2-4-66,-1 2 0,-3 8-28,3-3 1,-4 4 74,-8 2 0,6 8 1,2 3 65,2 3 0,-1 5 0,5 1 0,-3 4 17,2 1 0,3-3 1,1 6-1,0 0-54,0-3 1,0 5 0,0-6 0,1-1-4,5 1 1,-2 4 0,5-4-1,-2 0 1,-3 0-50,-2-4 0,3 0 1,1 0-104,-3 2 1,-1 0-1,-2-5-369,0-1 0,0 1 177,0-1 0,-2-4 310,-3-1 0,-4-8 0,-8 5 0</inkml:trace>
  <inkml:trace contextRef="#ctx0" brushRef="#br0" timeOffset="121">27318 10435 7837,'11'9'0,"0"-4"-27,2-3 1,2-2-1,1 0 1,1 0 187,-1 0 1,3 0 0,1-2 0,2-1-320,-2-3 0,4 1 0,-2 5 1,-2 0-84,-1 0 0,3 0 0,0 0 0,-2 0-508,-2 0 749,-1 0 0,0-8 0,-1-1 0</inkml:trace>
  <inkml:trace contextRef="#ctx0" brushRef="#br0" timeOffset="122">28046 10153 7837,'-11'0'-178,"2"-1"140,1-5 202,3 4 0,3-5 0,-2 9 0,-1 3-229,1 6 0,-3 6 0,-1 5 0,-1 4-24,-4-1 1,4 6-1,0-3 1,0 1 56,0-1 0,5 1 0,-2-5 0,5 0 6,1 0 0,0-7 0,0-6-154,0 1 1,7 1 0,4-2-440,4-5 619,1-4 0,8-2 0,2 0 0</inkml:trace>
  <inkml:trace contextRef="#ctx0" brushRef="#br0" timeOffset="123">28327 10253 7827,'5'-11'47,"1"0"1,1 7 0,-1-2 86,5 5 0,4 1 0,1 0-139,1 0 0,-1 0 1,1 1-1,-1 3-38,1 2 1,-6 5-1,-2-4 1,0 2 60,0 4 0,-5-4 0,2 2-138,-5 2 0,-1 2 0,0 1 0,-1-1-27,-5-4 1,-3 2 0,-8-6 0,1 1 112,-1-1 1,-1 4-1,-2-6 1,-2-1-55,1-2 1,3-2-1,1 0 1,1 0-241,-1 0 0,6 0 328,0 0 0,0-7 0,-5-3 0</inkml:trace>
  <inkml:trace contextRef="#ctx0" brushRef="#br0" timeOffset="124">28707 10186 7486,'-2'-11'166,"-3"0"0,1 8 0,-7-3-185,-2 4 1,4 2-1,-2 0 131,-2 0 1,4 6 0,0 1-77,2 2 1,-4 2-1,3 6-44,-1 0 1,5-6-1,-1 0 1,3 1 32,2 3 1,0-4 0,0 0 0,0 2-33,0 2 0,0 1 0,0 1-57,0-1 1,6-5 0,1-1-1,2-3-184,4-3 0,-4 3 0,2-2 0,2-1-219,2-2 1,3-2 466,4 0 0,4-7 0,7-3 0</inkml:trace>
  <inkml:trace contextRef="#ctx0" brushRef="#br0" timeOffset="125">28922 10302 7837,'9'0'107,"-1"2"-38,-8 4 1,0-3 0,0 8 23,0 2 0,0 2 1,0 1-68,0 1 1,0 1 0,0 2-254,0 3 0,0-1 0,0-6-296,0 1 0,7-3-150,4-3 673,-3-3 0,6-8 0,-5 0 0</inkml:trace>
  <inkml:trace contextRef="#ctx0" brushRef="#br0" timeOffset="126">29203 10401 7837,'6'11'0,"-1"0"-123,-1 2 1,-2-3 0,-2 1-211,0 1 0,2 3 0,1 2 333,3-1 0,-1 1 0,-5-1 0</inkml:trace>
  <inkml:trace contextRef="#ctx0" brushRef="#br0" timeOffset="127">29485 10137 7748,'11'-6'-30,"0"1"1,0-3 0,5 5 0,1-3 74,-1 3 1,1 1-1,-1 2 1,1 0-17,-1 0 0,-5 0 0,0 2 1,2 1 52,2 3 1,-4 5-1,-2-4 1,0 2-159,1 4 0,-7 2 1,3 1-1,-4 1 9,-2 0 0,0-1 0,-2 1 20,-4-1 1,3-5 0,-8-2 0,-1 1-83,3-1 1,-5-6 0,3 3-165,-4-4 293,-2-2 0,1 0 0,-1 0 0</inkml:trace>
  <inkml:trace contextRef="#ctx0" brushRef="#br0" timeOffset="128">29881 10054 7485,'10'-7'-541,"-3"3"970,-7-7-340,0 7 0,-2-3 0,-3 7-97,-6 0 1,1 6 0,-1 1 29,-2 2 0,-1 2 0,-1 6 1,4-1-32,6 1 0,-3-1 0,3 1 0,1-1-78,2 1 0,4-1 0,2 1-9,1 0 0,6-6 0,-3-2 0,1 0-53,4 0 0,1-5 0,3 1-190,-1-3 339,8-2 0,-5 0 0,5 0 0</inkml:trace>
  <inkml:trace contextRef="#ctx0" brushRef="#br0" timeOffset="129">30063 10220 8662,'17'0'11,"-1"0"1,1 0 0,-1 0 16,1 0 1,-1 1 0,1 3-328,0 2 0,-1 6 110,1-1 1,-8 4 0,-4 2 9,-3-1 1,-4-5 0,-3 0 0,-6 2 150,-4 2 1,-1 1-1,-1-1 1,0-2 17,1-2 1,1-6 0,2 5 491,2-3-125,0 6 0,2-9-212,4 7 1,5-8-1,5 3 1,6-4-36,4-2 0,1 0 0,1 0 1,-1 0-194,1 0 0,5 0 0,0 0 0,0 0-350,2 0 1,-4-2 0,6-2 432,-2-1 0,5-16 0,-3 3 0</inkml:trace>
  <inkml:trace contextRef="#ctx0" brushRef="#br0" timeOffset="130">30559 10286 7762,'10'7'265,"-3"-5"0,-7 13-339,0-4 1,0 3 0,0 3-40,0-1 0,0 1 1,0-1-975,0 1 1087,0-8 0,0 6 0,0-6 0</inkml:trace>
  <inkml:trace contextRef="#ctx0" brushRef="#br0" timeOffset="131">30774 10054 7837,'0'-16'210,"0"5"246,0 0-478,0 0 1,8 1 0,3 5-32,3 3 0,3 2 1,-1 0 107,1 0 0,-6 7 0,0 4-200,2 4 0,-6 2 1,-1-1-1,-3 1-105,3-1 1,-4 1-1,3-1 179,-3 1 1,-2-6 37,0 0 24,0-7-4,0 3 1,0-9-1,2-3 1,4-6 0,-3-4 0,6-2 1,1 1 22,-1-1 1,-6 1 0,5-1 0,-3 1 167,1-1 1,1 1-42,-1-1 109,-4 0-170,5 8 1,-7 4-34,0 10 1,0 4 0,0 8 0,0 0-8,0-1 0,0-5 1,2 0-1,1 2-270,3 2 1,7 1-1,-2-1 233,3-4 0,3 4 0,0-6 0</inkml:trace>
  <inkml:trace contextRef="#ctx0" brushRef="#br0" timeOffset="132">31270 10087 7782,'10'-7'278,"4"3"1,-3-5-146,4 2 0,-4 1 0,0 6-214,2 0 1,0 2 0,0 2-1,-4 3-84,-2 2 1,4-3-1,-5 5-194,-3 2 1,-1 1 270,-2 3 0,0-1 0,-2-1 0,-1-2 63,-3-2 1,-5-6 396,6 7-103,-8-9 0,13 10-182,0-7 0,7 5 0,10-6 0,-1 1-110,1 1 0,-1-3 0,1 7-60,-1 2 0,-5 1 30,0 3 0,-9-3 0,0-1-14,-6-2 0,-8-7 1,-1 3-1,-6-1-124,-3-1 1,-5 1-1,3-6 1,-2 0 190,-3 0 0,-2-7 0,-3-3 0</inkml:trace>
  <inkml:trace contextRef="#ctx0" brushRef="#br0" timeOffset="133">31568 9823 7837,'17'9'0,"-1"-4"25,1-3 0,1 0 0,2 2 1,2 3 5,-1 2 1,2 2 0,-1 6 0,1 1-57,0 4 1,-10-2 0,4 10 0,-4 3-125,-4 4 1,-2 1-1,-10-5 1,-7 2 79,-6 4 0,-17 1 1,-4 6-1,-5-4 69,-4-1 0,-20 5 0,5-4 0</inkml:trace>
  <inkml:trace contextRef="#ctx0" brushRef="#br0" timeOffset="134">24623 11774 7821,'-17'0'-1106,"6"0"1038,0 0 1,8-2 0,-5-2 351,1-1 286,5-1-296,-13 6-194,13 0 0,-7-1-165,4-5 0,3 2 50,-4-7 0,5 0 41,1-5 1,0-1-8,0 1 0,7 1 1,4 2-1,4 4 6,1 2 0,1-1 0,-1 5 1,1-3-30,-1 2 0,1 3 0,-1 1-25,1 0 0,-1 7 7,1 4 1,-2 4-1,-4 1 25,-6 1 0,-3-1 0,-2 1 61,0-1 1,0 1 0,0-1 20,0 1 0,2-8 1,2-2-59,1 1 1,2-6 0,-1 3-74,5-3 0,4-2 0,1 0 0,1-2-21,-1-3 1,3 1 0,1-5 0,2 0 37,-2-1 0,4-1 0,-2-3 0,0 1 41,2 2 1,-7 0 0,1-4-1,-5 2 114,0 2 1,-4 2 0,0-4-24,-2 2 0,-1 0 4,-6-5 0,-2 6 110,-3 5-137,-5 3 1,-4 4-1,3 3-31,5 6 0,4-1 1,2 1-1,0 2 21,0 1 1,0 3-1,0-1 1,2 3-24,4 3 0,-3-4 0,6 6 0,1-2-43,-1 0 1,0 2 0,4-4 0,-4 2-92,-2-2 0,4 4 0,-3-2 0,-1-1 24,1-3 0,-3 4 1,-5 0-1,0-2 28,0-1 1,0-8 0,0 0 38,0 2 0,-2 1 0,-3 1 84,-6-4 0,1 2 0,-1-8 1,-1-1 183,-3-2 0,-2-2 1,1 0-148,-1 0 1,-5 0 0,0 0-1,2 0-64,2 0 0,1 0 0,1 0 0,-1 0 22,0 0 0,1 0 0,-1-2 0,1-2-265,-1-1 1,1-1 0,-1 4-370,1-3 1,7 1-255,3-7 825,4 8 0,-5-19 0,-2 3 0</inkml:trace>
  <inkml:trace contextRef="#ctx0" brushRef="#br0" timeOffset="135">25615 11790 9267,'17'0'95,"-3"2"0,-1 2 0,-2 2-199,2-3 0,7-1 0,2-2 0,-2 0 0,-1 0-366,-3 0 0,6 0 0,0 0 0,0-2-714,2-3 1184,-5 3 0,5-6 0,-8 8 0</inkml:trace>
  <inkml:trace contextRef="#ctx0" brushRef="#br0" timeOffset="136">25797 11972 7702,'-7'10'-152,"5"4"1,-6-10 0,10 5 125,4-2 1,8-1 0,8-6 0,-1 0-41,-3 0 0,6 0 0,3 0 0,5 0 7,1 0 59,0 0 0,0-15 0,0-3 0</inkml:trace>
  <inkml:trace contextRef="#ctx0" brushRef="#br0" timeOffset="137">26673 11724 7121,'0'-11'-56,"0"0"406,0 8 1,0-7-124,0 5 0,-2 3-151,-3-3 0,1 3 1,-5 4-110,2 3 0,-4 4 0,5 8 0,1 1-61,-3 4 1,7-2-1,-7 6 1,3 0 32,-1 0 0,1-4 0,5 3 1,0-1 28,0-4 0,1-1 0,5-4 0,3-3 12,0-1 1,6-5-1,-4 3 1,4-2-4,1-3 0,1-2 1,-1-2-1,1 0-43,-1 0 0,3 0 0,1 0 1,2-2 19,-2-3 1,4 1 0,-2-5 0,-2 0 31,-1-1 0,-3-1 0,1-5 0,-2-1 36,-4 1 1,3-1 0,-5 1-1,1-3 23,-5-3 1,3 2-1,-3-6 1,-1 1-28,-2-1 0,-4 6 0,-2-4 1,-3 2 35,-2 0 1,-2 2 0,-6 7 0,0 2 12,1-2 1,-1 5 0,1 3 0,-1 3 27,1 2 1,-1 0 0,1 0 0,-1 0 12,1 0 0,1 2 0,2 3-18,2 6 0,2 4 1,-2 2-1,5-1-209,4 1 0,2-1 0,0 1 79,0-1 1,2-1-1,4-2 1,5-4-79,4-2 0,1-1 0,2-6 0,4 0-386,6 0 0,-2 0 504,1 0 0,8 0 0,8 0 0</inkml:trace>
  <inkml:trace contextRef="#ctx0" brushRef="#br0" timeOffset="138">27351 11873 7787,'-7'9'-611,"3"-1"1,-5-6 711,2 3 1,-1-1 0,5 7 0,-3 2-12,3 1 0,-5-3 0,3 0 0,1 2-16,2 2 1,0 3 0,-1 3 0,-3 1-58,2-2 0,3-7 0,1-2 0,0 2 27,0 1 0,5-3 0,2-2 0,1 1-163,-1-1 1,6-6-1,-2 3 1,4-4 73,1-2 1,3 0 0,1 0 0,2 0 14,-2 0 0,-1 0 0,-3 0 0,1-2 69,-1-4 1,1 3 0,-3-8 76,-3-2 1,2-2 0,-7-1-1,-3-1 52,-1 1 1,-4-1-1,-1 1 1,-5-1-161,-1 0 0,-4 1 0,-7 1 0,-2 2-14,2 2 1,2 8 0,1-5 0,0 3-80,1-1 0,-1 1 0,1 5 85,-1 0 0,-7 7 0,-1 2 0</inkml:trace>
  <inkml:trace contextRef="#ctx0" brushRef="#br0" timeOffset="139">27847 11824 8290,'17'0'-42,"-1"0"1,1 0 0,0 0 0,1-2-57,4-4 1,-4 4-1,6-3 1,-2 3 130,0 2 1,0-2-1,-5-1 1,-1-3-180,1 2 0,0 2 0,-1 1 0,1-3 146,-1-2 0,1-6 0,-1 2 0</inkml:trace>
  <inkml:trace contextRef="#ctx0" brushRef="#br0" timeOffset="140">28112 11642 7791,'-11'5'152,"0"1"-97,7-1 1,-3 3 0,7 3 0,0 3 6,0 3 0,0 5 1,0 0-1,0 0-80,0 2 1,0-4 0,2 6 0,1-2-156,3-4 0,5-2 1,-4-1-1,2-1-341,4 1 0,2-2 514,2-4 0,-1 3 0,1-5 0</inkml:trace>
  <inkml:trace contextRef="#ctx0" brushRef="#br0" timeOffset="141">28674 11658 7267,'-9'8'75,"-4"1"1,8 7 0,-1 1 14,-1-1 1,5 1 0,-4 1-42,5 4 1,1-3 0,0 3 0,1-4-14,5-1 0,-2-6 0,7-2 0,2-2-44,1-3 1,3 3-1,-1-1 1,1-3 25,-1-1 0,6-2 1,0 0-1,1-2-102,0-3 0,-2-2 1,4-6-1,-1 2 71,-4-2 0,-1-2 1,-3-1-1,-1-1 28,-4 0 1,2-5-1,-8 0 1,-1 0-24,-2-2 0,-2 4 0,0-7 0,0-1-23,0 2 0,-7 3 0,-6 6 0,-6 0 47,-3 1 0,-2 1 0,4 4 1,-4 6-12,-1 3 0,4 2 1,-2 0-1,0 0 151,1 0 0,0 7 0,6 4 0,-1 4-89,1 1 1,5 1-1,2 0 1,1-1-2,5 1 1,1-1-1,4 1-125,3-1 0,4-1 0,8-2 0,1-4-163,4-2 0,2-1 1,7-6-1,-1 0-276,-1 0 1,12 0 497,-8 0 0,3 0 0,-3 0 0</inkml:trace>
  <inkml:trace contextRef="#ctx0" brushRef="#br0" timeOffset="142">29203 11691 7733,'0'17'-99,"0"-1"1,0 1 192,0-1 1,0 1 0,0-1 0,0 3-134,0 3 1,0-4 0,0 4-1,2-3-118,4-3 0,-3 6 0,8 0-69,2-1 226,2-3 0,2-2 0,-1 1 0</inkml:trace>
  <inkml:trace contextRef="#ctx0" brushRef="#br0" timeOffset="143">29418 11658 7781,'0'-16'-265,"6"-1"0,1 2 351,2 4 0,2 4 0,6 7 101,0 0 1,-1 0 0,1 0-1,-1 0-67,1 0 0,1 7 0,2 4 0,2 4-15,-2 2 1,-1-1-1,-3 1 1,1-1-197,-1 1 1,-1-1 0,-4 1-1,-5-1 3,-4 1 0,-2-1 0,0 1 0,-2-2-207,-4-4 1,-5 3 0,-9-4 0,-4-1 93,-2-4 0,1 3 0,-5-3 0,5-1 62,1-2 0,2-2 1,5 0-1,1 0 139,-1 0 0,0-8 0,1-1 0</inkml:trace>
  <inkml:trace contextRef="#ctx0" brushRef="#br0" timeOffset="144">29832 11576 7614,'0'-17'-349,"-2"2"525,-4 4 1,-1 2-51,-4 4 0,-2 5 0,6-2 0,-1 7-55,1 4 0,-4 2 1,4 8-1,-1 1-80,1 2 1,-4 2 0,6-4 0,1 2 32,2-2 0,2 4 0,0-2 1,0-1-206,0-3 1,6-2 0,1 1-1,2-2 19,4-4 0,2 2 0,3-6 0,2 0 162,2 1 0,8-3 0,-5-5 0</inkml:trace>
  <inkml:trace contextRef="#ctx0" brushRef="#br0" timeOffset="145">30113 11824 7781,'-2'14'19,"-3"-3"0,3-2 0,-6-5 0,3 4 107,-1 1 0,1 2 0,5 5 0,0 1-42,0-1 1,0 6-1,0 2 1,0 0-98,0 0 0,0-2 1,0-4-1,0 3-694,0 1 1,7 0 706,4-6 0,4 1 0,1-1 0</inkml:trace>
  <inkml:trace contextRef="#ctx0" brushRef="#br0" timeOffset="146">30311 11790 7772,'2'10'0,"4"-5"39,5-3 0,5-7 1,4-1-1,2 0 27,-1-1 0,3 5 1,-1-3-1,1 3-13,0 2 0,6-6 0,-5 1 0,3-1-103,-1-1 1,-1 5-1,4-5 1,-3 1-319,3 1 1,-7-2 0,0 1 0,-5-3 367,-2 0 0,8-13 0,2 3 0</inkml:trace>
  <inkml:trace contextRef="#ctx0" brushRef="#br0" timeOffset="147">30758 11526 7772,'-17'0'139,"6"0"1,2 2 26,2 3 0,-4 4 0,5 8-17,3 0 0,-5-1-1,3 2 1,-1 3-77,-1 1 0,5 5 0,-4-3 0,5 0-147,1 0 1,0 0-1,0-4 1,0 2-403,0-2 0,0-1 0,1-3 33,5 1 0,-2-6 0,7-2 444,2-2 0,9-1 0,3-6 0</inkml:trace>
  <inkml:trace contextRef="#ctx0" brushRef="#br0" timeOffset="148">31089 11559 7772,'-8'-9'-108,"-3"3"1,-2 6 0,0 6 0,4 5 152,2 4 0,-6 1 0,4 2 0,0 3-56,3 1 0,4 0 0,2-6 1,0 1 6,0-1 1,2 1 0,4-1-1,5-1 18,3-4 0,3 2 0,-1-7 0,3-1-50,3 2 1,-2-5 0,8 4 0,-1-4-87,-1-2 0,5-2 1,-3-2-1,1-3 86,-1-2 0,-4-3 1,-8-4-1,1-1 103,-1 1 0,-5-2 0,-2-3 0,-1-1 57,-5 2 1,-1-4-1,-2 0 1,0 0-4,0 0 1,-2 2 0,-3 6 0,-4-1-8,0 1 0,-6 1 0,4 2 0,-4 4-88,-1 2 0,-1 1 1,1 6-1,-1 0-30,0 0 1,1 8-1,-1 3 1,3 3-22,3 3 1,-2-1 0,7 1-1,3-1-255,1 1 0,2 0 0,0-1 1,2-1 17,3-4 1,4 3 0,8-2-1,-1 0 262,1-1 0,7-3 0,2-8 0,-1 0 0,14 0 0,-4 0 0</inkml:trace>
  <inkml:trace contextRef="#ctx0" brushRef="#br0" timeOffset="149">31667 11741 7772,'0'9'597,"0"-2"-636,0-7 1,2 0 0,4 0 13,5 0 0,2 2 1,-1 2-1,-1 3-172,2 2 1,-4 1 0,3 3 0,-1-2 9,-2 1 0,4 3 0,-8 2 1,-1-1 93,-2 1 0,-2-6 0,-2 0 1,-4 2 128,-5 1 0,-3-3 0,-3-1 0,0-1 51,1 0 1,-1-4 0,1 5 488,-1-3 1167,8-2-1509,2-5 0,14 0 1,6 0-1,5 0-142,4 0 1,8 0 0,-3 0 0,5-1-660,1-5 1,0 2-1,0-7 1,0-1 104,0-3 1,-2-2-1,-1-1 1,-5-2 461,-1-2 0,-2-15 0,-5 2 0</inkml:trace>
  <inkml:trace contextRef="#ctx0" brushRef="#br0" timeOffset="150">31932 11509 7399,'-9'-7'-307,"3"-2"0,12-8 275,5 1 0,5 5 1,4 2-1,4-1 40,2 1 0,-4 6 1,4-3-1,-2 4 51,-4 2 0,-2 0 0,-1 2 0,-1 2-37,1 1 0,-2 8 0,-2-2 0,-4 4-101,-2 1 1,-1 1-1,-6-1 1,0 1 31,0-1 0,0 1 0,0 0-33,0-1 1,-2-1 0,-2-2 18,-1-2 103,-8-8 1,11 3 0,-4-12-1,4-5 56,2-3 1,2-3-1,2 1 1,3-1 22,3 0 1,-1 1 0,4-2 0,-4-3 45,-2-1 0,4 0 0,-5 6 0,-3-1 190,-1 1 1,4-1 397,-1 1-584,1 6 0,-6 5 0,0 10-263,0 6 0,-2 10 1,-2 1-1,-1 0-182,1 2 0,2-1 1,2 5-1,0-4-288,0 0 0,8-4 0,3 6 97,3-2 0,10-2 465,4-6 0,-4-7 0,7-9 0,-5-9 0</inkml:trace>
  <inkml:trace contextRef="#ctx0" brushRef="#br0" timeOffset="151">32544 11642 7772,'16'-17'42,"1"1"1,-1 1 170,1 4 0,-6-2 1,0 7-102,2 3 0,2 1 1,-1 4-1,-1 3-198,-2 6 1,-7 4-1,1 2 1,-3-1-31,-2 1 1,0 1-1,0 2 1,0 2-45,0-1 1,0-3-1,-2-2 0,-1 1-80,-3-1 0,1 1 609,5 0-178,0-8 0,1-2 0,7-7-154,8 0 0,3 0 0,6 0 0,1 0-430,0 0 1,0 0 0,3 0-1,-3 0 393,-2 0 0,-2-7 0,-13-2 0,-2-8 0</inkml:trace>
  <inkml:trace contextRef="#ctx0" brushRef="#br0" timeOffset="152">29733 12717 10147,'16'-10'9,"1"5"0,5 3 1,2 0-1,1-2-263,5-1 0,1-1 1,2 6-1,-2-1 79,-3-5 1,3 4-1,-3-3 1,1 1-508,-1-1 0,1 1 1,-7-5 681,-2 1 0,6-4 0,0 2 0</inkml:trace>
  <inkml:trace contextRef="#ctx0" brushRef="#br0" timeOffset="153">30047 12518 7736,'-17'0'632,"8"7"0,2-3-466,7 7 1,-6 0 0,1 6 0,1-1-200,2 1 1,2 7-1,0 1 1,0 3-13,0 0 1,0-3 0,0 5 0,0-5-336,0-1 0,2 6 0,2-5 0,3 1-89,2-4 1,2-3 0,6-3 468,-1 1 0,1-1 0,-1 1 0</inkml:trace>
  <inkml:trace contextRef="#ctx0" brushRef="#br0" timeOffset="154">30576 12733 7642,'-2'-9'-18,"-3"3"0,3 6 0,-6 6 24,1 5 1,5 4 0,-3 1 0,3 1 68,2-1 0,0 1 0,2-1-39,3 1 0,-1-2 0,7-3 0,2-2-132,1-3 117,-4-2 1,4-3 0,-1 2-14,7 1 0,-1 1 0,3-6 0,-4-2-29,-1-3 1,-1 3 0,1-6 0,-1 1 96,1-4 1,-1-4-1,1-1 27,-1-1 0,-4-5 0,-3 0 1,-2 2-132,-3 2 1,-2-6-1,-2-2 1,0 0-66,0 4 0,-2-2 0,-4 2 0,-5 2 24,-4 2 0,-1 7 1,-1 1-1,1 3 47,-1 3 0,1 3 1,-1 1-1,1 0 119,-1 0 0,1 1 1,-1 3-1,2 3-12,4 3 0,-1 1 0,6 5-152,2 1 1,3-1 0,2 1-99,5-1 1,3 1 0,9-2 0,3-4-180,1-6 0,7 3 0,-1-3 344,3-1 0,2 5 0,0 0 0</inkml:trace>
  <inkml:trace contextRef="#ctx0" brushRef="#br0" timeOffset="155">31055 12766 7735,'0'9'999,"8"-9"1,1-7-1053,8-4 1,-1 4 0,1 7 0,-1 0-43,1 0 0,-1 0 1,1 1-72,-1 5 0,-1-2 0,-2 7-275,-2 2 0,-7 1 1,1 3 271,-3-1 1,-2 1 0,0-1-1,-2-1 100,-3-4 0,1 2 1,-5-6-1,0 1 2,-1-1 1,5 4 0,-4-4 529,1 3 1,3-5-105,5 6 1,0-5-257,0 5 1,7-2-1,2 4 1,2-2-43,0 2 0,-5-4 1,3 2-48,-2 2 0,-1 1 0,-6 3-84,0-1 0,0 1 0,-2-2 40,-3-4 0,-5-2 0,-8-5 0,-2 1-126,-2-1 1,-2-2 0,4-2-1,-2-2 5,1-4 1,3 3-1,1-8 1,1-2 150,-1-2 0,1-9 0,-1-2 0</inkml:trace>
  <inkml:trace contextRef="#ctx0" brushRef="#br0" timeOffset="156">31403 12601 7680,'11'0'-239,"0"0"406,2 0 1,-4 0 0,2 0 0,2 0-74,1 0 0,3 0 0,-1 2 0,1 1-86,0 3 0,-1 5 0,-1-4 0,-2 2-35,-2 4 0,-6-4 1,4 2-1,-1 2-93,-5 2 1,-1 2-1,-2-1 1,0 1-67,0-1 1,0 1 47,0-1 1,-2-1-108,-3-4 229,3-4 0,-5-9 0,7-3 1,2-4 26,3 0 1,-3-6-1,5 4 1,-1-4-49,-1-1 0,6-6 0,-5 0 1,-1 1 56,3 3 1,-6 1-1,3 1 1,-1-1 204,1 1 0,-3-1 516,4 1-574,-5 7 0,-2 3 0,-3 12-108,-2 5 0,1 9 0,3 2 0,-2-2-17,-1-2 1,-1 4 0,8 0 0,2-1-141,1-3 0,6-1 1,-3-1-1,1-1-71,4-4 1,3 2 0,5-8 0,1-1-267,-2-2 1,4-2 0,-2 0 0,0 0 434,2 0 0,-6-8 0,6-1 0,-8-7 0</inkml:trace>
  <inkml:trace contextRef="#ctx0" brushRef="#br0" timeOffset="157">32048 12717 7735,'9'-8'919,"0"-1"-654,-3-8 0,-3 6 0,8 2-139,2 2 1,2 1 0,1 6-88,1 0 1,-1 0 0,1 2 0,-1 2-109,1 1 1,0 8 0,-1-4 0,1 2-195,-1 1 0,1-1 1,-3 5-1,-1 1-104,-2-1 0,-7 1 0,1-1 220,-3 1 0,-4-3 0,-1-1 1,-5-2-43,-1 2 1,-2-4 0,-5 1 484,-1-3 0,6 4-80,0-6 0,7 8-41,-1-2 1,5 4 0,5 2 0,6-1-103,4 1 1,2 5-1,-1 2 1,1-1-62,-1 1 1,1-2-1,-2-3 1,-4 1-98,-6 2 0,-3 0 0,-6-5 0,-7-1-264,-11 1 0,-15-1 1,-10-1 348,-12-4 0,-16-11 0,-17-9 0</inkml:trace>
  <inkml:trace contextRef="#ctx0" brushRef="#br0" timeOffset="158">5920 14635 6391,'-11'0'-106,"0"0"79,7 0-24,-3 0 0,9 0 53,3 0 0,-1 0 0,7 0 14,2 0 1,2 0 0,1 0 36,1 0 0,-1 0 0,1 0 0,-1 0 4,1 0 0,1 0 0,2 0 0,2 0 47,-1 0 0,3 0 0,-1 0 1,3 0-36,4 0 1,1 0 0,2 0 0,0 0-27,0 0 1,2-2-1,2-2 1,3-1-36,2 1 0,1 2 1,3 2-1,-2 0 4,2 0 0,1 0 0,3 0 0,0 0 10,-1 0 1,-1 0 0,-2 2 0,-4 2 56,-1 1 1,4 3 0,0-5 0,1 3-54,-2-3 0,2 1 1,-4 0-1,2 1 16,2-1 1,5-2 0,-7-2 0,2 0-37,-2 0 1,4 0-1,-6 0 1,3-2 35,-1-4 0,-6 3 0,4-6 1,-1-1-11,-4 1 1,-2 0 0,-2-4 0,0 4-6,0 2 0,-2-4 0,-2 5 0,-3 1-135,-2-3 1,-2 6 0,-5-3 0,-1 3 0,1 2-436,-1 0 94,1 0 1,-8 7 133,-4 4 1,-5 4 314,-5 2 0,-4-1 0,-8 1 0</inkml:trace>
  <inkml:trace contextRef="#ctx0" brushRef="#br0" timeOffset="159">6582 14635 7589,'16'9'0,"1"-4"-325,-1-3 1,6 0 0,0 2 0,0 1 340,2-1 1,2-2 0,5-2 0,-1 0 84,-3 0 1,1 5-1,5 1 1,0-2-48,0-3 1,0-1 0,0 0 0,0 0 54,0 0 1,0 0 0,0 0 0,0 0-33,0 0 1,1 0-1,-1 0 1,0 0-15,0 0 0,5 0 0,1 2 1,-2 2-49,-2 1 0,-2 1 0,0-6 0,0 2-60,0 3 0,-6-3 1,-1 5-1,-2-1-27,-4-1 1,-7 3 0,-2-5-181,2 3 1,-4 5 251,2-5 0,0 6 0,6-2 0</inkml:trace>
  <inkml:trace contextRef="#ctx0" brushRef="#br0" timeOffset="160">9740 11079 7584,'-11'0'-1571,"0"0"1441,7 0 0,-10 2 130,3 4 0,1-4 267,-1 3-98,8-3-349,-5-2 166,8 0 24,0 0 222,0 7 0,0-3-154,0 7 0,6-5-12,-1 5 0,1-6-83,-6 6 1,5-5-1,3 3-63,1-2 252,-5-1 1,10-8-99,-3-4 0,4-3 0,2-7 1,-1-1-32,1 0 1,1-5 0,2-1 0,2-1 34,-2 0 0,6-4 0,0 4 0,1-1 2,1-5 1,0 1-1,5-1 1,-2 3-1,-2-3-22,-1-1 0,-1-2 0,6 0-59,1 0 0,-1 5 1,-2 3-1,-2-1-180,-1 0 1,-6 6-1,4-2 1,-3 5-138,-2 6 0,3-1 0,-2 6 318,-2 2 0,-2-5 0,-1 0 0</inkml:trace>
  <inkml:trace contextRef="#ctx0" brushRef="#br0" timeOffset="161">22953 11890 6072,'9'-9'430,"-2"1"1,-5 6-237,3-3-7,-3 3-119,6-5-70,-8 7-229,0 0 186,7 0 1,-3 0 77,7 0 3,-8 0 0,10 7-28,-7 4 1,-1-2-1,-3 0-8,4-1 1,-5-1-13,5-1 0,-2-3 8,1 8 0,-1-7 0,5 3-26,-2 1 1,6-5 22,-2 8 0,-2-7 5,2 2 1,-5-5 10,5-1 1,-5 0 0,5 0 44,1 0 0,-2 0 1,1 0-44,1 0 0,3-5 0,2-2-12,-1-3 1,-5 5 0,0-4 0,0-1-19,-1 1 1,4 4 0,-3-4 0,2-1 28,-2 1 1,4 0 0,-4-4 0,2 2-1,-2-2 1,3 0 0,-3 1 0,4 1-12,2-2 1,-1-2 0,1 0 0,-1 2-18,1 2 1,-1 0 0,1-5 0,-1-1 17,1 1 0,0 5 0,-1 0 0,1-2 41,-1-2 1,1-1-1,1-1 1,2 2-21,2 4 0,0-3 1,-5 4-1,-1-1-7,1 0 1,-1 2 0,3-4-1,-1 2-41,-1-2 1,7 4-1,-11 0 1,-1 2-9,3 3 0,-6-3 0,2-1-6,2-1 184,-5 6-39,-1-5-58,-7 8-1252,0 0 1206,0 8 0,7 1 0,2 7 0</inkml:trace>
  <inkml:trace contextRef="#ctx0" brushRef="#br0" timeOffset="162">31337 10964 7720,'9'0'-1175,"-2"-2"1208,-7-4 38,0 4-13,0-5 69,0 7-96,7 0 1,-3 2-31,7 3 0,-7-1 1,3 5-4,1-1 0,-7 5-6,5-2 1,1-2-1,1 0-10,1-2 0,-6 1 17,3-3 1,3-3 0,2 4 0,-2-5 0,2-1 0,-5 0 4,5 0 0,-6 0 1,6 0 51,2 0 1,-3-1-1,1-5 40,1-5 1,3 2 0,2-2-51,-1-2 1,1 0 0,1 0 0,2 2 0,2-2 1,0-1 0,-5-3 0,-1 2-48,1 4 0,5-3 0,0 3 1,-2-4-17,-1-2 1,3 1-1,0-1 1,0 1-26,2-1 0,-4 1 1,6-1-1,-2 1 24,-4-1 1,4 2-1,-2 3 1,-2 1 3,-2-2 0,-1 3 0,-1 1 0,1 0-122,-1 0 0,-5 5 0,0-1-238,2 3 0,-3-4 373,1 1 0,0-1 0,5 6 0</inkml:trace>
  <inkml:trace contextRef="#ctx0" brushRef="#br0" timeOffset="163">22407 14602 7762,'0'9'-33,"0"-2"100,0-7-90,0 0 0,0 8 51,0 3 1,0 3 0,0 3 6,0-1 1,5 1-1,1-1 22,-2 1 1,-3 0 0,-1-1-45,0 1 1,0-6 0,0 0 16,0 2 0,0-4-141,0 2 177,0-8 21,0 5-134,0-8 1,0-2 0,0-4 36,0-5 0,0-3 0,0-3-132,0 1 0,0-1 0,0 1 1,0-1 60,0 0 1,0-1-1,0-2 1,0-4 59,0-2 0,0 4 1,2-5-1,2-1-14,1 2 1,3-5 0,-5 5 0,5-1 48,1-1 0,-3 6 0,5-3 0,0 1 15,-2 3 0,4 3 0,-6 2 0,2-1 58,4 0 0,-4 3 1,0 1-1,1 2 71,-1-2 1,-4 6 0,4-1 29,-1 1 0,5 5-122,-2-3 1,-2 3-172,2 2 0,-6 0 0,6 0 61,2 0 1,-3 0 0,1 0 0,0 2 38,-2 3 0,5 2 0,-3 6 1,2-2 19,-2 2 0,4 0 0,-6 0 0,2-2-13,0 2 0,0 1 0,6 3 0,-1 0-3,1-1 0,-6 2 0,0 3 0,0 1 20,-2-2 1,4 4-1,-6-2 1,1-2 34,-1-2 0,4 5 0,-5-1 0,-1-2 22,2-2 0,-5 4 0,6 0 0,-3-2-52,1-1 1,-1-3 0,-5 1-1,0-1-52,0 1 0,2 0 0,2-1-8,1 1 1,1-1 0,-6 1-707,0-1 0,0-5 222,0 0 0,-2-7 520,-4 1 0,-3 5 0,-7-1 0</inkml:trace>
  <inkml:trace contextRef="#ctx0" brushRef="#br0" timeOffset="164">22506 14602 7749,'0'9'-450,"0"-2"0,2-7 645,3 0 0,5 0 1,6 0-61,1 0 0,-6 0 1,0 0-120,2 0 0,1 0 0,3 0 0,-1 0-68,1 0 1,-1 0-1,1 0 1,0 0-139,-1 0 0,6 0 0,0 0 0,-2 0 190,-1 0 0,5-7 0,1-2 0</inkml:trace>
  <inkml:trace contextRef="#ctx0" brushRef="#br0" timeOffset="165">23349 14370 7241,'10'0'-11,"4"0"233,-3 0 1,-1 0-180,1 0 0,0 0 0,5 2 63,1 4 1,-6-3 0,0 6-1,2 1 17,1-1 0,3 2 1,-1 5-1,3-1-81,3-4 1,-4 4 0,6-4-1,-2 3-45,0 3 0,0 0 0,-5-1 0,1-1-57,4-4 1,-3 4-1,3-4 1,-4 1-67,-2-1 1,1 2-1,0-5 1,-1-1 18,1 0 0,-1 6 1,1-4-32,-1 1 1,-5-3 0,-2-5-1,1 1-633,-1 3 431,-5-1 340,3-5 0,-7 0 0,0 0 0</inkml:trace>
  <inkml:trace contextRef="#ctx0" brushRef="#br0" timeOffset="166">24027 14172 7235,'0'11'93,"0"0"1,-5-6 0,-1 6 0,1 2-28,-2 2 1,5-4 0,-6 0 0,3 2-17,-1 2 1,-5 1-1,4 1 1,-2-1-40,-4 1 0,4-1 1,-2 1-1,0-1-15,2 1 1,-6 5-1,4 0 1,-4-2-57,-1-2 1,1-1-1,2 0 1,2-1 0,-2 1 0,4-1 0,-2 1 1,0-1 51,2 1 1,-4-6-1,7 0-110,3 2 1,-5-4-562,3 2 427,-1-7 251,6 3 0,0-7 0,0 0 0</inkml:trace>
  <inkml:trace contextRef="#ctx0" brushRef="#br0" timeOffset="167">24623 14287 6181,'-9'8'1122,"1"-6"-971,8 5 0,2-7 0,4 0-17,5 0 1,-2 0 0,2 0-98,2 0 0,1-5 0,3-1 0,-1 2 17,1 2 0,0 2 0,-1-1 0,1-3-11,-1-2 1,1 1 0,1 3 0,2-2-77,2-1 1,0-1 0,-5 6 34,-1 0 0,1 0 0,0 0 1,-3-1-673,-3-5 1,4 4-502,-4-3 1171,-4 3 0,1 9 0,-8 2 0</inkml:trace>
  <inkml:trace contextRef="#ctx0" brushRef="#br0" timeOffset="168">24772 14502 7735,'0'11'-509,"0"1"681,0-9 1,7 5-1,4-8 97,4 0 0,1 0 0,1 0 0,1 0-149,4 0 0,-3 0 1,3 0-1,-4 0-169,-1 0 1,5 0 0,1 0 0,1 0-253,0 0 1,4 0 0,-4-2 0,1-2 300,5-1 0,1-8 0,2 3 0</inkml:trace>
  <inkml:trace contextRef="#ctx0" brushRef="#br0" timeOffset="169">25648 14006 7735,'9'8'43,"-1"-5"52,-8 8 1,5-5 0,1 5 24,-3 2 1,1 2 0,0 1 0,1 2-183,-1 4 0,-1-3 0,1 5 1,2 0 84,-3 3 0,1-1 1,0 0-1,1-1-10,-1 1 0,3-4 0,-1 4 0,-3-2-147,-1-4 0,4-2 1,-1-1-1,-1-1-421,-2 1 0,-2-6-193,0 0 748,0-7 0,0 3 0,0-7 0</inkml:trace>
  <inkml:trace contextRef="#ctx0" brushRef="#br0" timeOffset="170">25632 14073 7768,'11'-8'93,"0"-3"1,-6 2 0,6-2-40,2-2 1,2 4 0,1 0 0,1 0-39,-1-1 1,6 5 0,0-4 0,0 1 52,2 5 1,-3-5 0,6 3 0,1 1-67,-3 2 0,5 2 0,-8 0 0,-2 0-9,-2 0 0,4 0 0,0 2-112,-1 4 1,-8-3-1,-4 8 1,-2 2-29,-3 2 1,-2 1-1,-2 1 1,0-1 24,0 1 0,-2 0 0,-4-1 1,-5 1 49,-3-1 1,-3 1 0,0-1 0,1 1 60,-1-1 0,1-5 1,-1 0-1,1 0 37,-1-1 1,1 2-60,-1-6 184,8-1-113,2-5 0,8 0 0,5 0 1,5 0 21,4 0 1,3-5 0,2-1-1,2 3 33,-1 1 1,2 2 0,-1 0 0,-1 0 26,-3 0 0,-1 0 1,-1 0-1,1 0-40,-1 0 1,1 5-1,-1 3 1,-1 1-46,-4 4 1,2-4 0,-8 2 0,-1 2-34,-2 2 1,-2 1 0,0 2-1,0 3 6,0 1 0,-6 0 1,-1-6-1,-2 1-24,-4-1 1,-4 1-1,-3-2 1,-4-3 66,-1 0 1,3-7-1,-6 4 1,-1-1-32,-3-5 1,-1 1 0,0 0-1,0 1-149,0-1 0,6-2 0,1-2 0,0-2-343,0-4 0,6 3 471,-2-8 0,-11 0 0,-2-6 0</inkml:trace>
  <inkml:trace contextRef="#ctx0" brushRef="#br0" timeOffset="171">24061 15792 7524,'16'0'-151,"-7"0"0,-1 2 0,-7 2 1,3 3 322,2 2 0,1-3 0,-1 5-17,5 2 0,1 1 0,1 3 0,-2 0-74,2-1 1,2 1 0,1-1 0,1 3-31,-1 3 0,1-4 0,0 6 0,-1-2-46,1 0 1,1 0-1,2-4 1,2 1-142,-2-3 1,-1 8 0,-3-11 0,1 0 21,-1 2 1,-1-6 0,-2 0 0,-4 0-406,-1 0 0,4-5 519,-1 1 0,4-10 0,2-4 0</inkml:trace>
  <inkml:trace contextRef="#ctx0" brushRef="#br0" timeOffset="172">24490 15710 7583,'-11'1'-453,"0"3"500,-1 2 1,2 7 0,-1-4 0,0 2 122,2 0 1,-6 5 0,4 8-1,-3 0-95,-3 0 1,-5 5 0,0-1 0,2 3-123,2 2 0,-1-2 0,-1-1 0,-2-3-43,2 3 1,-4-4 0,2-1-1,2 1-102,1 0 0,4-6 0,3 2 0,1-4-314,-2-1 1,5-1 505,3 1 0,-4-1 0,-1 1 0</inkml:trace>
  <inkml:trace contextRef="#ctx0" brushRef="#br0" timeOffset="173">25119 15809 8358,'11'0'163,"0"0"0,-6 0-181,6 0 0,0 0-56,6 0 1,0 0-1,-1 0 1,1-2-30,-1-3 0,1 3 0,-1-4 1,1 4-109,-1 2 1,-5-5 0,0-1-321,2 3 0,2 1 531,1 2 0,-6-8 0,-3-1 0</inkml:trace>
  <inkml:trace contextRef="#ctx0" brushRef="#br0" timeOffset="174">25218 15974 7443,'-9'17'-195,"2"-6"264,7 0 0,1-8 1,5 3-15,5-4 0,4-2 0,1 0 0,1 0-468,-1 0 0,3 0 413,3 0 0,3-15 0,8-3 0</inkml:trace>
  <inkml:trace contextRef="#ctx0" brushRef="#br0" timeOffset="175">26128 16057 7553,'7'9'-667,"-5"-2"930,5-7 15,-7 0 1,-2 0-73,-3 0 0,3-1-271,-4-5 0,-1-3 0,0-8-122,-2 1 0,5-1 0,-3 1 136,-1-1 0,6 1 1,-3-1-1,3 1 36,2-1 0,0 1 0,0-1 0,0-1 30,0-4 0,2 3 1,2-3-1,1 2-19,-1-2 0,5 4 1,0-5-1,2 5 37,0 2 0,0-1 0,6 0 28,-1 1 0,-5 5 1,0 2-1,0 0 50,-2-1 0,6 7 0,-4-3-32,4 4 1,-4-3 0,0-1-39,2 3 0,-4 1-106,2 2 1,0 7 38,6 4 0,-3 4 0,-1 1 0,-2 1-40,2-1 0,-4 1 0,2 0 0,0-1 73,-2 1 0,6-1 1,-6 3-1,1 1-13,-5 2 0,2 0 0,1-6 0,-1 1-108,0-1 1,-1 7 0,-6-1 0,0-2-36,0-2 1,0-1-1,-2-1-65,-3 1 0,-5-1 0,-6-1 214,-1-4 0,1 4 0,-1-6 0</inkml:trace>
  <inkml:trace contextRef="#ctx0" brushRef="#br0" timeOffset="176">25896 15858 7857,'11'0'637,"0"0"-541,2 0 0,2 0 0,1 0 0,1 0-96,-1 0 0,1 0 0,-1 0 0,1 0-93,-1 0 0,3-5 0,1-1 0,2 3 15,-2 1 0,-1 2 0,-3-2 1,1-2-1352,-1-1 1429,1-1 0,-1-1 0,1-2 0</inkml:trace>
  <inkml:trace contextRef="#ctx0" brushRef="#br0" timeOffset="177">25648 15329 6792,'17'0'196,"-1"0"1,1 0-118,-1 0 0,6 0 1,0-2-1,0-1-38,2-3 1,-5 1 0,4 5 0,0-2-41,-1-4 0,7 5 0,-3-5 0,1 2-11,1-1 1,-2 3 0,3-5 0,-3 1-236,-2 1 1,3-3 0,-3 5 0,0-3 244,0 2 0,-2-5 0,2 0 0,1-7 0</inkml:trace>
  <inkml:trace contextRef="#ctx0" brushRef="#br0" timeOffset="178">26690 14932 6638,'9'2'122,"-3"4"0,-5-3 0,-1 8-68,0 2 0,0 2 0,0 2 0,0-1 6,0 1 1,0 7 0,0 3-1,0 4-48,0 2 0,0 2 1,0 2-1,0 2-153,0-3 0,2-1 0,2-3 0,1-3-128,-1-2 1,0-1 0,-1 4 268,3-3 0,7-7 0,-4 4 0</inkml:trace>
  <inkml:trace contextRef="#ctx0" brushRef="#br0" timeOffset="179">27004 15462 7470,'9'7'59,"-3"4"0,-4-2 0,-2 2 0,0 2 51,0 2 1,0 1 0,0 1 0,0 1-127,0 4 1,0-3 0,0 4-1,0 0-60,0-1 0,0 1 0,0-2 0,1 1-14,5-2 1,-4 4 0,3-2 0,-3-2-160,-2-2 1,0-7-1,2 1-487,3 0 661,-3-4 1,6-3 71,-8-10 0,0 1 0,-2-7 0,-2-2 9,-1-2 0,-3-1 0,5-1 1,-3 1-7,2-1 1,-3 1 0,2-3-1,-1-1 29,-1-2 1,5-5-1,-6 3 1,3 0 92,-1 0 1,1-4-1,5 4 1,0 1 11,0-1 1,0-4 0,0 6-1,0 2-18,0 2 0,5 1 0,3 0 0,1 3-63,4 3 0,2-2 0,1 6 0,1-1-7,-1 1 0,1 1 0,-1 6 0,1 0 13,-1 0 1,1 0 0,-1 0 0,1 0-21,-1 0 0,1 8 0,-2 3 0,-2 3-61,-2 3 1,-2-1 0,4 1-1,-4 0-95,-2-1 0,1 2 0,-5 3 0,3 1-93,-3-2 1,-3-2-1,-3-1 1,-5-1 133,-1 1 0,-2-1 0,-7-1 1,-1-2 52,3-2 1,-4-7 0,9 3 415,-4 0 85,-2-5-413,8 6 1,4-14-1,10-1 1,6-1-4,4 1 0,1 0 1,1 3-1,1-2 16,4 3 0,-3 1 0,3 2 0,-4 0 37,-1 0 1,-1 0 0,1 2 0,-1 3-81,1 6 0,-1-1 0,1 1 0,-2 1-96,-4 3 0,3 2 1,-4-1-1,-1 1-10,-4-1 1,-3 1-1,-2-1 1,0 1-94,0-1 0,-5 1 0,-5-1 1,-2 1 127,-7 0 1,-3-6 0,0 0 0,-4 0 100,1-2 1,-7 4-1,5-8 1,-4 1 2,-2 1 1,-1-5-1,1 3 1,0-3-172,0-2 1,2 0 0,2 0-1,3-2-92,2-3 1,-4-4 0,6-8 194,2 1 0,-6-8 0,1-2 0</inkml:trace>
  <inkml:trace contextRef="#ctx0" brushRef="#br0" timeOffset="180">27467 14056 7225,'-16'-2'-392,"-1"-3"1,2-5 551,4-6 1,2 1 0,5 2-18,-1 2 0,-1 6 0,6-6-42,0-2 1,2 4-108,4-2 1,-3 5 0,8-3-2,2 2 1,2 1 0,2 4-1,-1-1-13,1-3 1,-1 1 0,1 5 0,-1 0 90,1 0 1,-1 1-1,1 5 0,-1 5 0,-1-2 0,-2 2 0,-2 2-26,2 2 0,-4 7 0,2 2 0,0 1-38,-2 5 0,0 1 0,-5 2 0,2 2-17,-3 4 0,-1-4 0,-2 5 1,0-1-47,0-1 1,0 6 0,0-3 0,0-1 42,0 0 1,0 1-1,2-6 1,2 0 16,1-4 1,2-2-1,-1 3 1,3-3-3,0-1 0,6-8 0,-4 2 0,4-4 1,1-1 1,1-3 0,-1-1 0,1-4-10,-1-1 0,1-1 0,1-3 1,3 1 88,1-1 1,0-2-1,-6-2 1,1 0 54,-1 0 0,1-6 0,-1 1-34,1 1 1,-2 1-50,-4-3-158,-4 4 12,-7-5 1,0 14-1,0 4 1,0 4 50,0 1 0,0 8 0,0 4 0,0 1-4,0-1 1,0 3 0,0-3 0,0 3 6,0 2 0,0 0 1,0 0-1,2-2-44,3-3 1,-1 3 0,5-3 0,-1 1 60,-5-1 0,5 1 1,-1-5-1,2 2 21,4 3 0,-4-3 1,2 1-1,0 1 29,-2-2 1,6 5 0,-4-4 0,2 3 53,-2-3 1,2 5 0,-8-5 0,1 4 24,1 2 1,-5 1-1,4-1 1,-3 0-46,3 0 0,-4 0 1,3-2-1,-3-2-17,-2-1 0,0-6 0,0 4 0,-2-2 8,-3-4 0,1 0 0,-5 0 0,0 2-24,-1-1 0,5-3 0,-6-2 0,0 1 16,2 0 1,-6-1-1,4 1 1,-2-1 41,2 1 1,-4-3 0,4-1-1,-3-2-21,-3 2 1,1-4 0,-3 1-1,-1-1-16,-2 0 1,-8-4 0,3 5 0,-4-3-177,-2-3 0,-2-3 0,-4-1 0,-5 0-195,-4 0 0,-9-1 1,-3-3-1,-5-3-115,-1-3 1,-4-1 0,2-7-1,4-4 434,0-6 0,7-10 0,0-4 0</inkml:trace>
  <inkml:trace contextRef="#ctx0" brushRef="#br0" timeOffset="181">28972 15065 7296,'0'16'-211,"-7"1"0,5-6 512,-4 0 1,6-7 787,6 1-763,-4-3 0,12-4 1,-3-2-230,4-1 0,3-8 1,3 0-1,2-5-65,3-4 0,15-13 0,10 0 1,6-7-330,5-10 1,-22 23 0,3-1 296,6-5 0,1-1 0,6-5 0,2-1 0,8-4 0,1 0 0</inkml:trace>
  <inkml:trace contextRef="#ctx0" brushRef="#br0" timeOffset="182">4051 16007 6846,'0'-16'-506,"0"5"453,0 0 1,0 0 113,0-6 1,-1 6-1,-3 0 41,-2-2 0,1-1-85,5-3 1,0 6-91,0 0 1,-2 5 34,-3-5 1,1 8 0,-7-3 12,-2 4 1,4 2 0,-2 2 10,-2 4 1,-2 1 0,-1 6 0,-1-2 27,1 2 1,1 2-1,2 1 1,2 1-7,-2-1 0,4-1 0,0-2 1,1-2-6,5 2 0,-5 1 0,3 3 0,1-1 34,2 1 0,2-6 1,0 0 78,0 2 0,2 2 17,4 1 1,3-1 0,7-4-34,1-6 1,0-3 0,1 0-1,2 2-74,2 1 0,0 1 0,-5-6 0,-1 0-23,1 0 0,-1 0 0,3 0 1,-1 1 31,-1 5 0,8-2 0,-8 5-82,1-2 0,1 4 0,-5-3 1,-1 1 26,-2 4 1,-2-4 0,2 2 13,-5 2 0,-4 1 0,-2 3 4,0-1 0,0-4 1,-2-1-1,-4 1 32,-5 3 0,0-4 0,-3 0 0,-5 0 49,1-2 1,0 4 0,1-5 0,1-1 7,-1 0 1,0 1-1,1-5 1,-1 3-83,1-3 1,-1-1-364,1-2 247,-1 0 0,8-7 1,4-6-1068,3-7 1178,16 2 0,-3-14 0,13 7 0</inkml:trace>
  <inkml:trace contextRef="#ctx0" brushRef="#br0" timeOffset="183">4465 16073 7310,'0'11'124,"0"0"1,0 1 0,0 4 0,0 1-23,0-1 0,2 1 1,1-1-1,3 3 0,-2 3 1,3-4 0,0 4 0,1-4-205,-1-1 1,-2-1 0,-3 1-319,4 0 0,-4-1-514,3 1 934,-3-8 0,5-2 0,3-7 0</inkml:trace>
  <inkml:trace contextRef="#ctx0" brushRef="#br0" timeOffset="184">4597 15809 7810,'-2'-11'-1316,"-3"0"1316,3 7 0,2-3 0,16 7 0,10 0 0</inkml:trace>
  <inkml:trace contextRef="#ctx0" brushRef="#br0" timeOffset="185">4911 16123 7810,'-2'15'-707,"-3"-4"548,3-4 782,-5-7-464,7 0 0,-2 0 0,-2-2-97,-1-3 1,-1 1-1,6-7 1,2 0-146,4 2 0,-3-6 64,8 4 0,0-2 0,6 2 4,-1 6 0,1 3 1,-1 2 1,1 0 1,0 0 0,-1 2 0,1 3-39,-1 6 0,1 2 1,-3 0-1,-1-2-48,-2 2 1,-2 2 0,2 1 0,-5 1 21,-4-1 1,3-5 0,1 0-3,-2 2 0,-3-4-70,-1 2 79,0-7 0,0 2-13,0-12 0,0-5 0,0-9 78,0-2 1,0 0-1,2 5 1,4-1 85,5-4 0,-2 3 0,2-3 0,0 4 43,-2 1 0,6 3 1,-6 1-1,2 4-30,0 1 0,-2 1 0,4 3 1,-2-1-29,2 1 0,-4 2 0,2 4 0,2 2-28,2 1 1,-4 8 0,0-2-62,2 4 0,1 1 0,1 1 1,-2-2 6,-2-4 0,-5 3 1,3-3-1,0 2-11,0-2 0,-5 4 0,3-6 0,-1 2-142,-1 0 0,1 0-44,-6 6 177,0-8 11,0-2 0,1-7 1,3-2-1,2-3 47,-3-6 1,5-4 0,-1-1 0,0-3-38,1-3 0,5 4 0,-2-4 1,1 3 3,0 3 0,2-1 0,-5 1 0,2 1 45,0 4 0,-5-2 0,5 8-3,2 1 1,0 0-1,0 1 13,-2-3 0,-2 3 1,4 8-1,-4 6-17,-2 4 0,4 3 0,-3 2 0,-1 4 136,0 2 1,1-4-1,-5 6 1,5-1-83,1-1 1,-6 3 0,5-5-1,-1 0-191,4 0 0,-2 3 1,1-4-1,-1-3-133,0-2 0,0-1 0,4-1 1,-2 1-531,2-1 773,-6 1 0,8-1 0,-6 1 0</inkml:trace>
  <inkml:trace contextRef="#ctx0" brushRef="#br0" timeOffset="186">6185 15991 7454,'-6'11'-249,"1"0"0,-1-6 0,6 6 308,0 2 0,0 2 1,0 1-1,2 3 46,3 3 0,-3-2 0,6 8 0,-3-1-39,1-1 1,1 5 0,-3-5 0,1 1-114,-1 1 0,3-8 0,-1 4 1,-1-2-120,3 0 0,-7 0 0,5-5-216,-4-1 1,-2-5 381,0 0 0,7-7 0,2 3 0</inkml:trace>
  <inkml:trace contextRef="#ctx0" brushRef="#br0" timeOffset="187">6152 16090 7810,'0'-17'-180,"0"1"0,0-1 0,0 1 255,0-1 1,0 1 0,1 1-1,3 2 46,2 2 0,6 2 0,-1-4-82,4 2 1,-4 7 0,0-1-9,2 3 1,2-3 0,1-1 0,1 2-136,-1 3 0,-5 1 1,0 1-6,2 5 1,0 3 0,-2 8 8,-5-1 0,1 1 0,-1-1 0,-3 1 9,-1-1 1,-4-1 0,-3-2 0,-4-2-86,-1 2 0,-4 1 1,3 3-181,-4 0 356,-2-8 0,-6 5 0,-3-4 0</inkml:trace>
  <inkml:trace contextRef="#ctx0" brushRef="#br0" timeOffset="188">6383 15412 7711,'0'9'-410,"6"6"0,-1-4 485,-1 4 0,-2 7 0,-1 0 0,3 0-5,2 2 0,5-4 0,-4 7 1,0 1-40,1-2 1,5 5-1,-4-4 1,2 3-10,0-3 1,-6 5 0,5-5 0,-1 3-34,0-3 0,-5 3 0,3-8 0,-2 0-86,1 2 0,5-6 0,-6 4 0,1-5-183,1-6 1,-5 3 0,6-5 279,-1 1 0,2-3 0,8-7 0</inkml:trace>
  <inkml:trace contextRef="#ctx0" brushRef="#br0" timeOffset="189">6780 15941 7810,'11'9'-427,"0"-3"1,-5-4 412,5-2 0,0 0 1,5 0 59,1 0 1,-6 0-1,0 0-8,2 0 0,1-6 1,1-1-1,-2-2-46,-2-4 0,0 4 0,5-2 0,1-2-52,-1-2 1,1-2-1,0 1 1,-3-1-11,-3 1 1,2-1-1,-7 1-192,-3-1 166,-1 1 1,-9 1 0,-4 4 89,-4 5 1,-1 12 0,-1 5 52,0 4 1,3 1 0,1 1 0,4 1 37,1 4 1,-3-3 0,6 4-1,1 0-12,2-1 1,2 0-1,0-6 1,2 1 68,4-1 0,-3 1 0,8-3 0,2-1-159,2-2 0,7-5 1,0 3-1,0-2-26,2-3 1,-4-2 0,6-2-1,0-2 43,-1-3 0,3-12 0,5-9 0</inkml:trace>
  <inkml:trace contextRef="#ctx0" brushRef="#br0" timeOffset="190">7954 15048 7618,'-16'8'-48,"4"-7"239,1 5 0,8-2 0,-3 1 1,4 6-174,2 4 0,0 1 0,0 3 0,0 3-22,0 5 1,0 5 0,0 1-1,2 0 14,4 0 1,-3 0 0,8 0 0,2 0-40,2 0 1,-4 0 0,0 0 0,0-2-84,-2-3 0,4 1 0,-5-5 1,-1 0-1,0 0 0,-1 4 0,-4-6 0,1-2-163,3-2 1,-1-1-37,-5-1 270,0 1 1,-7-8 120,-4-3 0,2-5 0,0-2 37,1-5 1,3 2 0,5-7-7,0-2 0,0-1-29,0-3 0,7 1 40,4-1 1,2 6 0,0 2 15,-2 2 0,0 1 0,5 6-98,1 0 0,-1 0 0,1 0-94,-1 0 1,-1 2 0,-2 2 0,-2 1-251,2-1 1,2-2 0,1-2-6,1 0 1,-1 0 0,1 0 308,-1 0 0,1 0 0,-1 0 0</inkml:trace>
  <inkml:trace contextRef="#ctx0" brushRef="#br0" timeOffset="191">8582 15379 7810,'0'16'107,"0"1"0,-1-2-9,-5-4 1,4 9 0,-3-4 0,1 5 19,-1 3 1,3-6 0,-4 6-1,4-2-79,2 0 0,0 5 1,0-4-1,0-3-217,0-2 0,0-1 0,0-1-402,0 1 0,2-6 580,4 0 0,3-15 0,7 2 0</inkml:trace>
  <inkml:trace contextRef="#ctx0" brushRef="#br0" timeOffset="192">8665 15147 7810,'-16'-9'-37,"6"0"1,3 5-207,0-1 1,5-3-85,-4 3 0,12 3 0,5-5 327,4-1 0,1 7 0,1-7 0</inkml:trace>
  <inkml:trace contextRef="#ctx0" brushRef="#br0" timeOffset="193">9012 15478 7553,'0'-16'102,"0"5"-116,0 0 127,8 0 1,1-4-35,7 4 1,-5 3 0,0 8-64,2 0 0,-3 0 0,1 2 1,0 4 31,-2 5 1,5-2-1,-4 2 1,1 2-146,0 2 0,-6 1 1,4 1-1,1-1-184,-1 1 1,-6-1 0,3 1 100,-4-1 1,-2-5 93,0 0 1,0-5-1,-2 3 87,-4-2 1,3-1-1,-8-6 107,-2 0 0,4-7-28,-2-4 1,7-4-1,-2-2 1,5 1-15,1-1 1,1-5 0,3-2 0,4 0-6,1 1 0,2 1 0,3 5 0,-1 0 7,-2 1 1,0 1-1,6 2 1,-1 4 17,1 2 0,-1 1 0,1 6 0,0 0-87,-1 0 0,1 8 0,-1 3-47,1 3 0,-1 3 0,1-1 0,-3 1-195,-2 0 0,2-6 0,-3 0 20,4 1 1,1-2 0,1-1 0,0-2 222,-1-3 0,8-10 0,2-3 0</inkml:trace>
  <inkml:trace contextRef="#ctx0" brushRef="#br0" timeOffset="194">9856 15362 7361,'0'17'-285,"0"-8"0,2-2 0,1-8 306,3-5 1,5 2 0,-4-7-2,2-1 1,-5 2 0,3-1 0,-1-2 46,-1-1 1,1-3 0,-4 1-42,3-1 0,-3 1 0,4-1 20,-5 1 1,-2 5-27,-5-1 0,-3 9 1,-8-3-1,1 6 37,-1 6 1,6 3-1,0 8 1,-2-1-20,-1 1 1,3 1 0,0 4 0,0 4 32,1-1 1,1 5 0,6-8 0,-3-2-71,2-1 0,3-3 0,1 1 0,1-1-77,5 1 1,-2-3 0,7-1 0,1-4-174,3-1 0,2-3 0,1-5 0,4 0 249,6 0 0,3-14 0,2-5 0</inkml:trace>
  <inkml:trace contextRef="#ctx0" brushRef="#br0" timeOffset="195">10418 15214 7786,'9'-8'111,"-7"5"1,-9-7 47,-3 3 1,-1 0 0,-5 3-220,-1-2 1,1 1 0,-1 5 21,1 0 0,-1 5 0,3 3 1,1-1 18,2 0 0,5 6 1,-5-2-16,-2 4 1,6 2-1,0-1 1,1 1-22,1-1 0,-1 1 0,6-1-31,0 1 0,0-1-14,0 1 0,7-8 64,4-3 0,-1-5 0,1-2 8,1-5 1,1 2-1,0-7 1,-4-1 20,-1-3 1,3-2 0,-4 1-1,0-1 120,1 1 1,3 5-33,-6 0 1,3 7 114,-3-2 0,-3 6 0,4 6-141,-5 5 1,-1 6 0,0 3 0,0 2-176,0-2 1,0-7 0,0-2-1,0 2-220,0 1 0,8-3 213,3 0 0,3-9 127,3-2 0,7-7 0,2-10 0</inkml:trace>
  <inkml:trace contextRef="#ctx0" brushRef="#br0" timeOffset="196">10616 15048 7777,'2'-9'23,"4"3"1,3 5 0,6 2 10,-4 5 1,3-2 0,-3 7-1,2 2-41,-2 1 1,4 3-1,-4-1 1,2 3-101,-2 3 0,2-2 1,-6 6-1,0-2-99,1-4 0,3-2 1,-6-1 59,-1-1 1,-4-1 185,-6-4 1,3-4 0,-8-7 27,-2 0 1,-2-7 0,1-4-1,1-4 62,2-1 1,1-6 0,-2-2 0,1 0-165,-2 0 1,0-4 0,0 5 0,2-1-227,-2 0 0,0-4 260,2 6 0,-3-7 0,4 3 0</inkml:trace>
  <inkml:trace contextRef="#ctx0" brushRef="#br0" timeOffset="197">7028 16917 7153,'-11'-6'1550,"0"1"-901,7-1-205,-3 6-553,7 0 1,0 2 0,2 4-39,3 5 0,4 3 0,8 3-120,0-1 0,-6 1 0,0-1 27,1 1 1,-2-6-1,-1 0 33,-2 2 0,1-6-175,-3-1 342,-3-4 1,5-4-9,-7-4 0,0-3 1,0-7-1,2-1 32,4 0 0,-5-1 0,7-2 1,-1-2 12,4 2 0,4-6 1,1-2-1,1-1 60,-1 1 1,1-3-1,0 5 1,-1-1 16,1-1 1,-1 8 0,1-4-1,-1 2-162,1 0 1,-1 0-1,1 7 1,-1 3 87,1 0 0,7 1 0,1-5 0</inkml:trace>
  <inkml:trace contextRef="#ctx0" brushRef="#br0" timeOffset="198">7508 16818 7820,'-8'16'-779,"8"-7"0,0-5 718,9-8 0,1 2 0,1-5 0,0 0 186,-2-4 1,4 2 0,-6-2 0,2-2-84,4-2 1,-4-2 0,0 1 0,1-1 163,-1 1 0,-6-1 0,5 1-150,-1-1-94,-5 1 1,-2 6 0,-11 7-3,-4 6 1,4 7 0,0 8-1,-2 2 34,-1 2 0,-1 8 0,2-5 1,4 1 63,2-4 1,-4 2 0,5-2-1,2-2-68,3-1 0,1-3 0,1 1-53,5-1 0,5-1 0,9-4 1,4-5 13,2-5 0,1-2 0,6-5 0,0-5 49,1-4 0,-1-9 0,0-1 0</inkml:trace>
  <inkml:trace contextRef="#ctx0" brushRef="#br0" timeOffset="199">8020 16702 7820,'19'-17'-25,"1"6"0,-15 0 244,-1-2 1,-2-1-73,-2-3 0,-8 2-153,-3 4 1,-3 4-1,-3 7-29,1 0 1,1 2 0,2 2 0,2 3 43,-2 2 0,4 2 0,-2 6-164,-2-1 0,6 1 1,1-1 111,4 1 0,2-6 0,2-2 53,4-2 0,-3-1 0,8-6-11,2 0 1,2 0-1,2 0 80,-1 0 1,1 0 0,-3 2 0,-1 1 91,-2 3 1,-2 7 0,4-2-1,-2 4-112,2 1 0,-4 1 1,2-1-1,0 1-101,-1-1 1,2 6 0,-4 0 0,-1-2 39,0-1 1,-1-3 0,-6 1-426,0-1 0,0 1 71,0 0 1,-2-3-92,-3-3 0,-5 2 447,-6-7 0,-1-1 0,1-5 0</inkml:trace>
  <inkml:trace contextRef="#ctx0" brushRef="#br0" timeOffset="200">8219 16619 7833,'16'0'174,"1"0"0,-1 0 0,1 0-46,-1 0 0,-5 2 0,0 3 0,0 7-174,-1 2 0,4 3 1,-5-1-1,2 1-71,0-1 0,-1 3 1,3 1-1,-2 2-79,1-2 0,-2-1 0,-1-3 42,-2 1 1,-1-6 0,-4-2 22,3-2 109,-3-1 0,5-8 1,-9-2 356,-3-1 0,3-8 0,-3 2 0,1-4-209,-2-1 1,4-1 0,-3-1-1,3-3-171,2-1 0,0-5 0,2 3 0,2-2 12,1-3 0,6-2 1,-3-1-1,1 3-364,4 1 0,7 6 0,2-3 397,-2 1 0,6 2 0,-1 5 0</inkml:trace>
  <inkml:trace contextRef="#ctx0" brushRef="#br0" timeOffset="201">8731 16652 7174,'9'17'-588,"1"-8"697,-5-4 1,2-5 0,6-5-193,-2-6 1,-1-4 0,2-1 0,-2-1 166,-3 1 0,0-1 0,-3 1 0,1-1-36,-1 0 1,-2 1-1,-2-1 1,0 1 175,0-1 1,0 6 0,-2 0-85,-3-2 0,1 6 0,-7 2-240,-2 3 1,0 9 0,0 4 0,4 6 34,2 5 0,-6 2 1,4 5-1,0-1 6,3 1 0,-1 2 1,1 0-1,3-3-68,1-6 1,2 2 0,2-2-18,3-2 1,4-7 0,8-4 0,-1-1-334,1-5 477,-1-8 0,8-12 0,2-9 0</inkml:trace>
  <inkml:trace contextRef="#ctx0" brushRef="#br0" timeOffset="202">9244 16437 7806,'7'-9'26,"-5"-6"0,4 4 180,-5-3 0,-1 3 0,-1 0-42,-5-2 1,4 4-1,-5-1-273,0 3 0,-3-4-304,-6 5 0,-1 1 369,1 5 0,1 2 0,2 1 0,4 5-58,2 1 1,1-3-1,4 5 1,-1 1 70,-3 3 1,1 2 0,5-1 0,0 1 64,0-1 0,0-5 1,0 0-1,1 0 46,5-2 0,-2 4 1,7-5 37,1 1 0,3 0 1,0 4-1,-2-2-44,-2 2 1,-2 2 0,4 1 0,-4 1-60,-2-1 1,6 1-1,-4-1-112,1 1 0,-3-1 1,-5 1-34,3-1 0,-3 1-77,4-1 1,-5-5 45,-1 0 0,-5-5-288,-1 5 1,-5-9 448,6-2 0,-8-7 0,4-10 0</inkml:trace>
  <inkml:trace contextRef="#ctx0" brushRef="#br0" timeOffset="203">9525 16321 7337,'9'-7'226,"-1"5"1,-10-5-86,-4 7 0,-3 0 0,-8 0-92,1 0 0,-1 7 0,3 4-72,3 4 1,-4 2 0,6-1-51,0 1 0,1-1 0,8 1 0,0-1-119,0 1 0,0-1 132,0 1 0,8-1 52,3 1 1,3-6 0,3-2-6,-1-2 0,1 1 0,-1-4 127,1 1 0,-6 6 0,0-5 0,0-1-145,-2 2 1,4 3 0,-7 6-151,-3 1 1,5-1-1,-3 1 101,-1-1 1,-4 1 0,-6-1 133,-5 1 1,2-8-1,-2-2 218,-2 1 1,4-6-136,-2 3 0,7-5-100,-1-5 0,3-5 0,2-6 0,0-1 17,0 1 0,7-6 0,4 0 1,4 2-27,2 1 1,5 4 0,0 3 0,-2 2 4,-2 3 1,-1 2 0,-1 5 0,1 0-37,-1 0 1,1 7 0,0 4-96,-1 4 1,-5 1 0,-2 1 0,-1-1-366,-5 1 0,5-1-685,-3 1 1148,8-8 0,-4-2 0,8-7 0</inkml:trace>
  <inkml:trace contextRef="#ctx0" brushRef="#br0" timeOffset="204">9889 16321 7688,'-17'-14'10,"1"3"1,-1-4 0,1 6 0,-1 0 201,1 3 1,5-1-154,0 1-504,7 1 1,-2 5 0,12 0 444,5 0 0,4 7 0,1 2 0</inkml:trace>
  <inkml:trace contextRef="#ctx0" brushRef="#br0" timeOffset="205">10104 16321 7796,'9'10'807,"-2"-3"-1015,-14-7 0,3 7 0,-5 4 179,2 4 0,1 7 0,6 0 1,0-2-117,0-1 1,0 3 0,0 0-1,0-2 83,0-2 0,0-1 0,0 0-38,0-1-38,0-7 179,0-1 1,2-21 37,4-4 1,-5-3-1,7 2 1,-3-3 46,1-1 1,1 0 0,-3 6 0,3-1 12,2 1 0,1-1 1,2 1-1,-1-1-33,2 1 0,2 6 0,0 3 0,-2 2-22,-2-1 0,0 0 0,5 6-170,1 0 1,-1 6 0,1 1-100,-1 3 1,-5-1 0,-2 4 0,-1-2-52,-4 1 0,-3-2 1,-1 1-115,0 2 325,0-6 0,-1 0 88,-5-7 0,4-2 0,-3-3 0,5-4 78,5 0 0,4-12 1,8 5-74,-1-3 0,1 7 1,0 2-1,-1 3 127,1 3 1,-1 10-1,1 9 1,-1 10-234,1 14 1,-6 10 0,-2 10-1,0 7 38,0 2 0,-5 0 0,3-1 0</inkml:trace>
  <inkml:trace contextRef="#ctx0" brushRef="#br0" timeOffset="206">14056 14238 7883,'-17'0'-159,"1"0"0,-1 0 0,1 0 0,-1 0 35,1 0 1,5 0 0,0 0-226,-2 0 307,-2 0 1,4-2-69,0-3 0,7 1 0,-1-7 84,3-2 1,2-2 137,0-1 0,0 5-26,0 0 0,-2 7 128,-3-1 0,1 3 317,-7 2-409,7 0-128,-3 0 1,7 7 0,0 4 0,0 4 13,0 1 0,0 8 0,2 4 0,2 3-61,1 2 0,6 0 1,-4 0-1,3 0 61,2 0 0,1 0 0,0-1 0,-2-3 53,2-1 0,2-3 0,1 3 1,1-4 13,-1 0 1,1-6 0,-1 4 0,1-4-22,0-1 1,-1-2-1,1-2 1,-1-2 2,1 1 0,-1 3 1,1 0-1,-1-2-49,1-2 1,5-6 0,0 4-17,-2-1 0,-2 3 1,-1-6-1,0-1-30,-1-2 1,1-2-1,-1 0-283,1 0 1,-6 0-1,0 0 1,0-2 320,-2-4 0,6-3 0,-6-7 0</inkml:trace>
  <inkml:trace contextRef="#ctx0" brushRef="#br0" timeOffset="207">14486 14569 7857,'7'9'-43,"-5"0"1,5-5 0,-1 3 101,-1 2 1,3-3 0,-3 5 0,6 3 8,4 7 1,-4-3-1,0 6 1,2-2-174,2 0 0,-4 7 1,0-1-1,0 3-369,-2 2 474,-2 0 0,1 8 0,1 1 0</inkml:trace>
  <inkml:trace contextRef="#ctx0" brushRef="#br0" timeOffset="208">13411 15958 6803,'0'-10'982,"0"3"-920,0 7 0,0 7 0,0 5 0,0 4-13,0 6 1,0-2 0,0 8-1,2 1 2,3 3 0,-1 1 0,7-2 1,2-2-125,2-1 1,1-6 0,-1 5 0,-2 1-128,-2-2 1,0-2 0,4-6 0,-3 2-113,-1 2 0,-1 0 0,2-5 312,-1-1 0,-7 1 0,4-1 0</inkml:trace>
  <inkml:trace contextRef="#ctx0" brushRef="#br0" timeOffset="209">13527 15974 7724,'9'0'-190,"0"2"148,-3 4 1,-3-3-1,8 8 1,0 2 78,-1 2 1,4-4 0,-4 0 0,1 2 11,0 1 1,-2 3 0,4 1-1,-4 3 33,-2 1 1,4 0 0,-3-6-1,1 1-48,4-1 1,-6 1 0,0-1 0,-1 1-7,-1-1 1,6-5-1,-3-1-266,1-3 0,-4-2 210,6-5 0,-5 0 0,3-1 30,-2-5 1,4-3 0,-5-8 0,-1 1-3,3-1 1,-6-1 0,5-2 0,-1-2-41,-1 1 0,1-2 0,-5-1 0,3 0-66,2 0 0,1 2 1,-3 5 48,1 1 1,6-1 0,-4 3 37,3 3 1,-5 3 11,6 8 0,-5 0 0,3 2 0,-2 4 121,-3 5 1,3-2 0,-1 2-1,-3 2-54,-1 1 0,4 5 1,-1 1-1,1 2-5,1-2 0,-3 4 0,5 0 1,0 0-88,0 0 0,-3-2 1,3-6-1,0 1-139,1-1 1,1 1-1,5-1-202,1 1 1,-3-6 0,-1-2 372,-2-1 0,0-3 0,6-5 0</inkml:trace>
  <inkml:trace contextRef="#ctx0" brushRef="#br0" timeOffset="210">14304 16090 7106,'0'-9'147,"0"1"1,0 21-1,0 4-136,0 1 1,2 2-1,2 1 1,3 1-7,2-2 0,-5-2 0,3-1 0,-1-1-30,-1 1 0,6-1 0,-3-1-43,1-4 0,-4 2 0,6-7 3,2-3 0,-4-1 1,2-4 1,2-3 0,2-5 0,1-6 33,1-1 0,-6-5 1,-2 0-1,0 2 44,1 2 1,-7-4 0,3 0 0,-3 1 11,3 3 1,-4 2 86,3-1 29,-3 0 0,-2 10-188,0 7 1,2 7 0,2 10 30,1 0 1,2 5-1,-3 0 1,2-2 3,-3-2 0,5-1 0,-1-1 0,0 1-90,1-1 0,3-5 0,-4-1 0,2-3-537,4-3 638,-6-3 0,8-1 0,-6 0 0</inkml:trace>
  <inkml:trace contextRef="#ctx0" brushRef="#br0" timeOffset="211">14751 15561 7770,'0'-9'-288,"0"1"0,0 10 0,0 4 369,0 5 0,5 5 0,2 6 0,1 6 90,-1 3 1,4 2-1,-4 2 1,3 2-133,3 1 1,-4 6 0,2-3 0,0-1-130,-2 1 1,4-3-1,-8-6 1,1-3-85,1-2 1,-5-4 0,5 2-1,-1-1-161,-1-4 0,3-3 335,-3-6 0,-3 4 0,5-6 0</inkml:trace>
  <inkml:trace contextRef="#ctx0" brushRef="#br0" timeOffset="212">15065 15544 7389,'0'-16'-19,"0"8"0,0 10 0,2 11 65,3 7 0,-3 10 0,3-1 1,-1 6 5,2 4 1,-5 5 0,7-4 0,-3 1-31,1-1 0,7-1 0,-4-6 0,0 0-175,-3 0 0,1-6 0,0-1 0,1-2-28,-1-4 1,-2-1 0,-5-3-251,0 1 431,0-8 0,0-2 0,0-7 0</inkml:trace>
  <inkml:trace contextRef="#ctx0" brushRef="#br0" timeOffset="213">14982 15974 6998,'15'-2'-39,"-4"-3"1,9 1 0,-3-7 0,1-2 97,0-1 1,1-1-1,1 2 1,2 2 5,-2-2 1,0 0-1,1 0 1,1 4 10,-2 2 0,-2-4 0,-1 4-80,-1-3 0,1 7 49,-1-3 0,-5 4 0,-1 4-47,-3 4 0,-2 3 0,-3 9 0,2 2 148,1 2 1,3 6-1,-5-6 1,3 0-23,-2 2 1,3-6 0,-2 4 0,1-3-162,1-3 0,1 1 1,5-1-1,-4 1-65,-2 0 0,4-6 0,-4-2 0,3-2-118,2-3 0,-2-2 1,1-2-183,2 0 0,-4-8 0,0-5 402,-2-7 0,6-6 0,-4-7 0</inkml:trace>
  <inkml:trace contextRef="#ctx0" brushRef="#br0" timeOffset="214">15462 15660 7470,'-15'-11'0,"2"2"0,2 1-883,-2 5 850,6 1 1,-1 4-1,8 3-399,0 6 432,8 4 0,1 2 0,8-1 0</inkml:trace>
  <inkml:trace contextRef="#ctx0" brushRef="#br0" timeOffset="215">15677 15776 7565,'0'16'-20,"0"1"0,0-1 76,0 1 0,1 7 0,3 3 0,3 3 80,3-3 1,-5 5 0,4-5 0,0 4-135,1 2 0,-1-1 0,4-3 0,-2-3-76,2-2 0,-4 3 1,2-3-1,0 0-88,-2 0 1,0 3-1,-5-4 1,1-3-342,-1-2 0,-2-1-53,-2-1 556,0-7 0,0-9 0,0-9 0</inkml:trace>
  <inkml:trace contextRef="#ctx0" brushRef="#br0" timeOffset="216">15710 15941 7642,'0'-26'-66,"0"4"1,0 2-1,0 0 81,0-2 0,5 0 1,2 5-1,3 3 0,3 1-6,1 2 0,3 5 0,-1-3 1,1 2 69,-1 3 0,1 2 1,-1 2-198,1 0 0,-2 2 1,-2 4 45,-2 5 1,-2 3-1,2 3 1,-6-1-7,-3 1 1,-2 5-1,0 0 1,0-2-14,0-1 0,-7-3 1,-4-1-1,-4-2 17,-1-2 0,-1-2 0,0 4 0,1-4 74,-1-2 0,-14-1 0,-4-6 0</inkml:trace>
  <inkml:trace contextRef="#ctx0" brushRef="#br0" timeOffset="217">15875 15081 7628,'9'-16'-78,"-1"7"0,-8 3 0,0 12 132,0 5 0,0 5 0,1 6 0,3 4-14,2 0 0,5 10 1,-4-1-1,2 4-59,4 1 1,0 1 0,0-5 0,-2 5-46,2 1 0,-1-5 0,1 3 0,-3-3-60,-3-4 1,0 4 0,-3-10 0,1 3-80,-1-3 1,3 3 0,-1-6-1,-1 0 203,3-1 0,1-1 0,8-5 0</inkml:trace>
  <inkml:trace contextRef="#ctx0" brushRef="#br0" timeOffset="218">16288 15842 7764,'8'9'-304,"3"-3"1,3-6 0,3-4 0,-2-3 309,-4-3 0,3 5 0,-4-6 1,1-2 5,0-2 1,-2-1-1,4-1 1,-4 1-50,-2-1 0,-1 1 0,-4-1 0,1 1 10,3-1 0,-1 0 0,-5 1 10,0-1 0,-2 3 1,-3 3 28,-6 5 1,2 4-1,-2 4 1,0 4-7,2 5 0,-6 9 0,4 4 1,-4 2 91,-1 3 1,5 2 0,1 2 0,3 0-59,3 0 1,2-1 0,2-3 0,0-3-147,0-2 0,2-2 0,4-6-118,5 1 1,5-8 223,6-4 0,-3-10 0,5-4 0</inkml:trace>
  <inkml:trace contextRef="#ctx0" brushRef="#br0" timeOffset="219">17380 14684 7753,'-17'0'175,"6"0"534,0 0-840,8 0 1,-7 8-1,7 3 1,-3 5 88,3 6 1,1 4 0,2 9 0,0 4-28,0 5 1,5 5 0,3 5 0,-1 1-10,0-2 1,6 4-1,-4-2 1,2-2-69,0-1 0,-5-8 1,3 0-1,-2 0 94,-3-2 0,-2-1 0,-2-8 0,0-2-32,0-3 0,0 1 0,0-7 27,0-2 0,-6-7 1,-1-4-1,-2-1 49,-4-5 1,4-1 0,-2-2 17,-2 0 0,-2-7 0,-1-4 99,-1-4 1,8-1 0,2 1 0,1 2 112,1 2 1,-1 5 51,6-5 0,7 8-134,4-3 0,4 4 1,2 2-1,-1 0-14,1 0 0,-1 0 1,1 2-1,-1 2-45,1 1 0,-1 1 1,1-6-1,-1 2-143,1 3 0,5-3 1,0 4-1,-2-5-417,-1-1 1,3-5 0,2-2 478,1-3 0,-4-1 0,2-5 0</inkml:trace>
  <inkml:trace contextRef="#ctx0" brushRef="#br0" timeOffset="220">17810 15346 7608,'7'9'-315,"-5"0"631,3-3 1,-3-3 0,-2 8-315,0 2 1,0 2-1,2 3 1,2 3 2,1 1 1,3 5-1,-5-5 1,3-2-117,-2-1 1,-1-3 0,1 1 0,1-1-259,-1 1 0,3-6 0,1-2-312,1-1 681,-5-3 0,10 2 0,-4 3 0</inkml:trace>
  <inkml:trace contextRef="#ctx0" brushRef="#br0" timeOffset="221">18025 15032 7758,'-6'-11'0,"-1"1"499,-2 3-800,5 2 1,-1 6 20,10 5 0,2-2 0,6 7 1,-2 1 279,2 3 0,2 9 0,1 2 0</inkml:trace>
  <inkml:trace contextRef="#ctx0" brushRef="#br0" timeOffset="222">18157 15395 7758,'0'8'-412,"0"-8"0,0-8 776,0-8 0,2 5-27,3 0 0,5 2-163,6-2 0,1 3 0,-1 8-164,1 0 0,-1 8 1,1 3-1,-1 3-118,1 3 1,-1-1 0,-1 1 0,-2 0-8,-2-1 1,-2 1-1,2-1 1,-3 1-236,-1-1 1,-5-5-1,3 0 79,-3 2 1,-4-4 0,-3 0 233,-6-1 0,2-3 0,-3-5 71,0 0 1,2-1-1,1-5 1,2-5 82,3-4 1,2-3-1,2-2-26,0-2 0,0 0 0,2 5 1,2 1 27,1-1 1,8 0-1,-2 3 1,2 1-58,-2 2 1,4 7 0,-4-1 0,4 3-40,1 2 0,3 0 0,1 0 0,2 0-30,-2 0 1,-2 5-1,-1 3 1,-1 1-239,1 4 0,0-4 0,-1 2-714,1 2 959,-1-6 0,1 1 0,-1-8 0</inkml:trace>
  <inkml:trace contextRef="#ctx0" brushRef="#br0" timeOffset="223">18934 15346 7752,'9'16'-865,"1"-6"706,-5-5 1,-1-3-1,7-2 277,2 0 1,-4-2-1,2-2 1,0-3-70,-2-2 0,0 0 0,-5-4 0,1 2 71,-1-2 0,4-2 0,-3-1-77,-1-1 1,-2 1-1,-2-1 1,0 1-41,0-1 1,0 6-51,0 0 1,-8 7-1,-3-1-11,-4 3 1,4 4-1,0 5 1,-1 8 84,-3 5 1,4 9 0,0-1-1,0 1 32,2-1 0,-4 1 0,7-7 1,3 0-43,1 2 0,2-5 0,0 3 0,2-6-99,3-5 1,4 2-1,8-5 1,-1-1-103,1 0 1,-1-1-1,3-6 1,1-2 14,2-4 0,7 3 0,-1-8 0,1-2 169,-1-2 0,7-1 0,-4-1 0,0 1 0,1-1 0,2-1 0,-6-3 0,3-1-15,2 2 1,-5-4 0,-2 2 0,-2 2 144,-4 2 0,-4 1 1,-3 1-1,-4-1 386,-1 0 0,-3 6-193,-5 0 0,-2 2-77,-3-2 1,-4 4 0,-8 7-263,1 0 0,-1 2 0,0 3-71,1 6 0,-1 4 0,3 1 0,1 1-38,2 0 1,5-1 0,-3 2 0,2 3 3,3 1 0,2 0 0,2-6 30,0 1 0,0-6 0,2-2 52,4-2 1,3-1 0,7-6 31,1 0 1,-1-7 0,1-4 19,-1-4 1,-4-2-1,-1 1 1,0-1 46,-2 1 0,4 5 0,-6 0 510,2-2-411,-5-2 1,5 6-159,-3 3 0,-5 6 0,5 6-163,-4 5 0,3 4 1,3 1-1,-1 1-146,0-1 1,6 1 0,-2-3 307,4-3 0,1-3 0,1-8 0</inkml:trace>
  <inkml:trace contextRef="#ctx0" brushRef="#br0" timeOffset="224">19844 15081 7741,'2'-11'267,"3"0"0,-1 8-150,7-3 1,-6 4-1,6 4-260,2 4 0,-4 3 0,1 9 0,-1 2 48,0 2 1,-4 6-1,5-4 1,-1 0-30,0 0 1,0-1-1,2-2 1,-5 1 49,-4-2 1,-2-7-1,0-2 231,0 2-36,0-6 0,0-1 0,0-12 0,0-5 96,0-4 0,0-9 0,1-3 0,3-4-188,2-2 1,6-1-1,-2 0 1,1-3-325,0-2 0,5-5 1,6 4-1,-2-3-493,-1-2 788,5 4 0,1 1 0,9 7 0</inkml:trace>
  <inkml:trace contextRef="#ctx0" brushRef="#br0" timeOffset="225">18273 16636 7730,'-9'-11'-630,"1"0"602,1-2 1,5 4 0,-3-2 345,3-2 0,2 4 1,0-3-250,0 0 0,2 2 0,1-1 0,5 0-41,1 2 0,7-6 0,6 6 0,0-2 1,2 0 0,-4 8 1,6-3-1,-2 4-60,-4 2 1,4 0 0,0 0 0,0 2-36,0 4 0,-2 3 0,-6 7 1,1 3-36,0 3 0,-3-2 1,-3 6-1,-3-1-81,-1 1 1,-5-6 0,3 4 0,-3-2 139,-2 0 0,-7-1 1,-2-9-1,-2-2 148,0-3 1,0-2-89,-6-5 1,0-1-1,3-5 154,3-5 1,3-5-1,10-7 1,2-4-273,1-4 0,10-2 1,0-2-1,7-2-143,4-2 1,-4-5 0,5 6-64,3 1 1,1 4 305,2 5 0,0-3 0,0 5 0</inkml:trace>
  <inkml:trace contextRef="#ctx0" brushRef="#br0" timeOffset="226">18885 16437 7514,'-6'17'-289,"1"-1"1,-6 1 0,5-1 255,2 1 1,3-6 0,2-2-14,5-2 0,-2-1 0,7-6 0,1 0 50,3 0 0,2 0 0,-1-2 0,1-3 65,-1-6 1,1-4-1,-1-2 1,1 3 60,-1 3 0,1-10 0,-2 5 1,-4-2 98,-6-1 0,3 3 1,-3-1-75,-1 1 1,-4 1-125,-6 4 1,-3-2 0,-7 7-42,-1 3 0,0 6 0,1 5 0,-1 1-17,1 4 0,5 2 1,0 3-1,0 2-62,2 2 0,1 2 0,8-4 0,0 2-103,0-1 1,0 2 0,0-1 0,2-3 26,4-6 0,3 1 1,7-4-1,1-1 56,-1-4 1,6-3-1,2-2 1,0 0 108,0 0 0,5-2 0,-1-3 0,1-6 0,-1-4 0,3-1 0,2-8 0,10-2 0</inkml:trace>
  <inkml:trace contextRef="#ctx0" brushRef="#br0" timeOffset="227">19447 16421 7615,'24'-17'0,"-6"1"-87,-5-1 0,-9 1 0,1-1 336,-3 0 1,-2 1 0,0-1-56,0 1 1,-2 5 0,-3 0-230,-6-2 1,-4 6 0,-2 1 4,1 4 0,-1 2 1,1 0-45,-1 0 1,3 8 0,1 3 0,4 3-21,1 3 0,3-1 0,5 1 1,0-1-26,0 1 1,0 5 0,0 0 81,0-2 0,7-1 71,4-3 0,2-5 0,0-2 0,-2-1 6,2-5 1,-4 1 0,2 0 52,2 1 1,-4 8-29,2-2 1,-2 6 0,2 3-1,-5 2-36,-5-2 1,5 6-1,0 2 1,-3 1-52,-1-2 1,-2 5 0,0-7 0,0 3-85,0 0 1,-2-6 0,-1 3 0,-5-1-37,-1-4 0,3-1 0,-5-3-177,-1 1 1,-3-8-7,-2-3 1,6-12 324,0-5 0,0-11 0,-5-4 0</inkml:trace>
  <inkml:trace contextRef="#ctx0" brushRef="#br0" timeOffset="228">19612 16239 7727,'8'9'-137,"-5"-2"189,8-7 0,-5 0 0,5 2 1,2 2 53,1 1 0,3 3 0,-1-3 0,1 6-127,0 4 1,-1 3 0,1 3 0,-3 1-40,-3-2 1,2 4 0,-5 0-1,-1-1-128,0 1 1,-1-2 0,-6-5-80,0-1 1,0 1 154,0 0 1,-8-8 224,-3-4 1,-1-5 0,-1-5 0,3-6 67,3-4 1,2-2 0,3 1 0,-2-2-84,-1-5 0,-1 0 0,6-7 0,0 3-86,0-3 0,2-1 1,3-2-1,6 0-175,4 0 0,2 0 0,-1 1 1,3 5-186,3 5 1,-2 4 0,6 3 347,-3 4 0,7-4 0,-4 6 0</inkml:trace>
  <inkml:trace contextRef="#ctx0" brushRef="#br0" timeOffset="229">20125 16371 7575,'0'17'-706,"2"-8"683,3-4 1,-1-3-1,7-2 1,2 0-12,1 0 0,3-7 0,0-4 1,-3-4-26,-3-1 0,4-1 1,-4 0-1,2 1 139,-2-1 1,2-1-1,-6-2 1,0-2 58,1 2 1,3-1 0,-6 1 0,-1-2 23,-2 2 0,-2 2-106,0 1 0,-2 8-86,-4 3 1,1 12-1,-10 7 1,-3 7-7,0 7 0,-1 10 1,3 2-1,-1-2 15,1-3 1,5-1-1,1 1 1,3-3-77,3-4 1,2-1 0,2-6-119,0 2 0,2-1 1,4-10-1,5-6 214,4-3 0,8-2 0,3 0 0</inkml:trace>
  <inkml:trace contextRef="#ctx0" brushRef="#br0" timeOffset="230">20852 16007 7673,'-16'0'76,"5"-5"1,0-1-248,-2 3 1,-2 1 0,1 4 0,1 1 50,2 3 1,0 7-1,-6-2 127,1 3 1,1 3-1,4-1 1,4-1-47,-1-4 0,6 4 1,-3-4 63,3 4 0,4 1 0,3 1-13,6-1 0,2-5 1,0-2-1,-2-1 36,2-5 0,2 5 0,1-1-34,1 2 0,-3-3 0,-1 3 0,-3 0-30,-3 0 1,-2-3-1,-5 5-40,0 2 0,0 1 1,0 3 36,0 0 0,-7-3 0,-4-1 0,-4-4-37,-1-1 1,-1-1-1,1-3-221,-1 1 1,1 1 276,-1-6 0,-7-8 0,-1-1 0</inkml:trace>
  <inkml:trace contextRef="#ctx0" brushRef="#br0" timeOffset="231">21067 16024 7709,'11'0'277,"0"0"0,-7-8-31,2-3 0,-4 2-153,-2-2 0,-2 6-61,-4-6 1,-3 7-143,-8-1 1,1 5 0,1 5-1,2 6-30,2 4 0,2 1 0,-4 3 0,4 1 58,2 2 1,-4 0 0,5-5 0,3-1 19,1 1 0,2-1 0,0 1 10,0-1 1,0-5-1,2-2 37,3-1 0,4-3 0,6-3 1,-2 2-12,-2 1 0,0 1 0,5-6 0,1 0 4,-1 0 1,1 2 0,0 1-1,-3 5 6,-3 1 1,-2-4-1,-5 6 1,2 2 67,-3 2 0,1 0 1,0-2-1,1-2 63,-1 1 1,-4 3-48,-6 2 1,3-3 0,-7-1-30,3-2 1,-6-7-40,2 1 0,2-3-48,-2-2 1,7-7-1,-1-4 0,3-4-23,2-1 1,2-6 0,3-2 0,6-2-57,4-3 0,2 3 1,-1 0-1,1 2 59,-1 4 1,3 7 0,1 4 0,2 2 84,-2 3 1,-2 4 0,-1 5 168,-1 6 0,-1 1 1,-2 2-1,-2 5 15,2-1 0,-4 6 1,2-2-1,0 0-169,-2 2 0,1-4 0,-7 6 0,3-2-260,-3-4 0,-1-2 1,-2-1-771,0-1 998,0 1 0,-7-8 0,-2-2 0</inkml:trace>
  <inkml:trace contextRef="#ctx0" brushRef="#br0" timeOffset="232">21398 15908 7694,'-7'-16'86,"-2"1"0,-6 2 0,2 4 361,2 1-170,7 3 0,-3 7-897,7 3 0,0 4 0,0 8 620,0 0 0,0-1 0,0 1 0</inkml:trace>
  <inkml:trace contextRef="#ctx0" brushRef="#br0" timeOffset="233">21580 16156 7599,'0'7'55,"0"-7"1,-5 2 0,-3-2 0,1 9-96,0 6 0,-5 2 1,5-1-1,0 3 2,-1 3 1,-3-4 0,6 4-1,1-4-52,2-1 1,2 0 0,0-1-25,0 1 1,0-6 0,2-2 4,4-2 1,3-1 74,7-6 0,1 0 39,0 0 1,-3-2 170,-3-4 0,2-3 1,-6-7 37,3-1 0,-7 1 1,5-1-138,-1 0 0,-5 1 1,5 1-1,-1 2 47,-1 2 1,3 6-98,-3-6 1,2 5-1,6-3-76,-2 2 1,0 1-1,6 6-5,-1 0 1,-5 2 0,-1 4 0,-1 3-97,0 0 1,0 6 0,4-4-77,-2 3 1,-5 3 0,3-1-77,-2 1 0,0-6 37,-1 0 339,-4-7 84,5 3 1,-7-14-1,0-4-48,0-4 0,0-2 0,0 1 0,0-1 7,0 1 1,0-1 0,0 1 0,2-3 10,4-3 0,3 4 1,7-4-1,1 4-18,-1 1 0,3 6 0,1 2 0,4 1-8,2 5 1,-1 3 0,5 5-1,-3 8 65,3 7 1,-5 10 0,1 14 0,-2 9-86,-4 4 0,-9 20 1,-5 4-1,-4 13-182,-1-41 1,-2 0 0,-6 3 0,-3 1-223,-2 0 0,-4 1 0,-5 7 0,-3 1 1,-6 1-1,1 0 0</inkml:trace>
  <inkml:trace contextRef="#ctx0" brushRef="#br0" timeOffset="234">26756 12419 7450,'0'7'-1069,"0"-7"1190,-7 8-26,5-14 1,-4 13 18,12-7 1,-3 0 0,9 0-13,0 0 1,3 0-1,2 0-5,-1 0 1,1 0-1,-1 0 1,1 0-35,-1 0 0,1 0 0,-1 0 0,1 0-82,-1 0 0,1 0 1,-1 2-1,1 2-24,0 1 1,-1 1 0,1-4-1,-1 1-38,1 3 0,-1-1 1,1-5-1,-1 0-104,1 0 0,-6 2 0,0 2-8,2 2 1,1-1-1,3-5 193,0 0 0,-1-7 0,1-3 0</inkml:trace>
  <inkml:trace contextRef="#ctx0" brushRef="#br0" timeOffset="235">27153 12518 7954,'-11'0'-783,"0"0"1,5 0 929,-5 0 289,8 7-20,-5-5-164,8 6-279,0-8 0,8 0 18,3 0 1,-2 0 0,2 0 0,2 1-67,1 5 0,-1-4 1,2 3-1,3-3-137,1-2 1,5 0 211,-2 0 0,7 0 0,-3 0 0</inkml:trace>
  <inkml:trace contextRef="#ctx0" brushRef="#br0" timeOffset="236">28807 12121 7863,'-17'0'-1180,"8"0"947,1 0 1,10 0 77,4 0 1,-3 0 154,8 0 0,1 0 0,4 0 0</inkml:trace>
  <inkml:trace contextRef="#ctx0" brushRef="#br0" timeOffset="237">24937 11344 8081,'7'-15'-339,"-7"4"0,-7 4 189,-10 7 1,6 0 0,0 0 222,-1 0 0,2-6 0,-1 1-52,-2 1 0,4 2 0,-2 2-61,-2 0 1,4 2-1,-2 2-32,-2 1 0,4 3 0,-2-5 39,-2 3 1,-1 5-1,-1-4 1,2 1 25,2-1 0,0 0 0,-6-3 1,1 3 9,-1 3 1,3-5 0,1 4 0,2 0 0,-2 1 1,-2-5 0,-1 6 0,1 2-1,4 2 0,-4-4 0,4 0 0,-4 2-4,-1 1 0,5 3 0,0-1 0,-2 1 0,0 0 0,2-1 0,4 1-1,-1-1 1,5 6 0,-6 0 0,1-2 27,5-1 1,1-1 0,0 2 0,-2 4 14,-1 2 1,-1-4-1,6 4 1,-2 0-13,-3-1 0,3-3 0,-3 4 0,3 0 2,2-1 0,0-3 1,0 4-1,0-2-12,0-4 1,0 4-1,0-2 1,0-2-8,0-1 1,0-3 0,0 3-1,0 1-19,0 2 0,0 2 1,2-4-1,1 4-4,3 2 0,-1-6 1,-3 4-1,2-2 0,1 0 0,6 0 1,-3-6-1,-1 1-4,0 0 0,6-1 0,-2 1 11,4-1 0,-4-1 0,0-2 0,2-4 25,1-2 0,3 6 0,0-4-1,-1 1 0,1 2 0,-1-4 0,1-1-19,-1 0 1,6 4-1,2-5 1,0-2-1,0-3 1,5 5 0,-1-1 0,1-1-6,-1-2 1,3-2 0,-5 0 0,1 0 17,1 0 1,0 6-1,5-1 1,-2-1-6,-4-2 0,5-2 0,-5 0 0,3 1-3,-3 5 1,4-4 0,-5 3 0,2-3-11,-1-2 1,6 0-1,6 2 1,-2 2-31,-2 1 0,-2 1 0,0-6 0,0 0 29,0 0 0,0 0 1,0 0-1,0 0 6,0 0 0,0 0 0,2 0 0,2 0 0,1 0 0,1 1 0,-6 3 0,2 2-20,4-3 0,-5 1 0,5 0 1,-4 1-18,-2-1 1,6 0 0,-1-1 0,1 3 11,1-3 0,-5-1 0,6-2 1,-3 0 19,1 0 1,-1 0 0,-5 0 0,0 0 5,1 0 0,-1-5 1,2-3-1,1 1-11,3 0 0,-1-4 1,-4 3-1,-1 1-21,0 0 0,0-4 1,0 3-1,0 1 13,0 0 0,-2-5 1,-1 7-1,-3 1 39,3 2 1,1 2 0,2 0-1,-2 0 22,-3 0 0,3 0 0,-4 0 0,5 0-6,1 0 1,5 0 0,3 0 0,-1 0-20,1 0 0,5-5 0,-2-2 0,3-1-30,3 1 1,0-6 0,-1 2 0,1-4-1,-1-1 1,1-1-1,0 3 1,-3 1 20,-2 2 1,0 7 0,-6-3 0,-2 1 40,-2 1 1,-2-1 0,0 6-1,0 0-16,0 0 0,0 0 0,0 0 0,0 0-30,0 0 1,0 0 0,0 2 0,-1 2-18,-5 1 1,8 1 0,-5-5 0,-1 3 7,2 2 1,6 5 0,2-4 0,-3 0-7,-1 1 0,4 5 1,-1-2-1,-1 3-8,-2 3 1,4-1 0,-1 1 0,1 1-26,1 4 0,-7-3 0,2 3 1,-5-4 34,-1-1 1,0-1 0,1 3 0,-5-1 51,-1-1 0,4 8 1,-4-10-1,0 0 29,0-3 0,5 1 0,-3 8 0,1 1-48,1-2 0,-1 0 0,6 0 1,1 4-76,-1 2 0,0 1 0,2 6 0,1 1-31,3-1 0,0 2 1,-6 1-1,0 3 42,0-2 0,-2-2 1,-2-1-1,-1 3 82,1 2 0,3 5 0,1-4 1,0 3 5,0 2 0,0 1 0,0 0 0,0-2-57,0 2 1,0 0 0,0 0-1,0-3-62,0-3 0,6 4 1,0-5-1,-3-3 37,-1-1 0,4-2 1,-1-1-1,1-3 31,1-1 0,-5-8 0,6 4 0,-1-2 99,4 0 1,-2 5-1,1-5 1,-1 0-12,0 2 1,-5-4-1,3 6 1,-1-2-26,0-4 0,-1-1 0,-5-3 1,0 1-32,0-1 1,0 1 0,1-2 0,-1-4 12,0-6 0,0 2 1,0-1-1,-2-2 1,-3-3 0,8-2 1,-3-5-1,2-5-46,0-4 1,6-9-1,3-3 1,4-6-114,1-6 0,6-9 0,2-10 0,2-5 89,4-5 25,-28 27 0,1-2 0,2-2 0,0-2 0,3-7 0,0-1 0</inkml:trace>
  <inkml:trace contextRef="#ctx0" brushRef="#br0" timeOffset="238">23300 14370 8063,'0'17'-2016,"0"-8"2031,0-2 72,0-7-23,0 0 9,0 8 0,2-5-40,3 8 1,-3 0 0,5 6-2,1-1 0,-5-5 1,7 0 4,-3 2 0,4 2 0,-4 2 0,3-1 4,2 1 0,-2-1 0,1-1 0,1-2 7,3-2 0,-4 0 1,0 3-1,2-1-9,2-2 0,7 0 0,0 4 0,-2-2-33,-2-2 1,1 0 0,1 6-1,2-3-14,-2-3 0,-1 4 0,-1-4 1,2 2-2,2-2 0,0 4 1,-5-4-1,-1 3-7,1 3 1,-6-1 0,0 1 0,2-2-62,2-4 0,-1 3 0,-1-3 1,-4 4-32,-1 2 1,3-6 0,-4-2-231,2-2 338,-5-1 0,11 1 0,-6 2 0</inkml:trace>
  <inkml:trace contextRef="#ctx0" brushRef="#br0" timeOffset="239">24110 14139 6990,'-11'9'-302,"0"-4"0,6 3 0,-5-1 310,3 2 1,-6 0 0,4 4 0,-2-2 14,0 2 0,5 2 1,-3 1-1,0 1 27,0 0 0,0-1 0,-4 2 0,2 3-17,-2 1 0,-2 7 0,-1-1 0,-1 3-30,1 2 1,-6 7 0,0 3 0,1 1-46,3 0 1,-4 0 0,-2 6 0,0-1-1,0 1 42,2-1 0,-2 8 0,-1 2 0</inkml:trace>
  <inkml:trace contextRef="#ctx0" brushRef="#br0" timeOffset="240">24160 15892 7865,'9'1'0,"-2"3"-115,1 2 0,-5-1-1027,8-5 1030,0 0 0,0 6 0,0-1 120,2-1 0,0 5 1,0 2-1,-2 4 27,2 1 0,0 1 0,0-1 0,-2 1 18,2-1 0,1 1 0,3-1 0,-1 1 9,1 0 0,-1-6 0,3 0 0,1 1-35,2 3 0,7 0 0,-3-2 1,2-2-33,-1 2 0,-5 1 1,4 3-1,-2-1 19,-4 1 1,4-2 0,-2-3 0,-2-1-121,-1 2 1,-3-3-250,1 1 0,-1-8 355,1 3 0,-8-4 0,-2-10 0,-7-1 0</inkml:trace>
  <inkml:trace contextRef="#ctx0" brushRef="#br0" timeOffset="241">24590 15511 7865,'0'17'-589,"-2"-1"286,-4 1 1,5-6 0,-5 0-1,2 2 325,-1 1 1,3 8-1,-5 1 1,-1-3-8,-3-2 1,-3 4 0,-3 2-1,0 2 57,1 3 1,-6 4 0,-2 4 0,0 3-61,0 3 0,-3 1 0,3 5 0,-2 3-151,-3 3 1,3-4 138,-2 5 0,-7 2 0,-7 1 0</inkml:trace>
  <inkml:trace contextRef="#ctx0" brushRef="#br0" timeOffset="242">24954 15825 6072,'9'0'91,"0"0"-6,-4 0 0,-1 0 1,7 0-52,2 0 1,2 0 0,1 0-22,1 0 0,-1 0 0,1 0 0,-1 0-33,1 0 1,-1 6 0,1-1 12,-1-1 1,1-2-1,0-2-9,-1 0 1,1 0 0,-1 0-3,1 0 1,-1-2 0,1-2-156,-1-1 0,1-6 173,-1 5 0,1 1 0,-1 5 0</inkml:trace>
  <inkml:trace contextRef="#ctx0" brushRef="#br0" timeOffset="243">25152 16140 7807,'-17'7'-639,"1"2"618,7 0 0,11-3 1,12-10 12,6-1 0,4-6 0,-2 3 0,6 1-84,3 0 0,8-6 1,1 4-1,2-3 92,4 1 0,9-7 0,4-8 0</inkml:trace>
  <inkml:trace contextRef="#ctx0" brushRef="#br0" timeOffset="244">24358 16917 7734,'17'0'0,"1"0"-82,4 0 1,4-2 0,9-2-1,3-1 1,8 1 0,8 2 294,6 2 1,12-7-179,5-4 1,9 2-1,6-2 1,-43 4 0,2-1-181,4-2 0,2 0 0,1-2 1,1-2-1,7-2 0,2-1 0,3 0 1,2-1 153,1-1 0,2-1 0,10 0 0,1-2 0,-27 6 0,0-2 0,2 1-9,4-2 0,1 1 0,0 0 0,2 0 0,0 0 0,1 0 0,2-1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0.1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3506 843 7143,'0'-11'-167,"0"0"1,0 6 258,0-6 0,-6 5 1,-1-3 4,-2 2 0,5-1 1,-3 5-24,-1-3 1,5 1-1,-7 3-81,3-4 0,-6 4 27,2-3 1,-3 3 0,-3 2-1,0 0 1,1 0-1,-1 0 1,1 0-8,-1 0 1,-1 0 0,-2 0 0,-2 2-12,1 3 0,-2 3 0,-1 5 0,0-2-30,0 2 1,0-4 0,4 2 0,-2 2-8,2 1 0,1 3 0,4-1 0,3 3 19,1 3 0,1-4 0,-2 6 1,2 0 6,3 4 1,-4-3 0,5 3 0,3-1 17,1-1 1,2 5 0,0-5 0,0 0-10,0-4 0,5 2 0,3-2 0,1-2 1,4-2 0,2-1 0,1-2 0,1-3 48,-1 0 1,6-3-1,0 4 1,-2-4 15,-1-2 0,5-1 0,1-6 0,3 0-40,0 0 1,-6 0-1,3 0 1,-1 0-21,-4 0 0,4 0 0,-2-2 0,0-2-5,2-1 1,-5-8 0,3 4 0,-4-2-2,-1-1 0,-1 1 0,1-5-14,-1-1 1,-7 1 0,-3-1 19,-4 1 0,-2-1 0,0 1-20,0-1 0,-8 1 0,-3-1 12,-3 1 1,-3 5 0,1 1 0,-1 3-55,1 3 0,-6 2 0,-1 2 0,1 0-16,-1 0 1,4 0 0,-3 0 0,4 2 52,1 4 0,1-2 0,-1 5 9,1-2 1,5-1 0,1-5-40,3 5 86,2-4 1,6 5-1,5-7 25,5 0 0,5 0 0,5-2 0,3-1 3,1-3 1,-3-5-1,4 4 1,0-1-41,-1 1 0,-2-4 1,2 5-1,-1 1 9,-4-2 0,-1 5 0,-1-4-53,4 4 1,-3 2 0,3 0-17,-4 0 0,-7 0 0,-2 2-2,-1 4 1,3 3 0,-6 7 27,-1 1 1,-2 0 0,-2-1 0,0 1-36,0-1 1,0 1-1,0-1 1,0 1-103,0-1 0,0 1 0,0-1-91,0 1 1,1-1 0,5-1-151,5-4 388,4-3 0,1-1 0,1 2 0</inkml:trace>
  <inkml:trace contextRef="#ctx0" brushRef="#br0" timeOffset="1">3886 1141 7172,'11'0'222,"0"0"0,-5 0 1,5 0-131,2 0 1,1 0 0,3 0-159,-1 0 1,-5 0 0,0 2 0,2 3 52,2 6 1,-4-1 0,0 1 0,0 1-1,0 3-127,0 2 1,0-1 82,6 1 1,-8-1 0,-2-1 0,-1-2-6,-1-2 1,2-2 0,-3 4-34,2-2 1,-1 0 51,-5 6 0,-2-3 5,-3-3 1,-4-3 285,-8-8-125,8 0 1,0-8-1,5-3-70,-1-3 0,-1-3 0,6 0 0,0 1-17,0-1 1,2 1 0,2-1-56,1 1 1,8-1 0,-2 1-98,4-1 1,1 2-1,1 3 1,-1 2-215,1 3 1,1 2 0,2 3 329,2-4 0,0 4 0,-5-5 0</inkml:trace>
  <inkml:trace contextRef="#ctx0" brushRef="#br0" timeOffset="2">4928 1141 6514,'-2'-11'281,"-3"0"1,-5 7-259,-6-1 1,-1 3 0,1 2 0,-1 0 24,1 0 1,-6 0 0,0 0 0,1 0-36,3 0 0,1 5 0,-1 3 0,-2-1-19,-2 1 1,0 4-1,7-1 1,2 2 0,2-2 1,2 4-1,-4-4 1,4 4-4,2 1 1,1 1-1,6-1-2,0 1 0,2-1 6,3 1 1,5-2 0,6-4 5,1-6 0,-1-3 0,1-2 0,-1 0-1,1 0 0,-1 0 0,1-2 0,-1-2 0,1-1 1,-1-6-1,1 4 1,0-3-5,-1-2 1,1-3 0,-3-2 0,-1 1 1,-2-1 1,-5 1 0,3-1 92,-2 1 1,1-1 148,-3 1-301,-3 6-44,5 3 1,-7 14-1,0 4 25,0 4 0,6 2 1,1-1-1,1 1-93,-1-1 1,6-5-1,-2 0 1,5 0 171,6-2 0,-3 6 0,5-6 0</inkml:trace>
  <inkml:trace contextRef="#ctx0" brushRef="#br0" timeOffset="3">5622 1091 7373,'-1'-14'-537,"-5"3"0,-5 5 597,-4 4 0,4 2 0,0 0 0,-2 0-2,-1 0 0,-3 0 0,1 0 0,-1 0-8,1 0 1,-1 0 0,0 2 0,1 2-7,-1 1 0,1 8 1,-1-4-1,3 2-29,3 0 0,-2 0 1,5 4-1,1-2 8,0-2 0,1 0 0,6 6-8,0-1 1,0 1 0,2-3-1,4-1 4,5-2 0,3-5 0,5 3 0,1-2-57,2-3 0,2-2 0,-4-2 1,4 0-110,2 0 0,-6 0 0,4 0 0,-2-2 147,0-4 0,7-10 0,-3-10 0</inkml:trace>
  <inkml:trace contextRef="#ctx0" brushRef="#br0" timeOffset="4">5689 397 6363,'-6'16'68,"1"1"-8,1-1 1,-4 3 0,3 1 0,1 2 7,2-2 1,2 1 0,0 1 0,0 3-14,0 1 1,-5 3 0,-1-5 0,3 2-1,1 3 1,2-3-1,0 2 1,0-1-25,0-1 1,0 3 0,0-5 0,0 0-35,0 0 0,0-2 0,0-4 0,0 3-3,0 1 1,0 0 0,0-6 0,0 1-20,0-1 1,0 1 0,0-1-60,0 1 1,5 0-1,1-1-189,-2 1 0,-3-1-302,-1 1 575,8-1 0,1-7 0,8-1 0</inkml:trace>
  <inkml:trace contextRef="#ctx0" brushRef="#br0" timeOffset="5">5920 1075 8065,'0'16'-299,"0"1"1,0-6 0,0 0 536,0 2 0,0 2-150,0 1 1,0 1-134,0-1 1,0-5-293,0 0 0,2-2-483,3 2 820,-3-3 0,13-16 0,-6-1 0</inkml:trace>
  <inkml:trace contextRef="#ctx0" brushRef="#br0" timeOffset="6">5937 943 7482,'-11'-15'0,"1"2"-309,3 2 0,2 5 175,5-5 134,0 8 0,0-5 0,0 8 0</inkml:trace>
  <inkml:trace contextRef="#ctx0" brushRef="#br0" timeOffset="7">6218 1158 8058,'9'16'-1214,"0"-1"1172,-3-4 271,-5-4-126,7-7 1,-8-2 0,2-1-62,3-3 1,-1-5 0,5 4-62,-2-2 1,1-1-1,-5-2-27,3 1 31,-1-1 0,-5 1 6,0 0 1,-1 8-1,-3-1 1,-3 6 7,-3 3 1,5 8 0,-4-2 0,-1 4 5,1 2 1,6-1-1,-3 1-33,4-1 1,2 1 0,0-1 0,0 1-56,0-1 0,2-5 1,4-1-1,3-1-131,0 0 0,6-5 214,-4 1 0,11 4 0,3 0 0</inkml:trace>
  <inkml:trace contextRef="#ctx0" brushRef="#br0" timeOffset="8">6615 1158 7329,'0'16'-154,"0"1"1,0-1 150,0 1 1,0-1 0,0 1-4,0-1 0,0-5 0,0 0-4,0 2 0,1-4 14,5 2 0,-4-5-29,3 5 145,4-7 0,-7 1-106,4-10 1,-4-5 0,-2-6-9,0-1 1,5 1 0,1-1 0,-1 1-19,3-1 1,-7 1-1,7-1 1,-3 1-3,1-1 0,7 1 1,-2 1 1,3 4 0,3-2 1,-2 6-1,-3-1 14,-1 1 0,0 1 0,6 5 12,0-5 1,-1 4 0,1-3-13,-1 3 0,-1 9 0,-2 2 0,-4 2 4,-2 0 1,6 0-1,-4 6 1,2 0 1,0-1 0,-7 1 1,3-3-1,-1-1-21,-1-2 0,3-2 0,-5 4 0,3-2-122,-2 2 0,-1-4-71,3 2 1,-3-5-402,9 5 607,-1-7 0,5-4 0,1-10 0</inkml:trace>
  <inkml:trace contextRef="#ctx0" brushRef="#br0" timeOffset="9">7193 992 7646,'8'-16'113,"-6"-1"1,5 10-101,-7 7 0,0 7 1,0 11-1,0 3-6,0 1 1,0 2 0,0-2 0,0 3 0,0 1 0,0 4 0,0-7 1,0 3-135,0 4 1,0-7 0,0 1 0,0-2-196,0 0 1,0 0 0,0-3-318,0 3 638,0-4 0,-15 6 0,-3-7 0</inkml:trace>
  <inkml:trace contextRef="#ctx0" brushRef="#br0" timeOffset="10">7210 1290 8028,'7'-17'-132,"-3"3"1,5 1 0,0 4 117,0 1 0,-3 1 1,5 3-1,4-3-226,5-2 240,6 5 0,7-18 0,0 4 0</inkml:trace>
  <inkml:trace contextRef="#ctx0" brushRef="#br0" timeOffset="11">8748 1058 8072,'0'-16'-685,"0"-1"0,2 6 1116,3 0 1,-3 6-150,3-6-276,-3 7 1,-2 4 0,0 11 0,0 6-11,0 5 0,0-4 1,0 6-1,0-2-84,0 0 0,0 6 0,0-5 0,0 1-64,0 0 1,0-2 0,0-5 0,0-1-123,0 1 1,2-1 273,4 1 0,-4-8 0,5-2 0</inkml:trace>
  <inkml:trace contextRef="#ctx0" brushRef="#br0" timeOffset="12">8715 1042 7540,'0'-17'0,"2"1"-117,3-1 0,-1 6 0,7 0 260,2-2 0,1 0 0,3 2 0,1 4-135,4 0 1,-3 5-1,3-4 1,-2 5 7,2 1 1,-4 0 0,6 0 0,-2 0-69,0 0 0,2 7 0,-4 2 0,4 2 48,2 0 0,-6 0 0,4 6 0,-2-1 4,0 1 1,0-1 0,-5 1 0,-2-1-9,-4 1 0,3-1 0,-5 1 0,1-1-8,-5 1 0,2 0 0,-1-1 0,-2 1 6,-3-1 1,-1-5 0,-1 0 0,-5 2 8,-5 2 0,-4-1 1,-3-1-1,-2-2 2,-2 2 0,-8-4 0,3 1 0,-4-1-3,-2 0 1,5-5-1,0 1 1,1-1-2,1 1 1,2-3 0,8 4-17,-1-4 1,6-2 0,2-2-161,2-4 1,1-3 0,8-8 178,3 1 0,5-8 0,6-2 0</inkml:trace>
  <inkml:trace contextRef="#ctx0" brushRef="#br0" timeOffset="13">9542 1108 8042,'9'11'-1055,"-2"-2"838,0-1 0,-3-3 327,7-5 0,-5 0 1,5 0-35,2 0 1,-4 0 0,2 0 34,2 0 0,-4 0 0,2 0-106,2 0 1,-4-2 0,0-3-55,-2-6 1,4 1 0,-5-1 11,-2-1 1,-3 2 0,-1-1 15,0-2 0,-7 4 26,-4-2 0,2 8 1,-2-3-1,-2 4-5,-2 2 1,4 2 0,0 4 0,-2 3-37,-1 0 0,-1 6 0,2-4 0,2 3 38,-2 3 0,4-1 0,0 3 32,2 3 0,1 2 1,6 3 27,0-5 1,0-3 0,2-3-1,3 1 0,-1-6 0,7-2-49,2-2 1,2 4-1,1-5 1,1-2-98,-1-3 0,1-1 0,-1 0-38,1 0 0,-1 0 0,1 0 0,-1 0 122,1 0 0,7-7 0,2-2 0</inkml:trace>
  <inkml:trace contextRef="#ctx0" brushRef="#br0" timeOffset="14">10352 992 6432,'0'-16'42,"-2"6"1,-2 3 0,-3 2 60,-2-1 0,3 1-107,-5 5 1,0 0-1,-5 0 1,-1 0-28,1 0 0,-1 1 1,1 3-1,-1 3 25,0 3 0,3-5 0,1 6 0,2 2 0,-2 2 1,6-4 0,-1-2 0,3 0-2,-1 0 0,1 2 77,5 6 1,7-2 0,4-3 29,4-1 1,1-7 0,1 3 0,-1-1-37,1 0 0,5 1 0,0-3 0,-2 1-22,-1-1 0,3 3 1,0-1-1,-2-1-11,-2 2 0,-1-5 1,-1 6-44,1-1 1,0 0 0,-3 6-73,-3-2 0,2-5 44,-7 5 0,-3 0 0,-8 3 35,-6-3 1,-4-3-1,-1-8 1,-1 2-16,0 3 1,-5-3-1,-2 4 1,1-5-43,-1-1 0,0 0 0,4 0 1,-2 0-200,1 0 1,3 0 0,1 0 260,1 0 0,-1-14 0,1-5 0</inkml:trace>
  <inkml:trace contextRef="#ctx0" brushRef="#br0" timeOffset="15">11046 1009 7242,'0'-11'60,"0"0"1,-7 7-21,-4-2 1,-4 5 0,-1 1-56,-1 0 1,-1 0 0,-2 1 0,-2 5 39,1 5 0,3 4 1,1 1-1,1 1 14,-1-1 0,6 1 0,2-1 0,2 1 47,3-1 1,2 1-1,2 0 1,0-1 16,0 1 1,0-6 0,2 0 0,4 0-93,5-2 1,3 4 0,3-8 0,-1 1-119,1 1 0,1-5 0,3 3 1,2-3-219,3-2 0,0 0 1,3 0 324,-1 0 0,-1-7 0,7-2 0</inkml:trace>
  <inkml:trace contextRef="#ctx0" brushRef="#br0" timeOffset="16">11394 1091 7475,'-8'10'-498,"6"4"735,-5-12 0,9 5-163,3-7 0,5 0 1,6 0-59,1 0 1,-1 0-1,1-1 73,-1-5 1,1 2-81,-1-7 1,-1 0-28,-4-5 0,-4 5 0,-7 0 6,0-2 0,-1 4 1,-5 0 0,-5 1 1,-4 3 0,-1 5 0,-1 0-6,1 0 1,-1 0 0,1 0-1,-1 0 0,1 7 1,1 4-1,2 2 13,2-2 1,7 4-1,-1-4 1,3 3 3,2 3 1,0-1 0,0 1-1,0 0-2,0-1 1,2-1 0,3-2 0,6-4-34,4-2 1,2 4 0,-1-3 0,1-1-169,-1 0 1,3-1 0,1-6 0,4 0 201,1 0 0,3 0 0,5 0 0</inkml:trace>
  <inkml:trace contextRef="#ctx0" brushRef="#br0" timeOffset="17">11939 1091 6229,'-14'2'183,"3"4"1,-2 3-1,7 7-55,3 1 1,1 0 0,2-1-60,0 1 0,0-1 0,0 1-49,0-1 1,0-5 0,0 0-21,0 2-66,7-6 130,2 1 1,2-8-19,0 0 1,-7-2-34,1-4 0,-3-3 0,-2-7-60,0-1 0,0 1 0,0-1 0,0 1-20,0-1 1,0 6 0,2 0 0,2-2 28,1-2 0,3 4 1,-3 2-1,4 0 30,1 0 1,4 3 0,-3-3 0,4 2-1,2 3 1,5 2 0,0 2-1,0-2 22,2-3 0,-6 3 0,4-3 0,-2 3 16,2 2 1,-3 0-1,3 0 1,-4 0 14,-1 0 0,5 7 0,0 2-32,-2 1 0,-7 4 1,-4-3-1,0 2-1,0-2 1,-3 4 0,3-4 0,-2 4 1,-3 1 0,3 1 0,1-1-20,1 1 1,-5-6 0,1 0-133,-3 2 1,-2-4 37,0 2 1,0-6-175,0 6 0,2-7 274,3 2 0,4-12 0,8-3 0</inkml:trace>
  <inkml:trace contextRef="#ctx0" brushRef="#br0" timeOffset="18">12783 843 7981,'5'-11'0,"1"0"0,-1 6 0,-5-6-1090,0-2 1117,0 6-55,0-1 81,0 8 1,0 8 0,0 3 0,0 3 3,0 3 0,0-1 0,0 1 1,0 1-20,0 4 1,0-1 0,0 4 0,-2 1-8,-3 0 1,3-6 0,-3 4-1,3-2 47,2 0 0,0 0 0,0-6 23,0 1 0,5 0 1,1-1-5,-3 1 0,5-1 0,-3 1-48,-1-1 0,3-5 0,-1 0-57,-3 2 1,7-6-1,-1 1-4,0-1 1,6-5 0,-4 4-28,3-5 1,-3-1-1,0 0 1,2 0-72,2 0 0,2 0 1,-1 0-1,1 0 27,-1 0 0,-5-5 0,0-2-187,2-3 1,0-1 0,0-5 0,-4-1 269,-2 1 0,6-8 0,-4-2 0</inkml:trace>
  <inkml:trace contextRef="#ctx0" brushRef="#br0" timeOffset="19">12865 1025 7912,'17'-2'24,"-1"-3"1,1 3 0,0-3 0,1 3-93,4 2 1,2-2 0,5-2 0,-1-1-922,1 1 989,2 2 0,2 2 0,1 0 0</inkml:trace>
  <inkml:trace contextRef="#ctx0" brushRef="#br0" timeOffset="20">3638 2150 7909,'-2'-9'-1781,"-3"3"1878,-5 4 288,-6 2-49,7 0-208,1-7 3,8 5 149,0-5-401,0 7 82,0 0 0,8 0 0,3 0 31,3 0 0,3 0 1,0 0-1,-1 0 6,1 0 1,5 0 0,2-2-1,-1-2 20,1-1-14,6-1-4,-5 6 0,9-2 10,-1-3 0,0 3 0,2-4 0,1 3-1,3-3 1,1 4 0,-3-3 0,4 3 5,1 2 0,-5 0 1,3 0-1,-1 0-15,-1 0 1,3 0-1,-5 0 1,3 0 6,-2 0 1,3 0 0,0 0 0,1 0-17,-1 0 0,4 0 0,-3 0 0,-1 0-1,1 0 0,3 0 0,-4 0 0,1 0 2,-1 0 0,6 0 0,-4 0 0,2-2 19,0-3 1,-5 3 0,3-4 0,1 3 14,-1-3 1,-4 4-1,6-5 1,2 1 5,2 1 0,2-1 0,-1 6 0,1-1-29,0-5 1,-1 4 0,1-3-1,-1 3-16,1 2 0,-6 0 1,0-2-1,0-2 11,-1-1 0,4-1 0,-3 6 1,2 0 2,-1 0 0,4 0 1,-3-1-1,5-3 11,3-2 1,-5 1-1,10 5 1,-2 0-24,-4 0 1,4-2 0,0-2 0,0-1-3,0 1 1,-2 2-1,-5 2 1,0 0 35,-1 0 1,3 0 0,1 0 0,2 0 5,-2 0 1,1-5 0,-1-1-1,2 3-16,-2 1 1,4 2-1,0 0 1,0 0-14,0 0 0,0 0 0,-4 0 0,4 0-4,2 0 1,-4 0-1,4 0 1,-2 0 8,-4 0 0,6 0 1,0 0-1,0 0 0,-4 0 1,2 0 0,0 0-1,0 0-5,0 0 0,3 0 0,-5 0 1,1 0-3,1 0 1,-4 0 0,6 0 0,-2 0 0,-4 0 0,4-6 1,0 1-1,0 1-2,0 2 1,5 2 0,-3 0 0,2-2 38,-1-3 1,-5 3-1,4-3 1,-2 3-21,-4 2 1,4 0-1,-2 0 1,-1 0 7,-3 0 0,4 0 1,0 0-1,-1 0-6,-3 0 0,1 0 0,1 0 1,2 0-19,-2 0 1,4 0 0,-2 0-1,-3 0 2,-6 0 0,2 0 0,-3 0 0,5 0-8,0 0 1,3 0-1,-9 0 1,4 2 12,1 3 1,-4-3 0,-3 3 0,0-3-2,0-2 0,1 0 0,2 0 0,0 0-1,1 0 1,-4 0-1,0 0 1,0 0 20,1 0 1,-5 0-1,6 0 1,0 0 27,-1 0 0,3 0 1,-8 0-1,-1 0-31,-2 0 0,3 0 0,1 0 0,-2 0-25,-2 0 0,-2 0 0,0 0 0,-2 0 4,-3 0 1,3 0-1,-4 0 1,3 0-4,-3 0 0,5 0 0,-5 0 0,3 0 13,-3 0 1,4 0 0,-3 0 0,1 0 11,-1 0 1,3-2-1,-5-1 1,1-3-10,1 3 1,-2 1 0,3 2 0,-3 0-7,-2 0 0,3 0 0,-5 0 0,0 0 43,2 0 0,-5-6 0,3 1 0,-4 1 9,-1 2 0,-1 2 0,1 0-83,-1 0 1,-5 0 5,0 0 0,-5 0-344,5 0-6,-8 0 1,7 0-265,-5 0-292,-3 0 922,13 0 0,1-7 0,10-2 0</inkml:trace>
  <inkml:trace contextRef="#ctx0" brushRef="#br0" timeOffset="21">13940 1141 6773,'0'-9'1112,"0"0"-734,0 3-427,0 4-648,0-5 182,0 7 0,0 2 309,0 3 0,2 3 0,2 5 206,1-2 0,1 0 0,-6 5 0</inkml:trace>
  <inkml:trace contextRef="#ctx0" brushRef="#br0" timeOffset="22">13973 1389 7388,'0'17'-1435,"0"-8"1419,0 5 1,2-12 0,4 4 5,5-4 1,-2-2 0,2 0 9,2 0 0,-6 0 0,8-8 0,-6-1 0</inkml:trace>
  <inkml:trace contextRef="#ctx0" brushRef="#br0" timeOffset="23">14172 1339 7976,'11'0'-156,"0"0"177,2 0 0,-4 0 1,2 0 177,2 0 0,-4 0-256,2 0 0,-2 2 1,4 2-45,-2 1 0,-2 3 0,4-4 101,-2 1 0,0 1 0,6-6 0</inkml:trace>
  <inkml:trace contextRef="#ctx0" brushRef="#br0" timeOffset="24">16388 1075 7327,'-17'0'-1256,"1"0"1257,-1 0 0,6 0 8,0 0 0,0 5 6,-6 1 1,1 1 52,-1-1 1,8-3-38,4 8 1,3-5-15,2 5 1,0-5 0,0 5-25,0 1 0,0 3 1,0 2 3,0-1 1,0 1 0,0-1-1,0 1 40,0-1 1,0-5 0,0 0 0,0 2-21,0 2 0,0-4 1,0 0-1,0 2 0,0 2 1,0 1 0,2 1-12,3-1 1,-1 1-1,7-3 1,2-1 13,1-2 0,3-2 0,-1 4 0,1-2 3,0 2 0,-1-5 1,1-1-1,1-2 7,4 1 0,-4-1 1,4-3-1,-3 2-15,-3 1 0,6 1 0,0-6 0,-1 0-12,-3 0 1,-1 0 0,-1-2 0,1-2-15,-1-1 1,1-2 0,-1 3 0,-1-3 30,-4-3 1,4 5 0,-4-6 0,3-2 25,3-2 0,-6-1 1,0-1-1,0 1-18,-2-1 1,4-1 0,-6-2 0,1-2-33,-1 1 0,4 3 1,-5 1-1,-3 1 4,-1-1 0,-2 1 0,0-1 0,0 1 5,0-1 1,0 6 0,0 0-4,0-2 0,-2-1 0,-3-3 2,-6 0 0,2 6 0,-2 2-51,-2 2 1,-2-4 0,-1 5 0,1 1-6,4-2 1,-4 5 0,4-4 26,-4 4 0,1 0 0,1-1 7,2-3 1,0 1-1,-6 5-8,1 0 1,5 0-1,0 0-5,-2 0 0,4 5 29,-2 1 0,0 7 1,-4-2-5,4 3 1,3-3-1,7 0 1,-3 2-5,-2 2 0,1-4 0,5 0 34,0 2 1,0-4 0,0 2 83,0 2 0,2-6 0,1 1 47,3-1 1,7 0 0,-2 4-52,4-5 0,-4 1 0,0-1 50,1-3 1,3-1-1,2-2-142,-1 0 1,1-2 0,-1-1-143,1-3 0,-6 1 0,0 5-325,2 0 1,-4-6 0,2 1 454,2 1 0,2-5 0,1 0 0</inkml:trace>
  <inkml:trace contextRef="#ctx0" brushRef="#br0" timeOffset="25">17132 1439 6661,'16'0'-213,"-5"0"408,0 0 0,-7-2 181,2-4-313,-5 4 1,-2-7-50,-5 4 0,-3 3 0,-8-4 12,1 5 1,-1 8-1,1 2-71,-1 0 1,2 6-1,3-6 1,2 2 9,3 0 1,0 0 0,3 6 28,-1-1 0,-1 1 0,6-1 19,0 1 0,2-1-1,3 1 0,5 0 0,6-3-7,1-3 1,-6-3 0,0-8-1,2 0 6,1 0 0,3 0 0,-1 0-2,1 0 0,-1 0 1,1 0 3,-1 0 0,-1-2 0,-2-2 0,-4-3 0,-1-2 1,-3-2-1,-3-4 1,2 2 11,1 2 1,1 0-1,-6-6 1,0 1-18,0-1 1,0 1 0,0-1-1,0 1-42,0-1 0,0 1 1,-2 1-53,-4 4 1,3 4-1,-8 5 1,-2-2-116,-2-1 1,-2-1 0,-1 6 0,-2 2 200,-2 3 0,-8 5 0,5 6 0</inkml:trace>
  <inkml:trace contextRef="#ctx0" brushRef="#br0" timeOffset="26">17892 1240 7883,'10'0'-527,"-3"0"0,-5 0 791,3 0 1,-1 0-77,7 0 1,0 0-177,6 0 0,-1 0-103,1 0 0,-6 0-105,0 0 1,0 0-273,5 0 0,-5 6 78,0-1 390,0 1 0,-1 1 0,-3 2 0</inkml:trace>
  <inkml:trace contextRef="#ctx0" brushRef="#br0" timeOffset="27">17975 1422 7338,'17'0'265,"-6"0"0,0 0-156,2 0 0,1 6 0,3-1 0,-1-1-222,1-2 0,1-2 113,4 0 0,-3 0 0,5 0 0</inkml:trace>
  <inkml:trace contextRef="#ctx0" brushRef="#br0" timeOffset="28">18885 1091 8016,'-11'6'-674,"0"-1"1,5 1 512,-5-6 1,6 0 231,-6 0 7,7-7 0,-4 3 263,8-7-265,0 0 1,2-4-54,4 4 0,-4 2 0,5 5-48,0-1 0,3-1 10,6 6 1,1 0-1,-1 0 3,1 0 1,-1 0 0,1 2-7,-1 4 1,1-5-1,-1 7 15,1-1 1,-1-3 0,1 5 0,0-2 0,-6 1 1,0-3 1,-2-1 7,2 7-6,-4 0 1,-7 5 13,0 1 0,0-6 0,-2-2 40,-3-1 1,1-1-1,-7-3 9,-2 1 0,4 2 1,-2-3-33,-2 2 1,6 1-1,-1-3-12,1 1 0,3 6 0,-5-3 4,2 1 1,1-4-1,6 6-47,0 2 1,0-4 0,0 2 28,0 2 0,0-4 0,0 2-9,0 2 0,0-4 0,0 3-86,0 0 1,2-2 0,2 1-101,1 1 0,6 3 0,-3 0-496,1-4 685,-5 4 0,10-6 0,-4 7 0</inkml:trace>
  <inkml:trace contextRef="#ctx0" brushRef="#br0" timeOffset="29">19033 1670 7817,'8'9'588,"-6"-1"18,12-8-238,-12 0-676,6 0-618,-8 0 569,0 0 0,7 0 0,2 0 0</inkml:trace>
  <inkml:trace contextRef="#ctx0" brushRef="#br0" timeOffset="30">19546 1720 7909,'7'9'-5,"4"-4"1,-1-3-1,1 0-23,2 4 1,-4-3-1,0 8-12,-2 2 0,-1 2 1,-6 1-269,0 1 0,0 0 0,-2-1 308,-4 1 0,-3-1 0,-7 1 0</inkml:trace>
  <inkml:trace contextRef="#ctx0" brushRef="#br0" timeOffset="31">20869 1108 8004,'9'-2'-1473,"-3"-3"1552,-4 3-59,-2-6 0,0 10 0,-2 4 14,-4 5 1,4 3-1,-3 3 1,1 0 94,-1-1 1,3 1-1,-4-1 1,4 1-96,2-1 0,0 1 1,0-1-1,0 1 8,0-1 1,2 1 0,2-1 0,3-1 20,3-4 0,1 4 0,5-6 0,1 0-14,-1-3 1,1-3-1,-1 1 1,1 2-39,-1-3 1,6-1 0,0-2-1,-1 0-27,-3 0 1,-1-2-1,-1-1 1,1-3 18,-1 2 0,1-5 1,-1-2-5,1-3 0,-6-3 0,-2 0 0,0 1 3,0-1 1,-3 1 0,3-1 0,-2 1-13,-3-1 0,-2-5 0,-2 0 1,0 2-1,0 2 1,0-1 0,-2 1 0,-2-1-54,-1 5 1,-8 1-1,2-4 15,-4 1 1,-1 7 0,-3 1 0,-1 3 20,-2-1 1,0-1 0,6 3 0,-1-1 27,0 1 1,1 2 0,-1 2 0,1 0-13,-1 0 1,6 0 0,0 0 0,0 2-28,2 4 0,-6-3 4,4 8 1,4 0 0,1 6 78,5-1 0,1 1 0,1-2 99,5-4 1,-2 1 0,7-4-1,2-1-56,1 1 0,3-1 0,-1-3 0,1 1 21,-1-1 0,1-2 1,-1-2-1,1 0-76,0 0 1,-6 0 0,0 0-193,1 0 0,3 0-468,2 0 358,-1 0 1,-5 0-726,0 0 994,-7 0 0,11 0 0,-6 0 0</inkml:trace>
  <inkml:trace contextRef="#ctx0" brushRef="#br0" timeOffset="32">21464 1339 6958,'6'17'142,"-1"0"0,1-1 1,-6 1-85,0-1 0,0 1 1,0-1-1,0 1 15,0-1 0,0 1 0,0-1-50,0 1 1,0-1 0,0 1-136,0-1 1,0 1-83,0 0 1,0-6 0,2-2-36,3-2 1,-3 0 0,5-3 228,1 2 0,1-1 0,7-5 0</inkml:trace>
  <inkml:trace contextRef="#ctx0" brushRef="#br0" timeOffset="33">21960 1141 7610,'2'9'-249,"4"-3"498,-4-4 0,12-2-131,-3 0 1,-1 0 0,1 0-103,1 0 0,3 0 1,2 0-298,-1 0 1,1 0-1,-1 0 176,1 0 1,-6 5 0,0 1-562,2-3 666,-6-1 0,8 5 0,-6 3 0</inkml:trace>
  <inkml:trace contextRef="#ctx0" brushRef="#br0" timeOffset="34">22093 1273 7923,'0'11'-139,"0"0"1,-2-7 0,-2 3 300,-1 1 0,1-6-244,10 3 0,-3-3 0,8-2 1,2 0-179,2 0 1,1 0 0,3-2 259,3-3 0,3-5 0,9-6 0</inkml:trace>
  <inkml:trace contextRef="#ctx0" brushRef="#br0" timeOffset="35">22903 959 7285,'-17'0'1,"1"0"38,-1 0 1,6 0 52,0 0-234,0-7 1,-3-2 50,3-8 1,3 6 0,8 0 43,0-2 0,2 4 20,4-2 0,3 2 0,7-4 65,1 2 0,-6 7 0,0-1-32,2 3 1,1 2 0,3 0-2,0 0 0,-6 0 0,-2 2 0,0 1 7,0 3 0,0 1 0,4-3 0,-4 3-6,-1 2 1,-1-3 0,-3 5-1,1 2 0,3-4 0,-5 2-43,3 2 1,-1-4-1,-5 2 33,0 2 0,-5-4 0,-3 2 11,-1 2 0,0-4 0,-4 2 0,2 0 53,-2-2 1,4 4 0,-2-7 0,0-1-33,2 3 1,0-5 0,3 8-8,-5 2 1,4-4 0,-1 2-21,1 2 1,5 2 0,-3 2-46,3-1 0,2-5 1,0 0-222,0 2 1,0 2 38,0 1 1,5 1 225,1-1 0,7 1 0,-4-1 0</inkml:trace>
  <inkml:trace contextRef="#ctx0" brushRef="#br0" timeOffset="36">22936 1439 7612,'0'16'-423,"0"-5"800,0 0 1,-2-7-618,-3 1-657,3 5 897,-5-1 0,-1 7 0,-1 1 0</inkml:trace>
  <inkml:trace contextRef="#ctx0" brushRef="#br0" timeOffset="37">14800 1736 6806,'-11'2'80,"0"4"-65,7-4 1,-3 12-21,7-3 1,0 4 2,0 1 1,-5 1-1,-1 0-4,2-1 0,1-1 1,-1-2-1,-2-2 6,3 2 0,1 1 0,2 3 0,0-1 0,0 1 0,0-1 0,0 1 0,0-1 0,0 1 0,0 0 0,0-1 3,0 1 1,0-1-1,0 1 5,0-1 1,2 1-1,1-1 1,5-1 0,1-4 1,-3 4 0,3-4 0,0 3 16,0 3 0,0-1 0,4-1 1,-2-2-23,2-2 1,-4 0 0,2 6-5,2-1 1,2 1 0,0-1 0,-3 1 6,-1-1 0,-1-5 1,2 0-1,-1 0 11,2-1 0,2 4 1,2-3-8,-1 4 0,1 0 0,-1-2 0,1-4 24,-1-2 0,6 6 0,0-4 0,-1 2-12,-3 0 1,-2-5-1,3 3 1,1 0 14,2 0 1,0-3-1,-3 3 1,1-2 55,2-3 0,2-2 0,-4 0 1,2 1-43,-2 3 0,4-1 0,-2-5 0,0 0-9,2 0 0,-6 0 0,4 0 0,-3 0-13,-3 0 1,-5 2-1,0 2-36,2 1 1,2 1-86,1-6 1,1 0 105,0 0-625,-8 0-18,-2 0 628,-7 0 0,0-15 0,0-3 0</inkml:trace>
  <inkml:trace contextRef="#ctx0" brushRef="#br0" timeOffset="38">15677 2514 7390,'16'0'-91,"1"0"0,-1 1 0,1 3 193,-1 2 0,1 1 0,-1-2-59,1 6 1,-1 6 0,-1 3 0,-2 2-105,-2-2 0,-7 1 0,1-1 0,-3 4-163,-2 1 0,0-2 1,-2 4-1,-2 1 224,-1-3 0,-15 7 0,1-7 0</inkml:trace>
  <inkml:trace contextRef="#ctx0" brushRef="#br0" timeOffset="39">16966 2547 6627,'0'16'11,"0"1"0,0-1 0,0 1 0,0-1 13,0 1 1,6-1-1,-1 1 1,-1-1 18,-2 1 0,3 0 0,1-1 0,-2 1 5,-3-1 1,5 1 0,0-1-1,-1 1-11,2-1 0,-5 1 0,6-1-46,-1 1 0,-3-1-6,7 1 0,-2-1 17,2 1 0,-2-8 12,-3-3 108,-5-4-92,7-2 0,-3-2 0,1-4-10,-3-5 0,1 2 3,2-2 0,3 5 1,7-3-29,1 2 1,-1 0 0,1 3 28,-1-2 0,1 1 0,0 5 0,-1 0 52,1 0 1,-1 0-1,1 0-35,-1 0 1,1 0-1,-1 0-28,1 0 0,-1 0 0,1 0 0,-2 2-231,-4 3 1,3-3-226,-3 4-180,-3-5 57,-1-1 566,-7 0 0,-7 8 0,-2 1 0</inkml:trace>
  <inkml:trace contextRef="#ctx0" brushRef="#br0" timeOffset="40">17181 2729 6977,'-9'-2'-15,"4"-4"0,5 4 1,5-3 86,6 3 1,4 2 0,1 0-10,1 0 1,0 0 0,-1 0-1,1 0 0,-1 0 0,1-6 0,-1 1-114,1 1 0,-1 2 1,1 2-157,-1 0 0,1 0 1,-2-1-1,-3-3-64,-1-2 0,-5-1 271,5 2 0,-7-5 0,3-6 0</inkml:trace>
  <inkml:trace contextRef="#ctx0" brushRef="#br0" timeOffset="41">17181 2514 7585,'-9'7'-530,"4"-5"577,10 3 1,4-8-1,8-3 1,-1 2-107,1 3 0,5 1 0,2 0 0,0 0 40,0 0 0,3 0 0,-5 0 0,0 0-511,2 0 530,-5 0 0,12-8 0,-5-1 0</inkml:trace>
  <inkml:trace contextRef="#ctx0" brushRef="#br0" timeOffset="42">17677 2646 6322,'11'-6'281,"1"1"0,-9-3 0,5 5-21,-1-3 1,-3 1-208,7 5 1,0 0-1,5 0-45,1 0 0,-6 0 0,0 0 1,0 2-14,-2 3 1,6-1 0,-4 5 0,2 0-16,-2 0 0,3-3 1,-3 5-70,4 2 1,-4-4-1,-2 2 1,0 0 56,1-2 0,-5 6 0,4-4 0,0 2-4,1-2 1,-5 3-1,4-3-61,-1 4 0,-3-4 1,-3-2-97,4-1 219,-5 5 0,5-12 5,-12 5 1,3-4 60,-8-2 1,5 0-41,-5 0 0,7-2 0,-1-4 86,3-5 0,2 2 0,0-2-65,0-2 1,0-1 0,0-3-1,2 1-41,3-1 0,-1 6 0,7 0 0,0-2 12,-2-2 1,4 4-1,-5 0 1,1 0-185,4 2 1,-4 0 0,2 5 0,2-1-269,1 1 1,3 2-1,-1 2 408,1 0 0,7-7 0,2-2 0</inkml:trace>
  <inkml:trace contextRef="#ctx0" brushRef="#br0" timeOffset="43">18289 2695 6316,'0'-11'384,"2"2"-271,4 2 0,-3 0 84,8 1 0,-5 4-122,5-3 0,0 1 0,5 0-58,1-1 0,-6-1 1,0 6-12,2 0 1,2 0-1,1 0-15,1 0 1,-6 2-1,0 2 1,0 3-97,-2 2 1,6-3 0,-6 5 59,0 2 1,6 0 0,-6-1 0,0-1-57,-3 2 1,1 2 66,-2 2 1,6-1-1,-5 1 20,-2-1 1,-2-5 8,-2 0 1,0 0-14,0 6 1,-2-8 75,-4-3 0,2-5 44,-7-1 1,6 0 13,-6 0 1,7-1 0,-1-5-13,3-5 1,2-4-58,0-1 0,5-1 1,1 1-1,-1 1-29,3 4 0,-5-4 0,7 4 0,-1-3-26,0-3 0,-3 0 1,5 3-1,0 1-116,-2 2 0,5 0 0,-3-4 89,4 4 0,-4 2 1,0 5-309,2-1 0,2-1 0,1 6 343,1 0 0,-1 0 0,1 0 0</inkml:trace>
  <inkml:trace contextRef="#ctx0" brushRef="#br0" timeOffset="44">19067 2629 7033,'0'11'104,"0"0"-87,0 2 0,0 2 14,0 1 0,0 1 12,0 0-25,0-1 0,1-1 0,5-4 22,5-6 0,-2-3-17,2-2 1,0 0 0,6 0 30,-1 0 1,1 0-29,-1 0 0,1-5 0,-2-3 42,-4-1 1,1 4 0,-4-6-42,1-2 0,-5-2 0,1-2 0,-1 3 7,1 3 1,-3-4 0,4 4 0,-4-4-19,-2-1 0,-2-1 1,-2 1-1,-2-1-40,3 1 1,-5-1 0,1 2 0,0 3-102,-1 0 0,1 9 0,3-5 0,-3 3 13,-2-1 1,3 1 0,-5 5 0,-2 0 0,-1 0 48,-3 0 1,8 2 0,2 1-11,-1 3 1,6 1 93,-3-1 0,3-3 128,2 9-131,7-9 1,3 5 21,6-8 1,-1-2 0,-2-2 45,-2-1 1,0-8 0,5 3-28,1 1 1,-6-4 0,-2 6-1,0 0 5,0-1 1,1 1 0,3 2-23,-2-7 1,-2 3 0,4 0-17,-2 2 0,0 1-32,5 6 0,-5 0 0,0 0-6,2 0 0,-4 0 0,2 0 8,2 0 0,0 2 0,0 2 0,-4 3 2,-2 2 0,4-3 0,-3 3 0,-1 0-9,1 0 1,3 2 0,-4 6 8,2-1 1,-3 1-1,3 0 2,-2-1 0,4 1 0,-5-1 0,-3 1 0,1-1 0,0 1 2,1-1 0,1-5 1,-4-1-1,1-1 7,3 0 1,-1-4 0,-3 5-9,4-3 1,-5 6-1,7-4-2,-1 0 1,-5 6 1,3-4 1,3-2-1,-1 2 15,2 2 1,-3-6 0,5 1 15,2-1 1,-4-5 0,2 3-12,2-3 1,-4-2-1,2 0-9,2 0 1,2 0 0,1 0 33,1 0 1,-1 0 0,1 0-29,-1 0 1,1 0-1,-1 0-21,1 0 0,-6-5 0,0-1 8,2 2 0,2-3 1,1 2 36,1 1 0,-6-3 44,0 1 0,-8-1 18,3 1-413,3 4 1,-9-5-1027,0 7 1335,0 0 0,-15 0 0,6 0 0</inkml:trace>
  <inkml:trace contextRef="#ctx0" brushRef="#br0" timeOffset="45">20489 2662 7893,'0'10'-540,"0"-3"681,0-7-20,0 0 1,7 0-91,4 0 1,-2 0-1,2 0-110,2 0 0,2 0 0,1 0 0,1 0 80,-1 0 1,3 0 0,1 0 0,4 0 33,2 0 0,-4 0 1,3 0-1,1 0 24,0 0 1,-4 0-1,5 0 1,1 0-56,-2 0 1,5 0 0,-5 0 0,1-2-4,1-3 1,-2 3 0,3-4 0,-3 3-35,-2-3 1,-1 4-1,-2-3 1,1 3-102,-2 2 1,-2 0 0,-1 0-56,-1 0 0,1 0 0,-1 0-165,1 0 0,-1 0 354,1 0 0,-8-8 0,-1-1 0</inkml:trace>
  <inkml:trace contextRef="#ctx0" brushRef="#br0" timeOffset="46">21315 2563 7339,'17'0'239,"0"0"1,-6 2-184,0 4 0,-6 3 1,4 7-124,-1 1 1,-1-3 0,-3-1 0,1-2-329,-1 2 0,-2-4 395,-2 2 0,0 0 0,0 6 0</inkml:trace>
  <inkml:trace contextRef="#ctx0" brushRef="#br0" timeOffset="47">22407 2183 7364,'0'-9'-562,"-2"-1"559,-3 5 0,-5 3 56,-6-3 1,-1 3-43,1 2 1,-1 0 0,1 2-29,-1 3 0,1-1 0,-1 5 1,2 0-48,4 0 1,-3-3 28,3 5 1,3-6 88,3 6 1,3-5 0,4 3 10,3-2 1,4 4 0,8-5 0,0-1-26,-1 3 1,1-6 0,-1 5 0,1-1 3,-1-1 1,-5 1-1,0-5-39,2 5 0,2 1 0,0 6-9,-4-2 0,3-5-8,-3 5 0,-2-2 1,1 4 8,-3-2 1,-1-6-8,-6 6 0,-2-2 0,-2 4 0,-3-3 2,-3-3 0,5-2 0,-4-3 1,0 2 7,-1 1 0,-1 3 1,-5-5-23,-1 3 1,6-1 0,0-5-114,-2 0 0,-1 0-199,-3 0 114,8 0 1,2-7 219,7-4 0,7-4 0,2-1 0</inkml:trace>
  <inkml:trace contextRef="#ctx0" brushRef="#br0" timeOffset="48">22738 2199 7470,'9'-7'-968,"4"3"1364,-8-7-455,1 8 1,-6-7 49,0 5 1,-2 3-9,-4-3 0,3 3 0,-8 2 17,-2 0 0,-2 0 0,-1 0 14,-1 0 1,0 0 0,1 0 0,1 2 48,4 3 0,-3-1-33,2 7 1,5 0 25,2 5 1,3-5 4,2 0 1,0-5 0,2 3-1,3-2 21,6-3 1,4 3 0,1-1-46,1-2 1,-1 3-1,1-1 1,0-1-6,-1 2 0,1-5 1,-3 6-1,-1-3-62,-2 1 1,-2 1 0,4-3-32,-2 1 0,-5 8-7,5-2 1,-8-2 0,3 2 45,-4 2 1,-8-4 0,-1 0 0,0 1 9,-1-1 1,-5-5 0,2 1 0,-3-3 7,-3-2 0,6 5 1,0 1-159,-2-2 0,-1-3-454,-3-1 616,8 0 0,1 0 0,16-7 0,1-2 0</inkml:trace>
  <inkml:trace contextRef="#ctx0" brushRef="#br0" timeOffset="49">22986 2150 7416,'9'2'-350,"-2"1"1,-1 5 394,-1 1 0,1-4 0,-6 6-88,0 2 0,5 2 0,1 1 0,-3 1 115,-1-1 0,-2 1 1,0 0 70,0-1 0,0 1-61,0-1 1,2-1 0,2-2-6,1-2 0,3-8 1,-3 5 6,6-1 0,-2-5 0,2 3-47,2-3 0,2-2 0,2 0-45,-1 0 1,1 0 0,-1 0-66,1 0 0,-1 0 30,1 0 0,-3-2 0,-1-1-424,-2-3 1,-7-1 466,1 1 0,5-3 0,-1-7 0</inkml:trace>
  <inkml:trace contextRef="#ctx0" brushRef="#br0" timeOffset="50">22986 2216 6451,'16'-9'138,"1"1"1,-1 8-108,1 0 1,-1 0-1,1 0 1,-1 0-15,1 0 1,0-5 0,-1-1 0,1 3-109,-1 1 1,1 2 0,-1 0-35,1 0 1,-6 0 124,0 0 0,-8-8 0,5-1 0</inkml:trace>
  <inkml:trace contextRef="#ctx0" brushRef="#br0" timeOffset="51">23035 2051 7885,'-9'-8'-442,"4"1"1,10-4-1,6 5 445,4 4 1,1-3 0,1-1-1,-1 3-192,1 1 0,0 2 189,-1 0 0,8 7 0,2 2 0</inkml:trace>
  <inkml:trace contextRef="#ctx0" brushRef="#br0" timeOffset="52">20786 2795 6698,'17'9'26,"5"0"0,0-5 1,-2 1 17,-1-1 0,3 3 1,1 1-1,3-1-9,4 0 1,1 6 0,2-2 0,2 2-41,3-2 1,-3 4 0,4-4 0,-2 2 13,1-2 1,-1 3 0,5-4-1,-1 1 38,-5 0 0,10-6 0,-2 4 0,-1 0-5,-1 1 0,-7-7 1,5 5-1,-3-3-88,-4 1 1,4 1 0,-11-3 0,-1 1-165,-3-1 0,-3 3 0,-3-1 0,1-1-289,-1 3 499,-6-6 0,4 12 0,-5-5 0</inkml:trace>
  <inkml:trace contextRef="#ctx0" brushRef="#br0" timeOffset="53">22192 3291 7846,'16'0'-673,"-5"0"0,-1 2 780,-3 3 0,0-3 438,-1 3-376,-4-3 1,5-4-122,-7-3 1,0 1-1,0-7-67,0-2 1,0 4 0,0-2-48,0-2 1,0 4 0,0-2 69,0-2 0,6-1 0,-1-3 1,-1 0 8,-2 1 0,-1 1 1,3 2-1,3 2-80,3-2 1,-5-1-63,6-3 1,-5 3 62,5 3 35,-8 3 1,7 8 31,-5 0 1,-1 8 0,5 3 30,-2 3 0,1-3 1,-5 0 39,3 2 1,7 2-49,-2 1 0,3-1 0,1-2 28,-4-2 0,4-7 94,-4 1 0,4-3-104,1-2 0,-1-2 0,-2-2 1,-4-3-46,-2-2 0,1 3 1,-3-5-18,6-1 1,-4-3 0,1 0 11,-1 4 0,-5-4 1,5 6-13,1 0 1,-5-6-91,8 4 23,-7 4 0,5 0 71,-3 7 0,-3 5 0,7 2-17,-3 3 1,0 1 0,-3 5 54,2 1 0,1-1 0,-3 1 0,1-1-100,-1 1 0,3-6 1,0 0-195,3 2 1,-5 2-1,4 1-405,-1 1 677,5-8 0,-4-2 0,7-7 0</inkml:trace>
  <inkml:trace contextRef="#ctx0" brushRef="#br0" timeOffset="54">23068 2993 7182,'-11'-5'-145,"0"-1"1,6 1 142,-6 5 0,5 0-79,-5 0 0,0 1 84,-5 5 1,5-2 97,0 7 1,7-6-60,-2 6 0,5-5 79,1 5 1,0 0-99,0 5 1,1-5-23,5 0 0,1 0 0,6 4 10,-2-4 0,-7-2 1,3-5-1,-1 3 8,-1 2 1,3-5 0,-5 3 0,5-1 7,1-1 1,-6 3-82,3-3 0,-4-1 42,-2 7 1,0-5 31,0 5 0,-2-8 0,-4 3-23,-5-4 0,2 3 0,-2 1 0,-2-3-19,-1-1 1,3-2 0,0 0-173,-2 0 0,4 0-518,-2 0 712,7 0 0,4-7 0,9-2 0,8-8 0</inkml:trace>
  <inkml:trace contextRef="#ctx0" brushRef="#br0" timeOffset="55">23201 2977 7718,'5'-11'-709,"1"0"1204,-1 7-567,-5-4 0,2 8 1,2 2-1,1 4 60,-1 5 0,-2-2 1,-2 2-1,0 2 49,0 2 0,0 1 0,0 1-5,0-1 1,0 1 0,0-1-1,0 1 15,0-1 1,0-5-1,2 0-23,3 2 0,-3 2 6,3 2 1,3-6 58,-3 0 0,8-6 71,-2 6 0,4-7-119,1 1 0,1-3 0,-1-2-94,1 0 0,-6 0 1,0 0-214,2 0 1,2 0 134,1 0 1,1 0 0,-3-2-207,-3-3 1,4 1-19,-4-7 0,-4 6 355,-1-6 0,-4 0 0,-2-6 0</inkml:trace>
  <inkml:trace contextRef="#ctx0" brushRef="#br0" timeOffset="56">23383 3059 6442,'-10'0'2,"3"0"0,9 0 26,3 0 0,5 0 1,6 0-81,1 0 1,-6 0-1,0 0 1,2 0-391,1 0 442,-5 0 0,6-7 0,-6-2 0</inkml:trace>
  <inkml:trace contextRef="#ctx0" brushRef="#br0" timeOffset="57">23366 2943 7711,'-17'0'-1012,"3"-1"1489,3-5-427,3 4 0,10-5 0,4 7 0,5 0 6,3 0 0,3-2 1,0-2-1,-1-1-9,1 1 0,1 2 0,2 2 0,4 0 3,2 0 0,-6-1 1,4-3-1,-2-2-1029,0 3 979,0 1 0,2 2 0,2 0 0</inkml:trace>
  <inkml:trace contextRef="#ctx0" brushRef="#br0" timeOffset="58">26359 976 6724,'-9'7'-89,"-4"-3"152,8 7 1,-3-8 215,3 3-151,3-4-196,-13 5 149,13-5-266,-5 5 254,7-7-68,0 0 1,0-7-11,0-4 0,0-4 0,2 0-7,3 4 1,-1-1 0,5 4 0,0 1 5,1 0 1,-5 1-1,4 4 1,0-1-10,1-3 1,-5 1 0,6 5 13,2 0 0,2 0 0,1 0 8,1 0 1,-1 7-3,1 4 0,-2 4 1,-3-1-12,-1-3 0,-5 2 1,3-5 0,-1 1 1,4 0-1,-2 4 7,-1-2 0,5-8 0,-3 3 1,4-4 0,2-2 0,-1 0-2,1 0 0,-1 0 0,1 0 0,-1 0 4,1 0 0,-2-2 1,-3-2-1,0-3 0,0-2 1,-2 3 0,1-5-2,1-2 1,-2 0 0,-1 1 11,-2 1 0,4 0-11,-5-6 1,-1 6 68,-5 0 1,0 5-29,0-5 0,-2 8-45,-3-3 1,3 6 0,-3 6 9,3 5 1,2 4 0,0 1-6,0 1 0,0-1 0,0 1 1,0-1-13,0 1 1,5-1 0,3 3 0,-1 1-6,0 2 1,1 0 0,-5-4 0,5 3-3,1 1 0,-6 0 1,5-6-1,-3 1 7,1-1 1,-1 1 0,-5-1-8,0 1 0,0-1 1,-1-1 16,-5-4 1,2 2 0,-7-8 0,-2-1 8,-1-2 1,-3 4 0,1-1 0,-3-1-6,-3-2 0,2-2 0,-6 0 0,2 0-2,4 0 1,-4 0 0,2 0 0,2 0 34,2 0-204,1 0 167,8 0 0,9-8 0,9-1 0</inkml:trace>
  <inkml:trace contextRef="#ctx0" brushRef="#br0" timeOffset="59">27236 1075 7582,'0'9'97,"0"-2"0,7-7-104,4 0 0,-2 0 1,2 0 54,2 0 0,-4 0 0,2 0 1,2 0-282,2 0 1,1 6 0,1-1-1,-1-1-546,1-2 779,-1-2 0,1 7 0,0 2 0</inkml:trace>
  <inkml:trace contextRef="#ctx0" brushRef="#br0" timeOffset="60">27401 1224 7980,'-6'11'-1416,"1"0"1443,-8-8 1,13 5-19,0-8 1,7 0-10,10 0 0,7 0 0,2 0 0</inkml:trace>
  <inkml:trace contextRef="#ctx0" brushRef="#br0" timeOffset="61">28079 1042 7980,'-17'0'-279,"1"0"0,5 0 0,0 0 47,-2 0 0,4 0 302,-2 0 0,5 0 65,-5 0-106,8-8 0,3 1 0,11-6 5,3 2 0,3 8 1,-1-3-1,1 2-3,-1-1 0,1 3 1,-1-4-1,1 5-32,0 1 0,-1 0 1,1 0-1,-1 0-26,1 0 1,-1 0 0,-1 1-1,-2 3-5,-2 2 1,-6 5 0,4-4-68,-1 2 0,-1 2 0,-3 6 26,1-1 1,-1 1 0,-9-1 0,-5 1 42,1-1 0,-6 1 1,4 0-1,-3-1 20,-3 1 0,1-3 0,-1-1 12,1-2 1,-1-2-1,1 4-14,-1-2 1,2-5 48,4 5 133,4-8-91,7 5 1,2-8 0,3 0-32,6 0 1,-2-2 0,2-2 0,2-1 6,2 1 0,2 2 0,-1 2 0,1 0-61,-1 0 0,1-5 0,-1-1 0,1 3-153,-1 1 1,6 2 0,0 0-1,-1 0 159,-3 0 0,6-8 0,2-1 0</inkml:trace>
  <inkml:trace contextRef="#ctx0" brushRef="#br0" timeOffset="62">28840 1141 7641,'1'9'-9,"5"-3"0,-2-4 0,7-2 0,1 0 96,3 0 1,2-2 0,1-2-1,2-1-27,2 1 0,0 2 0,-5 2 0,1 0-19,4 0 0,-3 0 0,3 0 0,-4 0-105,-1 0 1,-1 0-1,1 0 1,-1 0-208,1 0 0,-6 0 0,0 0-115,2 0 386,-6 0 0,8-7 0,-6-3 0</inkml:trace>
  <inkml:trace contextRef="#ctx0" brushRef="#br0" timeOffset="63">29071 959 7890,'0'17'36,"6"-1"0,-1 1 0,-1 1-33,-2 4 0,-2-3 0,0 4 0,0-1-75,0 1 0,0-1 1,0-4-1,0 2-127,0 2 0,0 0 0,0-5 82,0-1 0,1-1 0,3-2 0,3-4 117,3-2 0,-7 6 0,5-4 0</inkml:trace>
  <inkml:trace contextRef="#ctx0" brushRef="#br0" timeOffset="64">29716 893 7279,'0'-9'-9,"0"1"0,2 3 0,3-1 60,6 3 0,-1 1 1,-1 0-1,0-2-5,0-1 1,-3-1 0,5 6-25,2 0 0,1 0 0,3 0-31,-1 0 0,1 0 0,-1 0 0,-1 2-45,-4 4 1,2-3 0,-6 7-20,3-3 1,-7 6 0,5-4 0,-3 2 6,1 0 0,-1-5 0,-5 5 0,-2 1-13,-3 3 0,1 0 0,-7-2 0,0-2 14,2 2 0,-6-4 0,4 0 0,-4 0 54,-1 0 0,-1-5 0,1 1-113,-1-3 589,1-2-399,7 0 1,3 0 0,12 0 0,5-2-15,3-3 1,-3 3-1,0-3 1,2 3 8,2 2 1,-4-6 0,0 1-9,2 1 0,1 2 1,3 2-55,0 0 1,-1 0 0,1 2-17,-1 4 0,-5-3 0,0 6 0,0 1 24,-2-1 0,1 0 0,-7 4 0,3-2-113,-3 2 1,-1-4-1,-2 2 90,0 2 1,0 2 0,0 1 31,0 1 0,-2-8 1,-3-2-15,-6 1 1,-4-7-1,-1 7 1,-1-3-42,1 1 1,-6-1 0,0-5 0,1 0-7,3 0 0,1 0 1,1 0-141,-1 0-9,1 0 1,7-2 193,3-3 0,12-4 0,3-8 0</inkml:trace>
  <inkml:trace contextRef="#ctx0" brushRef="#br0" timeOffset="65">30328 910 6351,'0'-12'104,"0"1"1,2 8 0,1-5-5,3 1 1,5 3-1,-4-5-2,2 2 0,2 1 0,4 5 0,-2-3-3,-2-2 0,0 1 0,6 5-78,-1 0 1,1 0 0,-1 0-1,1 0 29,-1 0 1,1 2-1,-1 3-168,1 6 0,-1 4 0,-1 1 108,-4 1 0,2 0 1,-7-1-5,-3 1 0,-1-1 14,-2 1 0,-2-1 0,-3 1-2,-6-1 0,-4-7 1,-2-1-1,1-3-19,-1 1 0,1-1 1,-1-3-1,-1 2-43,-4 1 1,4 1 0,-5-6 0,5 0-21,2 0 1,-1 0-126,0 0-72,8 0 1,4-2 284,10-3 0,4-5 0,8-6 0</inkml:trace>
  <inkml:trace contextRef="#ctx0" brushRef="#br0" timeOffset="66">30807 777 7968,'0'-11'-753,"0"0"0,0 6 870,0-6 0,-1 7 0,-3-3-7,-2-1 0,-1 6 62,2-3-107,3 3 0,-7 2-39,3 0 0,2 2-76,-7 3 1,0 5-1,-3 6 30,3 1 1,-4-3 0,6-1 0,-1-2 8,5 2 1,-2 2 0,1 1 57,2 1 1,-3-1-1,2 1-21,1 0 1,2-1-1,2 1-18,0-1 0,0 1 24,0-1 0,2-1 0,2-2 61,1-2 1,6-6 0,-4 4-44,3-1 0,1-3 0,3-3 63,-3 4 0,4-4 0,-4 3 0,4-3-21,1-2 1,1 0 0,-1 0-81,1 0 0,-1 0 1,1-2-85,0-3 1,-1 3-525,1-4-230,-1 4 826,-7 2 0,6 0 0,-6 0 0</inkml:trace>
  <inkml:trace contextRef="#ctx0" brushRef="#br0" timeOffset="67">25632 2117 7191,'11'0'75,"0"0"7,1 0-43,-4 0 1,6 0-1,-3 0-5,4 0 0,2 0 0,-1 0 1,1 0-26,-1 0 0,1-2 0,-1-2 0,1-3-66,-1-2 1,1 3 0,0-3 2,-1 2 0,-5 1 1,0 4 8,2-3 1,-6 1-1,1-5 28,-1 1 1,-5 1 24,3 2 0,-5-5-14,-5-6 0,1 7 0,-7 1-8,-2 1 1,4 5-1,-2-3 5,-2 3 0,0 0 0,1-2 12,1-1 0,-1-1-31,-4 6 0,5 0 1,2 2-1,0 2 12,-1 1 0,5 3 1,-6-5-1,0 5 6,2 1 0,-6-4 1,4 5-1,-2-1 10,2 0 1,-4 2-1,4 6 8,-3-1 1,3 1 0,1-1-4,3 1 1,2-1 0,5 1-6,0-1 1,0 1-1,0-1 21,0 1 0,0-6 1,1-2 81,5-2 0,-2 4 1,7-5 35,1-2 1,1-1 0,0 1-36,-2 2 0,0-1-33,6-5 0,-1 0-86,1 0 1,-6 0-39,0 0 0,-6 0-34,6 0 0,-5 0 0,5 0-269,2 0 0,-4 0 0,2 0 356,2 0 0,2 0 0,1 0 0</inkml:trace>
  <inkml:trace contextRef="#ctx0" brushRef="#br0" timeOffset="68">26161 2183 7375,'-10'0'-772,"3"0"714,7 0 123,0 0 1,0 7 0,0 2-36,0 8 1,0-6-1,0 0 18,0 2 0,0 1 0,0 3-58,0 0 0,2-6 0,2 0 1,1 1-5,-1 3 1,-2-4 0,-2 0-36,0 2 1,0 2 0,0 1-34,0 1 1,0-6-233,0 0 119,0 0 1,2-2 194,3-3 0,-3-5 0,5-1 0</inkml:trace>
  <inkml:trace contextRef="#ctx0" brushRef="#br0" timeOffset="69">26756 2117 6882,'11'0'149,"0"0"0,-5 0-122,5 0 1,0 0-69,5 0 1,1 0 0,-1 0 25,1 0 1,-6 0 0,0 0 0,2 0-99,1 0 0,-3 0 0,0 0-535,2 0 648,-5 0 0,6 0 0,-4 0 0</inkml:trace>
  <inkml:trace contextRef="#ctx0" brushRef="#br0" timeOffset="70">26839 2249 7236,'11'0'-169,"0"0"245,-8 0 1,7 0 0,-7 2-74,3 3 0,7-3 0,-2 4-205,3-5 0,-3 5 0,0 0 202,2-3 0,2 6 0,2 1 0</inkml:trace>
  <inkml:trace contextRef="#ctx0" brushRef="#br0" timeOffset="71">25995 2927 6056,'8'9'-29,"-5"-2"1,8-7 79,2 0 1,-4 0-3,2 0 1,-5 0-22,5 0 1,-6 0 12,7 0 0,-7 0 55,6 0 1,-5-1-27,5-5 0,-8 2 7,3-7 1,-3 8 0,1-5-53,2 1 0,-1 3-27,-5-7 1,0 6 13,0-6-22,0 7-2,0-11 1,-2 14-34,-3-5 1,1 4 6,-7 2 0,0 2 35,-5 4 0,5-5 1,-1 7-25,0-1 0,2-5 0,-1 5 19,-1 1 1,-3 1 34,-2 7 1,1 1 72,-1-1 1,8 1-56,4 0 1,3-6 81,2 0 1,0 0-29,0 5 1,0-5-1,2-2 1,3 1-35,6-1 1,-2-6 0,2 3-73,2-4 0,-4 3 1,2 1-1,2-1-111,2 3 0,1-6 1,1 3-6,0-3 1,-1 3-1,1 1 1,-1-2-215,1-3 1,1-1 336,4 0 0,-4 0 0,6 0 0</inkml:trace>
  <inkml:trace contextRef="#ctx0" brushRef="#br0" timeOffset="72">26392 3125 7070,'-9'-1'-699,"3"-5"780,5 4 208,1-12-194,0 4 0,0-1-17,0 0 0,7 8-70,4-3 0,4 4 10,1 2 0,1 0-23,-1 0 0,1 0 0,-2 2-1,-4 4 0,-2-5 0,-6 7-2,3-1 1,5-3-60,-5 7 0,-1-6 10,-5 6 1,-2 0 48,-3 6 0,1-8 1,-5-2-11,1 1 0,-3-5 0,4 7-37,-2-3 0,-2 4 1,-4-4-45,4 3 1,-2-5 69,8 6 33,-8-7 1,9 9 25,-7-8-2,8 1-129,-5-6 67,8 0 391,0 0-232,8 0 1,-5 0 11,8 0 1,-5 0-64,5 0 0,0 5 1,5 1-11,1-3 1,-6-1 0,0-2 0,2 0-161,1 0 1,3 0-1,0 0-88,-1 0 0,1 0 0,-1 0 0,1 0 184,-1 0 0,8-7 0,2-2 0</inkml:trace>
  <inkml:trace contextRef="#ctx0" brushRef="#br0" timeOffset="73">27087 3043 7322,'11'0'93,"0"0"1,0 0-226,5 0 0,1 0-104,-1 0 0,1 0 0,-1 0 236,1 0 0,0 7 0,-1 2 0</inkml:trace>
  <inkml:trace contextRef="#ctx0" brushRef="#br0" timeOffset="74">27136 3158 7726,'0'17'-274,"0"-8"1,2-1 0,4-7 0,5 3 341,3 2 0,3-1-68,-1-5 0,8 7 0,2 3 0</inkml:trace>
  <inkml:trace contextRef="#ctx0" brushRef="#br0" timeOffset="75">26260 4002 6244,'0'9'1148,"7"-2"-1095,4-7 0,-2 0 0,2 0-59,2 0 0,-3 0-103,1 0 72,0-7 1,3-2 11,-3-8 1,2 6-1,-7 0 22,-3-2 1,5 4 0,-3-2 1,-1-2 0,-2 4-16,-2-2 0,0 6 1,-2-5-67,-4 3 1,3 2 48,-8 5 0,0 0 1,-6 1 11,1 5 1,1-2 0,2 7-1,2 0-2,-2-2 0,-2 5 0,1-2 0,1 0 35,2-1 0,5 4 1,-5-4 95,-2 4 0,6 1 5,2 1 1,5-1-90,5 1 0,4-6 1,8-2-1,-1-1-68,1-5 0,-1-1 1,3-2-1,1 2-107,2 3 1,6-3 0,-4 4-1,-1-4 152,1-2 0,6-8 0,-5-1 0</inkml:trace>
  <inkml:trace contextRef="#ctx0" brushRef="#br0" timeOffset="76">26624 4118 6724,'-9'0'-31,"1"0"173,23 0 1,-10 0 0,12-2-7,-2-4 1,-6 4 67,2-3-202,0 3 1,0 2-48,0 0 1,-6 0-40,6 0 1,-7 2-2,2 3 0,-3-1 10,3 7 1,-4 0 0,3 6-44,-3-1 0,-2-5 0,0 0 1,0 2 69,0 2 1,-6-4-1,-1-2 1,0 0 41,-1 0 1,-4-3-1,1 5 38,-4 2 1,4-6 0,2 0 16,1 1-19,-5-6 0,13 5-11,0-7 0,2 0 1,9 0-1,2 0 87,2 0 1,1 0 0,1 0-81,-1 0 0,1 0 1,-2 2-16,-4 3 0,2-1 0,-6 5-41,2-1 1,-5-1 0,1-2 3,-3 6 1,-2-1-1,-2-1 16,-3-2 1,-4 4 0,-8-3 0,1-1 1,-1 0 0,0-1 1,1-4-1,-2 1 3,-5 3 1,11-1 0,-5-5-219,2 0 223,8 0 0,0-7 0,7-2 0</inkml:trace>
  <inkml:trace contextRef="#ctx0" brushRef="#br0" timeOffset="77">27186 4101 7404,'2'9'-556,"3"-3"1,-1-4 360,7-2 1,-6 0 194,7 0 0,-1-8 0,5-1 0</inkml:trace>
  <inkml:trace contextRef="#ctx0" brushRef="#br0" timeOffset="78">27219 4233 7841,'0'11'-436,"-2"-1"36,-3-3 1,3 0 399,-4-1 0,4-4 0,2 5 0</inkml:trace>
  <inkml:trace contextRef="#ctx0" brushRef="#br0" timeOffset="79">26806 5110 7815,'0'11'-1111,"0"0"1111,0 2 0,0-6 0,0 0 0</inkml:trace>
  <inkml:trace contextRef="#ctx0" brushRef="#br0" timeOffset="80">26806 5639 7485,'0'11'-1653,"0"0"1653,0 0 0,-8 6 0,-1-1 0</inkml:trace>
  <inkml:trace contextRef="#ctx0" brushRef="#br0" timeOffset="81">26773 5953 7103,'0'17'-1002,"0"-6"762,0 0 240,0-8 0,0 5 0,0-8 0</inkml:trace>
  <inkml:trace contextRef="#ctx0" brushRef="#br0" timeOffset="82">26028 1703 6055,'-9'0'547,"2"0"-454,7 0 1,0-2 98,0-3-74,0 3-112,0-5 1,2 7 0,3 0-38,6 0 1,-2 2 5,2 3 0,-1-1 0,2 5 16,0-2 1,-7 6-24,6-2 0,-7-2 29,1 2 1,3 0-28,-3 6 0,1-6-6,-6 0 1,0 0 10,0 6 17,-8-1-18,6 1 304,-5-8 102,7-2-306,0-7 1,7 0 0,4 0 33,4 0 0,-4-5 1,0-3-1,2 1-114,2 0 0,3-4 1,2 3-1,2 1-164,-1 0 0,-1-5 1,0 7-1,2 1-526,-2 2 696,6-5 0,-8 5 0,6-5 0</inkml:trace>
  <inkml:trace contextRef="#ctx0" brushRef="#br0" timeOffset="83">26458 2795 6670,'0'-17'64,"0"6"1,2 2-1,2 0 1,3 1-6,2 1 0,-3 2 0,3 3-53,-2-4 0,6 4 0,-2-3-46,4 3 1,-4 2 0,0 0-20,2 0 1,-4 0-1,0 2 38,-1 3 1,-1-1-1,-3 7 7,1 2 0,1-4 0,-6 2 15,0 2 1,0 2 0,-2 1 7,-4 1 1,3-1-1,-7 1 1,1-2 13,0-4 1,5 3 0,-3-3 81,0 4 0,5-4 285,-4 0-145,5-7 0,2 3 0,5-7-154,5 0 0,4 0 1,3-2-1,2-1-15,2-3 1,8-5 0,-3 4-1,4-1-593,3 1 0,4-4 517,1 5 0,7-14 0,-4 2 0</inkml:trace>
  <inkml:trace contextRef="#ctx0" brushRef="#br0" timeOffset="84">26706 3754 7855,'0'-11'-644,"0"0"0,0 5 740,0-5 0,0 6 0,2-5-26,4 3 0,-4 0-25,3 1 1,4 3 0,2-7-42,4 3 0,-4 2 1,0 5-75,2 0 0,-4 0 0,2 0 0,0 1-19,-2 5 0,4-2 0,-5 5 0,-1 0 5,0 0 0,4 2 0,-5 6 57,-3-1 1,-1-5-1,-2 0 1,0 2 77,0 2 0,0-4 0,-2 0 168,-3 2 1,1-4 468,-7 2-181,8-7-486,-5 3 1,23-7-1,7-2 1,9-3-433,8-6 0,3 1 411,8-1 0,14-7 0,4-8 0</inkml:trace>
  <inkml:trace contextRef="#ctx0" brushRef="#br0" timeOffset="85">26739 6582 7883,'0'-17'0</inkml:trace>
  <inkml:trace contextRef="#ctx0" brushRef="#br0" timeOffset="86">26756 6582 6491,'2'9'224,"3"-4"0,-1-3 0,7-2-217,2 0 1,2 0-1,1 0 1,1 0 17,-1 0 1,6 0-1,2 0 1,0 0-17,0 0 1,5 0 0,-1 0 0,3 0-52,2 0 1,0 0 0,0 0 0,0 0 38,0 0 0,1 0 0,0 0 1,3 0-4,2 0 0,-1 0 1,-3 0-1,2 0-25,2 0 0,5 0 0,-4 0 1,1 0-12,-1 0 0,4 0 1,-5-2-1,-1-1 24,3-3 1,-6 1-1,5 5 1,-1 0 26,-1 0 1,6 0-1,-3 0 1,1 0 10,4 0 1,2 0-1,3-2 1,2-2-14,3-2 1,-1 1-1,-6 5 1,3-2-3,3-3 0,-4 3 1,4-4-1,-1 4 25,1 2 1,-4-5-1,4-1 1,-3 3-14,-3 1 1,-1-4 0,0 1 0,0-1 59,3-1 0,2 5 0,-5-5 0,0 1-29,2 1 1,-8-3 0,9 5 0,-1-3-2,-4 3 1,0-5 0,3 3 0,-1 1 26,-4 2 0,10-3 0,-5-1 1,3 3-49,-1 1 1,-7 2 0,0 0-1,2 0-47,2 0 0,-4 0 0,-2 0 0,-1 0-78,-5 0 1,-1 0 0,-3 0 0,-3 0-88,-1 0 0,-6 2 0,3 1-760,-1 3 946,-2 7 0,-13-4 0,-1 7 0</inkml:trace>
  <inkml:trace contextRef="#ctx0" brushRef="#br0" timeOffset="87">27285 6879 6579,'-9'0'230,"-6"0"-193,4 0 1,-3 6-1,-3-1 14,0-1 0,1 0 1,-1-1-26,1 3 0,-3 1 0,-1-3 0,-2 1-32,2-1 0,2 3 1,1-1-1,-1-1 8,-4 3 0,3-7 0,-1 7 0,5-3 23,4 1 0,0 1 0,-5-3-33,-1 1 0,1 6 0,1-3-35,4 1 1,2-5-1,5 3 15,-1 0 1,-3-5 0,5 6-34,-3-1 63,1-5 65,5 5 151,0-7-130,0 7 1,1-5-1,5 6-22,5-1 0,4-5 0,1 3-50,1-3 1,-1 4-1,1-1 1,1-1-37,4-2 1,-3 3-1,4 1 1,0-1-20,-1 3 0,0-7 0,-6 7 0,1-3-21,-1 1 0,1 5 0,-3-4 27,-2 2 0,0-3 1,-4 3-1,1-2 0,-5 1-23,1-3 1,-3-1 36,-2 7 1,0-6 20,0 6 1,0 1-1,0 4-18,0 1 1,-2-6-1,-3 0 10,-6 1 0,1 3 0,1 2-17,2-1 1,-4-5 0,5 0-1,1 0-24,-3-1 0,5 4 0,-6-3-6,1 4 0,-5 1 33,2 1 0,4 0 82,1-1 0,3-5-42,-3 0 0,4-5-7,-3 5 0,3-6 1,2 6 1,0-5-34,0 5 65,0-8 0,2 10 145,3-7-123,-3-1 0,13-5-50,-4 0 1,4 0-1,1 2 12,1 4 0,-1-5 1,1 5-16,-1-4 1,1-2 0,-1 0 0,1 0 33,0 0 1,-1 0-1,1 0 1,-1 0 58,1 0 0,-1 0 0,1 0-6,-1 0 1,1 0-42,-1 0-269,-6 0-545,-3 0 326,-7 0 0,0 2 427,0 3 0,0-3 0,0 5 0</inkml:trace>
  <inkml:trace contextRef="#ctx0" brushRef="#br0" timeOffset="88">27682 7276 6183,'9'0'766,"-1"0"-692,-1 0 1,-3 0-71,7 0 1,-6 0 0,6 0-25,2 0 0,2 0 1,-1-2-1,-1-1 13,-2-3 0,-2-1 0,4 3 0,-2-2 9,2 3 0,-4-5 0,2 3 0,0-1-15,-1-1 0,3 3 0,-6-5 11,2 2 1,-5 0 25,1 1 0,-3 2-25,-2-7 1,-2 2 2,-3-2 0,1 2 9,-7 3 0,0 5 12,-6-5 0,1 4-4,-1 2 1,1 0-17,-1 0 0,1 8 1,-1 3 1,3 3-1,1 3-10,2-1 1,7 1 0,-3-1 5,-1 1 1,6 0-1,-3-1 1,3 1 18,2-1 1,0 1 0,0-1 8,0 1 0,0-1-16,0 1 1,2-3 0,2-1-18,1-2 1,8-7 0,-2 2-90,4-5 0,1-1 0,1 0 12,-1 0 1,1 0 0,1 0-473,4 0 554,4 0 0,0 0 0,-2 0 0</inkml:trace>
  <inkml:trace contextRef="#ctx0" brushRef="#br0" timeOffset="89">27947 7772 7519,'0'11'-824,"0"0"789,0-7 1,1 3 189,5-7 1,-2 0-107,7 0 0,-8-2 0,5-1-61,-1-3 0,-5-7 1,5 4 22,1 0 1,-7-6 0,7 4-36,-1-3 0,-5-3 1,3 0-1,-1 3 6,2 3 1,-5-4 107,5 4-44,-4 4-11,-2-1 1,0 10 0,0 4 0,0 5-7,0 3 0,0-3 1,0 0-1,0 2 4,0 2 1,0 2 0,0-1-42,0 1 1,2-1-115,3 1 1,4-3-57,8-3 1,-1-3-49,1-8 0,0 0 0,-1 0 226,1 0 0,-1-8 0,1-1 0</inkml:trace>
  <inkml:trace contextRef="#ctx0" brushRef="#br0" timeOffset="90">28145 7508 7186,'-11'0'-759,"0"0"287,7 0 472,-3 7 0,14-5 0,3 5 0</inkml:trace>
  <inkml:trace contextRef="#ctx0" brushRef="#br0" timeOffset="91">28079 6846 6550,'0'-11'412,"0"0"-434,0 7 1,2-8 8,3 6 0,-1-5 1,7 5 4,2 3 1,2 1-1,1 2-15,1 0 0,-1 0 1,1 0-53,-1 0 0,-5 0 43,0 0 1,-5 5-1,3 3 29,-2 1 0,-3 2 8,-10 6 0,3-3 0,-6-1 7,1-2 1,1-7 0,3 3 108,-1 1 1,-1-5 81,6 8-87,0-7 1,2 3-53,4-7 1,3 0-1,7 0-71,1 0 0,-1 0 1,1 0-139,-1 0 1,8 0 0,2 0-97,0 0 1,-2 0-1,-8 0 241,1 0 0,-1-7 0,1-2 0</inkml:trace>
  <inkml:trace contextRef="#ctx0" brushRef="#br0" timeOffset="92">28922 7144 7439,'11'0'-299,"0"0"211,2 0 1,-4 0 0,2 0 72,2 0 0,-4 0 0,2 0-183,2 0 1,-3 5 197,1 1 0,0 7 0,5-4 0</inkml:trace>
  <inkml:trace contextRef="#ctx0" brushRef="#br0" timeOffset="93">29005 7293 7746,'2'16'-205,"3"1"0,-1-8 0,7-2 0,2-1 109,2-1 0,3 1 96,4-6 0,4 7 0,7 2 0</inkml:trace>
  <inkml:trace contextRef="#ctx0" brushRef="#br0" timeOffset="94">27517 8219 6844,'-17'0'-421,"1"0"0,5 0 731,0 0-10,7 0-77,-3 0-164,7 0 0,7 0 19,4 0 1,-2 0-35,2 0 0,0 0-38,6 0 1,-1 0 0,1 0 0,-1 0 0,1-2-10,-1-4 1,6 4-1,0-3 11,-1 3 0,-1 2 0,0 0 0,2 0-39,-2 0 0,4 0 0,0 0 0,0 0 31,0 0 0,5 0 0,-3-2 0,2-1 18,-1-3 0,-5 1 0,6 5 0,-1 0-8,-1 0 0,5 0 0,-3 0 0,3-2-21,2-4 0,0 4 0,-2-3 0,-1 3 4,-3 2 1,1-6 0,5 1 0,0 1-6,0 2 0,0 2 0,0 0 0,0-1 9,0-5 0,1 4 0,-1-3 0,0 3 4,0 2 0,0 0 0,0 0 0,2 0 20,3 0 1,-3 0-1,6 0 1,-3 0-32,1 0 1,7 0 0,-2-2 0,2-2-4,-2-1 1,4-1 0,-6 6 0,2 0 40,0 0 0,-5 0 0,3-1 1,-2-3 33,-3-2 1,0 1 0,0 5 0,1 0-10,-1 0 0,-2 0 0,0 0 0,2-2-34,1-3 1,1 3 0,-4-4-1,1 4-26,3 2 1,0 0-1,-6-2 1,0-1 35,0-3 0,5 1 1,1 5-1,0 0 33,1 0 1,-3 0-1,7 0 1,0 0-34,-2 0 0,4 0 1,-5 0-1,-1 0-17,0 0 0,1-2 0,-4-2 0,1-1-35,-1 1 1,3 2 0,-1 2 0,-2 0 55,-2 0 1,-4 0 0,-2 0 0,-1 0-18,1 0 0,-3 0 1,0 0-1,-1 0 78,1 0 1,-6 0 0,2 0 0,-3 0 65,-3 0 0,-5 0-47,0 0-71,0 0-1262,-2 0 77,-1 0 817,-8 0 1,-8-2 0,-3-3 325,-3-6 0,-3-4 0,1-1 0</inkml:trace>
  <inkml:trace contextRef="#ctx0" brushRef="#br0" timeOffset="95">30576 6912 6583,'0'-9'503,"0"2"-920,0 7 714,0 0 1,0 7-270,0 4 0,0-2 0,2 0 0,1 1 26,3-1 0,-1 2 0,-5 5-22,0 1 0,0-1 0,0 1-12,0 0 1,0-1 0,0 1 0,0-1 10,0 1 0,6-1 0,-1 1-182,-1-1 1,-2 1 51,-2-1 0,0 1-156,0-1-36,0-6 0,0-1-134,0-4 425,7-3 0,-5 6 0,6-8 0</inkml:trace>
  <inkml:trace contextRef="#ctx0" brushRef="#br0" timeOffset="96">30907 6945 7545,'0'9'-999,"0"-1"773,0-8 665,0 0-409,-8 0 0,6 2-35,-3 3 0,1-1 62,-1 7 0,3-6 0,-5 5 88,-1-3 1,6 6-110,-3-2 1,3 4-39,2 1 0,-5 1 0,-1-1 2,2 1 1,2-6-1,2 0-44,0 2 1,0 1 95,0 3 1,0-6 6,0 0 1,0-6 0,2 5-32,4-3 1,-2-2 0,5-3 0,-2 4 0,6-4-39,-2 3 0,2-1 1,0-1-9,-2 3 1,0 0 46,5-6 1,1 0 0,-1 0-15,1 0 1,-2-2 0,-3-2 39,-1-2 0,0-6-49,6 1 1,-8 1 0,-1 1 0,-3 0-5,1 0 0,-1 3 1,-5-5-9,0-2 0,0-1 1,0-3 3,0 1 0,0-1 1,0 1 1,0-1 0,0 1-3,0-1 0,-2 2 1,-3 2-83,-6 2 0,2 8 0,-3-3 41,0 4 1,-3-3 0,-2-1-1,1 3-167,-1 1 0,1 2 1,-1 0 83,1 0 1,5 0-1,2 2 1,-1 1-391,1 3 517,5-1 0,-3-5 0,7 0 0</inkml:trace>
  <inkml:trace contextRef="#ctx0" brushRef="#br0" timeOffset="97">31684 6648 7714,'0'-11'-1149,"0"0"1328,0 7-123,0-3-37,0 7 72,0 0 1,-2 7-1,-2 4-41,-1 4 1,-6 7 0,3 2-1,-1-1-15,-4 1 0,4 6 0,0-3 1,0 5-60,0 1 1,-1 2 0,-2 1-1,1 3-12,-2-2 0,4 3 1,-1-1-1,1-3-17,0-1 1,3 0 0,-3 2 0,0 0 18,0-6 0,5 2 0,-3-5 0,1 3 19,1 2 0,-1-6 1,5-1-1,-3 0 40,-2 0 0,1-6 0,5 2 0,0-4 12,0-1 0,-6-1 0,1 1 0,1-1-23,2 1 0,0-6 0,-1 0 2,-3 2 1,-1-6 0,3 1-168,-1-1-81,-1-5 0,-1 3 22,-4-10 0,3 1 210,3-7 0,-4-7 0,0-8 0</inkml:trace>
  <inkml:trace contextRef="#ctx0" brushRef="#br0" timeOffset="98">31436 6995 7400,'0'-17'-656,"0"6"805,0 0 0,0 0 59,0-5 1,0 5-63,0 0 0,2 7-748,3-1 360,-3 3 1,7 2 0,-5 2-137,1 3 378,1-3 0,-6 13 0,0-6 0</inkml:trace>
  <inkml:trace contextRef="#ctx0" brushRef="#br0" timeOffset="99">31651 7177 7099,'9'0'188,"-2"0"-244,-7 0 32,0 0 0,-7 0 1,-2 0-1</inkml:trace>
  <inkml:trace contextRef="#ctx0" brushRef="#br0" timeOffset="100">19348 3373 7464,'7'17'-1314,"-5"-6"1333,3 0 1,-5-7-1,-3 3-38,-3 0 0,-1-5-40,1 4-81,4-4 1,-5-4 139,7-4 0,-7 4 0,-2-5 0</inkml:trace>
  <inkml:trace contextRef="#ctx0" brushRef="#br0" timeOffset="101">19315 3423 5747,'9'0'1064,"-2"0"-728,-7 0-292,0 0 0,-5 7 0,-1 4-45,2 4 1,3 2-1,1-1 1,0 1-7,0-1 1,0 6-1,0 2 1,0 0 4,0 0 0,0 0 1,0-4-1,1 2 7,5-2 0,-4 4 0,3-2 0,-3-2 12,-2-1 0,6-3 0,-1 1-14,-1-1 1,-2 1 0,-2 0 7,0-1 0,0-5 0,0 0-35,0 2 1,0-4-260,0 2 0,0 0-252,0 6 535,0-8 0,0 6 0,0-6 0</inkml:trace>
  <inkml:trace contextRef="#ctx0" brushRef="#br0" timeOffset="102">19315 3919 7589,'7'9'-506,"-3"4"1,5-5 549,-2 1 0,6-4 0,-2 4-219,4-1 0,-4-3 175,0-5 0,0 0 0,5 0 0</inkml:trace>
  <inkml:trace contextRef="#ctx0" brushRef="#br0" timeOffset="103">19480 3952 5938,'-11'0'573,"0"0"0,0 2-608,2 4 1,-4-3-1,5 8 1,1 2-293,0 2 0,-4 1 327,5 1 0,-7-1 0,4 1 0</inkml:trace>
  <inkml:trace contextRef="#ctx0" brushRef="#br0" timeOffset="104">19182 4564 6534,'11'0'126,"0"0"1,-5 0-51,5 0 1,-6 0-89,6 0 0,0 0 0,6 0 21,0 0 0,-6 0 0,-2-2 0,0-1 20,0-3 1,-3-5 0,3 4 24,-2-3 1,4-1-28,-5-5 1,1 1 0,-3 2 30,1 2 1,1 6 22,-6-6-77,0 7-368,0-3 318,0 7 1,0 7-1,0 4 1,0 4 44,0 1 1,0 1 0,0-1 0,0 1 15,0 0 0,0-1 0,2 1 0,1-1-1,3 1 0,-1-1 1,-3 1-1,2-1 4,1 1 0,1-1 0,-4 1-6,3-1 1,-3 1-1,4-1-92,-5 1 0,-1 0 0,0-1 30,0 1 1,0-6-42,0 0 1,0-6-1,-1 4-48,-5-1 0,2 3 51,-7-6 1,6 1 97,-6-6 0,5 0 8,-5 0 26,8 0 0,-5-2 30,8-4 1,0 3 210,0-8-138,8 7 0,1-3-68,7 7 0,-5 0 1,0 0-57,2 0 1,2 0 0,1 0-129,1 0 0,7 0 1,2 0-417,-1 0 521,-1 0 0,-7-8 0,-1-1 0</inkml:trace>
  <inkml:trace contextRef="#ctx0" brushRef="#br0" timeOffset="105">19811 4630 7119,'0'-11'-188,"0"0"439,0 7-285,0-10 1,-8 12 19,-3-4 1,4 6 0,0 4-1,1 3 17,1 3 0,-3-5 1,5 6-1,-3 2 5,2 2 1,-3 1 0,2 1 7,1-1 0,2 1 0,2-1 0,0 1 4,0-1 0,0 1 0,0 0-18,0-1 1,2-1 0,2-2 0,3-4-1,2-2 1,-3 4-1,5-3-4,1 1 1,3-6 0,2 3 4,-1-4 1,-5-2-1,0 0 1,2 0 29,2 0 0,1-2 1,1-4 25,-1-5 1,-1 2 0,-2-2 0,-2-2 0,2-1 1,-6-3-1,1 1 1,-3-1-32,1 0 0,-1 1 1,-5-1-1,0 1-56,0-1 1,0 1 0,-2-1-28,-3 1 1,-4-1 0,-8 3-76,1 2 0,4 5 0,1 7-95,-1 0 1,-3 0 0,-2 2 42,1 3 1,1 5 0,2 6 180,2 1 0,8-1 0,-5 1 0</inkml:trace>
  <inkml:trace contextRef="#ctx0" brushRef="#br0" timeOffset="106">20406 4399 7958,'9'-8'-281,"0"-1"0,-5-7-226,2-1 1,-1 6 733,-5 0 27,0 7-199,0-3 1,-2 7-59,-3 0 0,3 7 0,-5 4 0,1 4 31,1 2 1,-7 5 0,7 2-1,-1 1-20,-1 5 1,5 1 0,-5 0 0,1-1 3,1-3 1,-1 1 0,5 5-1,-3 0-38,-2 0 1,1 0-1,5 0 1,-2 0-37,-4 0 0,5 0 0,-5-2 0,2-1 29,-1-3 0,3-5 0,-5 4 0,1 0 11,1 0 0,-1-6 0,6 2 0,-2-6-63,-3-5 1,3 4-293,-3-4 153,3 4 224,2-6 0,0-2 0,0-21 0,0-5 0</inkml:trace>
  <inkml:trace contextRef="#ctx0" brushRef="#br0" timeOffset="107">20290 4729 6544,'0'-11'540,"0"0"-1089,0 8 549,0-5 0,8 1 0,1-2 0</inkml:trace>
  <inkml:trace contextRef="#ctx0" brushRef="#br0" timeOffset="108">20522 4762 7688,'5'12'-758,"1"-1"1,1-8 753,-1 3 0,-3-4-246,8-2 250,-7 0 0,11 7 0,-6 2 0</inkml:trace>
  <inkml:trace contextRef="#ctx0" brushRef="#br0" timeOffset="109">19645 5226 7694,'11'0'-1833,"0"0"1915,0 0 0,6 0 0,-1-2 67,1-4 0,-6 4 0,0-3-96,2 3 1,2-4 0,1 1-14,1 1 1,-1 2-1,-1 1 1,-2-3-131,-2-2 0,0 1-78,5 5 1,1 0 61,-1 0 1,-6 2-24,-5 3 1,-3-1 128,-2 7 0,0-7 0,0 10 0,0-4 0</inkml:trace>
  <inkml:trace contextRef="#ctx0" brushRef="#br0" timeOffset="110">19645 5358 6656,'0'9'-344,"8"-2"439,3-7 1,3 0-15,3 0 0,-1 0 0,-1 2-39,-4 4 0,4-4 1,-4 3 0,4-3 1,-1 0-407,-3 3 363,4-3 0,-6 5 0,8-7 0</inkml:trace>
  <inkml:trace contextRef="#ctx0" brushRef="#br0" timeOffset="111">14949 2001 6624,'-9'-7'226,"1"5"-137,8-6 47,-7 8-107,-2-7 0,-2 5-53,0-3 0,5 3 40,-5 2 1,6 0-62,-6 0 1,5 0 38,-5 0 1,6 0-1,-6 0 4,-2 0 1,4 5 0,-2 1 1,-2-2 0,4 3 0,-2-2 0,1 3 0,-3-5 0,2 3 0,6 5 0,-6-4-26,-2 2 0,4-3 24,-2 5 1,0-2 0,-4 4-2,4-2 1,-2-5 0,6 3 0,0 0 13,-1 0 1,-5 2-11,2 6 1,-2-1 0,1-1 0,2-2-1,3-2 0,0-6 1,3 6-3,-1 2 1,-7 2-1,5 0 1,-2-4 0,5 3 0,-3-4 62,0-1 1,3 5-60,-7-3 0,5 2 0,-3 0 0,2-2-5,3 2 0,0-4 1,1 2-1,-3 2 1,3 2 1,-1-4 0,0 0-1,-1 2 4,1 1 1,2 3 0,0 0 2,-3-1 1,3 1 0,-3-1 0,3 1-2,2-1 1,-6 6 0,1 0 0,1-1-7,2-3 0,0-2 1,-1 3-1,-3 1 5,2 2 0,-3 0 0,2-5 0,-1-1 15,-1 1 0,5 5 0,-5 0 0,1-2-17,1-2 1,-1-1 0,4-1-1,-1 1 10,-3 0 1,0-1-1,5 1 1,-3-1 2,-2 1 0,1 1 1,5 2-1,-2 2-4,-3-1 1,3-3 0,-4-2 0,4 3-8,2 3 1,-5-4 0,-1 4 0,3-3 2,1-3 0,-4 6 0,1 0 0,1-1 0,2-3 1,1 0-1,-3 2 1,-2 3 11,3-3 1,-1-2 0,0 0 0,-1 3-11,1 1 0,2 0 0,2-6 0,0 1 3,0-1 1,-5 1 0,-1 1 0,3 3-18,1 1 0,2 0 0,0-4 0,0 2 0,0 2 1,0 2-1,0-4 1,0 2-5,0-1 0,0-1 0,0 0 0,0 2 7,0-2 0,0 4 1,0-2-1,0 0 0,0 2 0,2-5 1,1 4-1,3-1 3,-3 1 0,5 4 0,-1-5 0,0 0-1,1 2 1,-1-4 0,-3 6 0,3-2-1,2-4 1,-3 4 0,3-2 0,-2-2-1,-3-1 0,5 3 0,1 2 0,1-1 0,0 1 0,-6-2 0,6-3 0,0 1 0,-2 2 1,6 0-1,-4-5 1,2-1 4,-2 1 1,4-1 0,-4 1-1,3 1-1,3 4 1,-2-3 0,-3 3 0,-1-6-8,2-5 0,2 11 0,2-3-23,-1-1 1,-1 4-1,-2-11 1,-2 4 11,2 1 1,-4 1 0,0-1 0,0 1 25,0-1 0,0 1 0,4-1-11,-2 1 0,0 0 0,4-1 0,-2 1-4,-2-1 0,-2 1 0,4-1 0,-2-1-8,2-4 1,0 4 0,0-4 0,-2 3-6,2 3 0,-4-6 1,2 0-1,0 2 12,-2 2 1,6-1 0,-4-1-1,2-2 8,-2 2 0,3-4 0,-3 2 1,4 2 12,1 2 0,1-4 0,0 0 1,-1 0-11,1-2 1,5 6-1,0-4 1,-2 2-8,-2-2 1,4 1 0,0-4 0,-1 1 3,-3 4 0,-1-4 1,-1 0-1,2 0-13,5 1 1,-5-5 0,4 4 0,-4 1 10,-1-1 1,-1-4-1,1 4 1,-1-1 21,1-5 0,1 5 0,3-1 0,1 0-6,-2 1 0,4 3 0,-2-4 0,0 1-7,2-1 1,-6 4 0,4-4-1,-4 1-9,-1-1 0,0 0 0,-1-3 1,1 3-1,-1 3 0,1-7 1,-3 5-1,-1-3-7,-2 1 1,0 1 0,6-3 45,-1 1 0,-5 6 0,0-5 24,2-3 0,2 1-3,2 2 0,-1-5 7,1 5 1,-3-2-1,-1-1-68,-2 3 0,0 1 0,6-3-11,-1 1 0,-5 1 0,0-6-8,2 0 1,2 5 0,1 1 12,1-3 1,-6-1 0,-2 0-1,0 2-4,1 1 0,-5 1 21,6-6 1,-5 0-3,5 0 0,-6 0-128,6 0-316,-7 0 42,3 0-300,-7 0 384,0 0 0,0-8 308,0-3 0,8-3 0,1-3 0</inkml:trace>
  <inkml:trace contextRef="#ctx0" brushRef="#br0" timeOffset="112">16206 5622 6427,'11'0'247,"0"0"1,-6 2 0,6 4-162,2 5 0,-4 2 0,1-1 0,-1 0-20,0 0 0,-4 3 0,5 3 0,-3 3-80,-3 1 1,3 0-1,-1-4 1,-3 2-101,-1 2 1,-2 2 0,-2-2 0,-1 6 113,-3 3 0,-22 10 0,1 1 0</inkml:trace>
  <inkml:trace contextRef="#ctx0" brushRef="#br0" timeOffset="113">12882 5143 6833,'0'-9'-285,"-2"1"650,-3 8-185,3 0-181,-6 0 0,3 2 1,-1 4 5,3 5 1,-1 3-1,0 3 1,-1-1-29,1 1 0,2 5 0,2 0 0,0-2 14,0-1 0,2-3 0,2 1 0,3-1 5,2 1 0,-3-1 1,5 1-1,2-1 4,1 1 1,-3-2-1,0-2 1,2-4-1,2-2 0,2 4 0,-1-5 0,1-3 24,-1-1 1,1-2 0,-1 0 0,1 0-37,-1 0 1,6 0 0,0-2 0,-1-1-31,-3-3 1,-3-7-1,-2 4 1,-2-2-10,1 0 0,-2 0 0,-1-6-14,-2 1 1,-1 5-1,-6 0 128,0-2 0,-2 4 71,-4-2-37,-3 0-97,-7 2 0,6 3 1,5 12-11,3 5 1,2 3-1,0 3 3,0-1 1,6 1-1,1-2 1,2-3-37,4-1 1,2-5 0,1 3 0,1 0-52,-1 1 0,1-7 0,1 3 94,4-4 0,4-2 0,7 0 0</inkml:trace>
  <inkml:trace contextRef="#ctx0" brushRef="#br0" timeOffset="114">13560 5192 7986,'-17'0'-570,"8"2"1,4 4 554,3 5 0,2 4 0,0 1 0,0 1 63,0-1 1,0 1-1,0 1 1,0 2-8,0 2 0,5 6 0,1-6 1,-1 0-35,3 2 0,-5-6 0,7 6 0,-3-2 34,-3 0 0,3 0 1,0-5-232,2-1 0,-5-5-640,2 0 830,3 0 0,-7-1 0,12-18 0,-4-10 0</inkml:trace>
  <inkml:trace contextRef="#ctx0" brushRef="#br0" timeOffset="115">13626 5275 8141,'0'-16'-423,"0"-1"1,0 1 0,0-1 559,0 0 1,0 6 0,0 0-61,0-1 1,0 2-1,2 1 1,3 2-7,6 3 1,-1 0 0,1 1 0,1-3-184,3 3 0,2 1 0,-3 4 0,-1 1 40,-2 3 0,-2 7 1,4-2-1,-3 3 36,-3 3 1,-2-1-1,-5 1 1,0 0 10,0-1 0,0 1 0,0-1 0,-1 1-20,-5-1 1,-3-5 0,-8 0 0,3 2-94,3 2 0,-10 1 0,5 1-74,-3-1 1,7-6 211,1-5 0,0-3 0,-6-2 0</inkml:trace>
  <inkml:trace contextRef="#ctx0" brushRef="#br0" timeOffset="116">14172 5159 8138,'0'-16'-743,"0"-1"0,-8 8 876,-3 4 0,-3-3 0,-3 3-88,1 1 1,5 4 0,0 4 0,-2 3-6,-2 2 1,4 0 0,2 4-1,0-2-70,-1 2 0,7 2 0,-3 1 1,4 1-9,2 0 1,0-1-1,0 1 14,0-1 1,0-5 0,2 0-39,4 2 0,-3-6 0,8-1-43,2-4 0,2-2 0,2 0 0,-1 0 105,1 0 0,6-15 0,3-3 0</inkml:trace>
  <inkml:trace contextRef="#ctx0" brushRef="#br0" timeOffset="117">14155 4729 7335,'-16'0'81,"-1"0"81,1 0-291,6-7 0,3 13 0,7-1 147,0 8 1,6 9 0,-1 0 0,1 0-67,1 2 0,-3-4 0,5 6 0,0 0 16,0-1 0,-3-3 0,5 4 0,0 0-66,-2 0 0,6-4 0,-4 3 0,3-1-57,3-4 0,-6-1 1,0-4 154,2-4 0,1 3 0,3-5 0</inkml:trace>
  <inkml:trace contextRef="#ctx0" brushRef="#br0" timeOffset="118">14569 5044 7382,'0'-17'-321,"0"6"0,0 0 516,0-2 1,-2 4-236,-4-2 1,-3 7-44,-7-1 1,-1 5 0,0 3-1,3 5 112,3 1 1,-4 0 0,6 4 0,0-2-27,3 2 1,-1 2 0,1 1-1,1 1 12,-3-1 0,7 1 1,-5-1-27,4 1 1,10-2 0,1-3-15,0-1 1,6-7 0,-4 2 5,3-5 1,3-1-1,-2-1 1,-3-3 6,0-2 0,-3-6 0,4 1 8,-2-4 0,-2-2 1,2 1-1,-4-1-16,1 1 0,-7-1 1,7 2 138,-1 4 68,-5-3-189,5 12 1,-5-5 0,2 8-80,1 5 1,6 3 0,-5 8-1,-3-1 0,5-5 1,-1 0-33,2 2 1,-3-4-1,5 0 23,2-1 1,-4-3 89,2-5 0,-7 8 0,3 1 0</inkml:trace>
  <inkml:trace contextRef="#ctx0" brushRef="#br0" timeOffset="119">14751 4581 7062,'0'-17'-557,"0"8"571,0 2 0,1 7 1,3 1-1,2 5 28,-3 5 1,1 4 0,0 3 0,1 2-20,-1 2 1,3 8 0,0-5 0,1 3-5,-1-1 0,4-4 0,-3 2 0,-1 1-44,0 0 0,4-6 1,-5 2-1,-1-4-59,3-1 0,-7-1 0,7 1-123,-1-1 1,-3-1 206,7-4 0,-7 4 0,3-6 0</inkml:trace>
  <inkml:trace contextRef="#ctx0" brushRef="#br0" timeOffset="120">14684 4944 7420,'8'-9'-10,"-5"0"1,8 5 0,2-1-14,2 1 0,2 0 1,-1 1-1,1-3 34,-1 3 1,1-1 0,-1 0 0,1-1 6,-1 1 1,6-3-1,0 1 1,-1 3-17,-3 1 1,-2-4 0,1 1-1,0-1-42,-1-1 0,1 5 1,-1-5 46,1-1 0,-3 5 0,-1-7 0,-2 3-4,2 3 0,-4-3 0,1 0 0,-1-1-234,0 1-21,-5 1 207,10-1-12,-12 5 0,4-5 143,-12 7-102,4 0 0,-5 2-252,7 3 1,0 4 295,0 8 1,0-6 151,0 0 1,2-7 295,3 1-282,-3-3 1,7-2-1,-5-2-140,1-3 0,1 1 1,-6-7-80,0-2 1,0 4 0,0-2 48,0-2 1,0 4 0,-2 0-88,-3 1 0,3 1 1,-6 3-46,1-1 0,3-2 47,-7 1 1,0 4 0,-3-2 44,3 8 0,-4 5 1,6 8-1,-2-1 35,0 1 1,5-1 0,-3 1 0,2 0 37,3-1 0,-3 1 0,1-1 0,2 1 31,3-1 0,1-5 1,0 0-1,1 0-41,5-1 1,3 2 0,8-4 0,-1-1-48,1 0 0,5-1 0,2-6 0,3 0 41,8 0 0,0-2 0,9-2-41,2-1 0,9-8 0,4 4 0</inkml:trace>
  <inkml:trace contextRef="#ctx0" brushRef="#br0" timeOffset="121">17330 6019 7099,'-11'0'-391,"0"0"1,6 0 433,-6 0 1,0 6 6,-6-1 0,8 8 1,2-4-38,-1 1 1,6 4 0,-5-3-7,0 4 0,5 7 0,-6 0 1,3-2-12,-1-1 0,-1-3 0,3 1 1,-1 1 33,1 4 0,2-3 0,2 3 0,0-4-1,0-2 1,6 1 0,1 0 0,1-1-1,-1 1 1,6-1-1,-2 1 4,4-1 1,-1-5 0,-1-2 0,-2 1-7,2-1 1,-4-6-1,2 3 1,0-2 6,-2 1 1,6-3 0,-4 4-24,4-5 0,-4-1 0,0-1 15,2-5 1,-4 4 0,0-5-1,0-1 17,0-3 1,-3 2 0,3-2 0,0-2 18,1-1 0,-5-3 1,4 1-1,-1-1-47,-5 1 1,5-1-1,-1-1 1,0-3 16,1-1 1,-1-2-1,-3 4 1,1-2-95,-1 2 0,-2 2 1,-2 1-1,0 1 62,0-1 0,0 0 0,0 1 34,0-1 1,-2 1 0,-4-1-18,-5 1 1,2 1 0,-2 2-1,0 2-20,2-2 0,-6 4 0,4-2-31,-3-2 0,-3 4 0,0 0 29,1 2 0,-1-1 1,1 5-13,-1-3 0,1 1 0,-1 5-27,1 0 1,5 5 0,0 2-127,-2 3 0,-2 1 1,0 5-1,3 1 110,0-1 1,7 1 0,-4-1-1,1 1 61,5-1 0,1 1 0,2-1-18,0 1 1,0-6-1,2-2 1,1 0 190,3 1 0,7-7 0,-2 5 16,4-1 0,7-5 1,0 3-136,-2-3 0,-2-2 0,-1 0 1,-1 0-209,1 0 1,-1 0 0,1 0-1,-1 0-18,1 0 171,-1 0 0,8 7 0,2 3 0</inkml:trace>
  <inkml:trace contextRef="#ctx0" brushRef="#br0" timeOffset="122">17793 6515 6307,'0'-9'317,"0"0"72,0 3-248,8 5 0,-7-9 60,5 5-265,-4 3 251,-2-5-70,0 7 30,0 0-114,-8 0 0,5 0-172,-8 0 1,5 2 0,-3 3 89,2 6 0,-4-2 0,3 2 10,-1 2 1,0 2 0,-2 1 14,5 1 1,-1 0 0,2-1 10,1 1 1,-4-1 26,3 1 1,-1-1 19,6 1 1,6-6-1,1-2 19,3-2 1,-5 4-1,4-3-22,-1 1 1,4-4-15,-1 6 1,-1-7-1,1 2-19,2-5 0,-4-1 51,2 0 0,0 0 60,5 0 1,1 0-53,-1 0 1,1-7-25,-1-4 1,-5-2 0,-1 0-5,-3 2 1,4 0-1,-5-5 1,-1 1 21,2 4 0,-5-4 0,4 4-30,-4-3 1,-1 3 0,3 0-28,2-2 0,-1 3 0,-7-1 8,-3-1 0,3 2 0,-5 1-70,-1 2 1,5-4-1,-8 5-118,-2 3 0,3-5 0,-1 3 0,-1 1-170,-3 2 1,4 8 0,0 1 355,-2 2 0,-2 2 0,-1 6 0</inkml:trace>
  <inkml:trace contextRef="#ctx0" brushRef="#br0" timeOffset="123">18455 6218 7581,'16'0'91,"1"0"0,-1 0-110,1 0 0,-6 0 0,0 0 1,2 0 30,1 0 0,-3 0 1,0 0-506,2 0 1,2 0-150,2 0 642,-1 0 0,1 7 0,-1 2 0</inkml:trace>
  <inkml:trace contextRef="#ctx0" brushRef="#br0" timeOffset="124">18488 6400 7883,'11'9'-118,"0"-4"0,0-3-12,5-2 0,1 0 0,-1 0-141,1 0 1,0 0 0,-1 2 270,1 3 0,6-3 0,3 6 0</inkml:trace>
  <inkml:trace contextRef="#ctx0" brushRef="#br0" timeOffset="125">19530 6168 8033,'-10'2'-251,"3"2"-505,0 1 1,5 8 693,-4-2 0,3-2 0,-1 2 80,-2 2 0,1 2 0,5 1 29,0 1 0,0-1 1,0 1 30,0-1 0,2-1 0,1-2 27,3-2 1,7 0-47,-2 6 0,4-6 0,1-2-27,1-2 1,-6-1 0,0-6-1,2 0 40,1 0 0,3 0 1,-1 0 4,1 0 0,-6-6 0,0-1 0,2-1-37,1 1 0,-3-4 0,-1 4 0,-1-1-4,0 1 1,-3-6-1,3 2-19,-2-4 1,-1-1-1,-5-1 1,3 1 1,2-1 0,-1 1 0,-5-1 0,0 1-24,0-1 1,0 1 0,-2-1-1,-1 1-18,-3-1 0,-1 2 0,3 2 0,-1 2-5,1-1 0,-5-3-2,-2-2 1,-4 1 0,-2 1 8,1 4 0,-1-2 0,3 6 0,1 0 21,2-1 1,0 3-1,-6 5 1,1-2 0,-1-4 1,6 4 0,0-3 0,-2 3-62,-1 2 0,-3 6 0,0 1-9,1 2 0,7-3 0,1 3 0,3 0 12,-1 0 0,-5 2 0,6 6 69,1-1 1,2-5-1,2 0 45,0 2 0,0-4 1,0 2-39,0 2 0,8-3 0,3-1 208,3-2 0,3-1 0,-1-6-154,1 0 1,0 0-1,-1 0 1,1 0-86,-1 0 1,3-2 42,3-4 0,-4 3 0,4-7 0,-4 3-246,-1 3 0,-1 2 0,1 1-213,0-5 0,-6 4 0,0-3 428,1 3 0,3 2 0,2 0 0,-1 0 0</inkml:trace>
  <inkml:trace contextRef="#ctx0" brushRef="#br0" timeOffset="126">20208 6367 7094,'-10'-8'154,"3"6"0,5-7-380,-3 4 255,3 3 1,-7-6-173,3 8 0,2 0 119,-7 0 0,6 6 0,-6 1 10,-2 3 1,4-7-1,0 5 1,-1-3 2,1 1 1,4 1 0,-6-3 93,-2 1 0,6 8 1,-1-4-57,1 0 1,5 6 0,-5-6-13,-1 0 1,6 6-17,-3-4 0,3 4 25,2 1 0,0-5-25,0 0 1,0 0 0,0 6 1,6-6 0,1 0 22,2 2 1,-3-6-1,3 1 25,-2-1 0,6-5-28,-2 3 1,4 3-25,1-3 1,1 1 16,-1-6 1,1-6 2,-1 1 0,-1-8 1,-2 4 42,-2-1 0,-7 1 0,1 4 0,-1-4 6,1-1 1,-3-4 0,6 4-23,-1 1 1,-5-5 0,3 3 23,-3-4 0,-2 4 1,0 0-2,0-2 0,0 4 0,0-2-44,0-2 0,-2 4-67,-3-2 1,-4 1 0,-8-1-63,1 6 1,-1 3 0,0 2 0,1 0-1192,-1 0 1298,1 0 0,-15 7 0,-4 3 0</inkml:trace>
  <inkml:trace contextRef="#ctx0" brushRef="#br0" timeOffset="127">18504 6036 6778,'0'-11'1345,"0"0"-1549,0 7 0,8-3-134,3 7 0,3 0 0,3 2 338,-1 3 0,1 4 0,0 8 0</inkml:trace>
  <inkml:trace contextRef="#ctx0" brushRef="#br0" timeOffset="128">18653 6350 7910,'0'17'-365,"0"-8"0,2-2 159,3-7 1,-3 2 0,6 2 7,-1 1 0,-3 1 0,7-6 7,2 0 191,-6 0 0,8 0 0,-6 0 0</inkml:trace>
  <inkml:trace contextRef="#ctx0" brushRef="#br0" timeOffset="129">18901 6267 7672,'0'10'84,"2"-3"0,4-7-51,5 0 0,3 0 0,3 0 0,-1 0-208,1 0 0,5 0 1,0 0-1,0 0 175,2 0 0,-6 7 0,6 2 0</inkml:trace>
  <inkml:trace contextRef="#ctx0" brushRef="#br0" timeOffset="130">20671 6218 7494,'0'9'-600,"0"-2"660,0-7 0,1 0 0,5 0-127,5 0 0,-2 6 0,2-1 76,2-1 0,2-2 0,1-2-12,1 0 1,-1 0 0,1 0 0,-1 0-29,1 0 0,5 0 1,0 0-1,-2 0-46,-1 0 1,3 0 0,0-2 0,-2-2 33,-2-1 1,1-1 0,1 6-61,2 0 0,0 0 0,-5 0 103,-1 0 0,1-7 0,-1-2 0</inkml:trace>
  <inkml:trace contextRef="#ctx0" brushRef="#br0" timeOffset="131">21497 6102 6654,'-5'-11'607,"-1"0"-585,1 7 0,-1-5-92,1 4 0,-1 1-50,6-7 1,2 7-5,4-1 0,-3-3 62,8 3 0,0-6-21,6 5 96,-8 1 0,4 3 275,-8-4-86,1 5-136,-6-7-155,0 8-434,0 0 469,7 0 0,-3 0 62,7 0 1,-5-2 51,5-3 1,-6 3 0,4-5-1,0 1-6,1 1 0,-5-6 0,6 5 0,0 1-6,-2-3 1,6 6 0,-6-5 0,2 2 28,0-1 0,0-1 0,6 3-4,-1-2 1,1 1 0,0 5 0,-3-2-14,-3-3 1,4 3 0,-4-4 2,4 4 0,1 4 1,1 2-96,-1 1 0,-7 3 0,-1-3 1,-3 6-33,1 4 1,-1 2-1,-5-1 1,2 1 48,4-1 1,-4 1 0,3-1 0,-3 1 6,-2-1 0,0 6 1,0 0-1,0-1-37,0-3 0,0-1 1,0 1-1,0 2 10,0 2 1,-6 0-1,-1-5 1,0-1 7,-1 1 1,-5-1-1,2 1 22,-3-1 1,-3 1-1,1 0 1,-1-3 5,1-3 1,-1 2 0,-1-6-1,-3 1-4,-1-1 1,0 1 0,6-5-3,-1 3 1,1-1 0,-1-5 56,1 0 0,-1 0 0,1 0 0,-1 0 0,6 0 1,2-2-4,2-3 1,-1 1 0,4-7-44,-1-2 0,-1 4 0,5-2-5,-5-2 1,2-1 0,-5-3-35,2 0 1,1 1 0,6-1 5,0 1 0,0-1 0,0 1-17,0-1 1,0 6 0,0 0-20,0-2 0,8 4 45,3-2 0,2 6 0,-1-5-5,0 3 0,-7 2-33,6 5 0,-5-6 29,5 1 1,0-1-9,5 6 1,-5 0 28,0 0 0,-5 6 0,5-1 36,2-1 1,-6-1 0,0 1 91,1 2 1,1 6-72,7-1 0,-1-1 0,-2-1 0,-4 0-17,-2 0 0,6 2 1,-2 4-53,4-4 1,-4 4 0,0-6 0,0 2 9,-2 0 0,6-2 1,-6 4-1,2-4 26,0-2 0,-5 5 0,5-5 0,2 0 9,1 1 1,1 4 0,-2-2 0,-4 1-5,-2 0 1,6-6 0,-2 6 40,4 2 1,-4-4 0,0 0-1,0 1 6,-2-1 0,6-4 0,-4 5 0,4-1-42,1 0 0,1-5 0,-3 3 0,-1-2-50,-2 1 1,0-1-139,6-5-1,-1 2-39,1 4 1,-6-4-364,0 3 563,-7-3 0,10-9 0,-4-3 0</inkml:trace>
  <inkml:trace contextRef="#ctx0" brushRef="#br0" timeOffset="132">22754 5474 7720,'17'0'-848,"-1"-8"1,-1 5 978,-4-8-26,-4 7 380,-7-4 119,0 8-522,0-7 0,0 3-95,0-7 1,-2 6-5,-3-6 0,1 7 0,-5-3-26,2 0 1,-6 5 2,2-4 0,-4 4 0,-1 4-2,-1 4 0,2-3 0,3 7 0,2-1-29,3 0 1,-4 2 0,4 5 51,-3 1 1,5 0 0,-4-1 0,1 1 22,5-1 1,1 1 0,2-1 0,0 1 31,0-1 1,0 1 0,0-1-1,2 1 24,3-1 1,-3 1-1,5-2 1,1-2-10,3-2 0,-2-8 0,2 3 39,2-4 0,2-2 0,1 0 1,1 0-23,-1 0 0,1 0 0,-1-2 0,-1-4-44,-4-5 1,4 2 0,-4-2 0,3-2 39,3-2 0,-2-1 0,-3-1 0,0 1-47,0-1 1,-2 1 0,-1-3 0,-2-1-6,-3-2 1,3 0 0,-1 4 0,-3-2-28,-1-3 1,-2 0 0,0 2 0,0-1-8,0 2 1,-5 2 0,-3 1-1,-1-1-9,-4-4 1,-1 3 0,-3-3 0,0 4 14,1 1 0,-1 3 1,-1 1-1,-2 2 13,-2-2 1,0 0-1,3 0 1,-1 4-39,-2 2 1,0 1-1,5 4 1,1-1-62,-1-3 0,1 1 0,-1 5 0,1 0-15,-1 0 0,1 0 0,-1 2 0,1 1 27,-1 3 0,1 5 0,1-4 1,4 2-162,5 4 1,-1-4-1,1 2 251,3 2 0,1 2 0,2 1 0</inkml:trace>
  <inkml:trace contextRef="#ctx0" brushRef="#br0" timeOffset="133">23366 5126 6631,'2'-9'-231,"3"4"1,-3 5 231,4 5 1,-3-1-1,1 7 75,2 2 1,-1-4 0,-5 2 0,0 2-18,0 1 0,2 3 0,2 1 0,1 3-57,-1 1 0,-2 5 0,-2-3 0,0 0-39,0 0 1,5 3-1,1-3 1,-3 0 18,-1 0 1,-2 0 0,0-4 0,0 2-2,0-2 0,0-1 0,0-3 10,0 1 1,0-1 62,0 1 172,0-8-145,0-2-69,0-7 1,0-1-23,0-5 1,0-3 0,2-6 10,4 4 0,3-2 1,5 6-19,-3-2 0,4 5 0,-4-1 91,4 3 1,-4-4 0,0 1 87,2 1 1,1 2-116,3 2 0,0 0 0,-1 0-51,1 0 1,-1 0 0,-1 2-63,-4 4 0,4-5 15,-4 5 1,-4-2-1,0-1-547,1 3 173,-7-1 425,7-5 0,-16 0 0,-1 0 0</inkml:trace>
  <inkml:trace contextRef="#ctx0" brushRef="#br0" timeOffset="134">23564 5440 7704,'-9'-9'-287,"2"2"0,9 1 330,3 1 1,-1-6-1,7 5 1,0 1-50,-2-2 1,13 3 0,-2-5-142,4 1 0,0 1 0,-7 3 0,-1-1-416,1 1 563,-1-5 0,1 0 0,-1-8 0</inkml:trace>
  <inkml:trace contextRef="#ctx0" brushRef="#br0" timeOffset="135">23581 5110 7329,'-17'-8'-467,"1"-3"0,7 2 606,3-2 1,6 2 0,6-2-1,5 4-175,3-1 1,5 6-1,3-3 1,5 1-51,5-1 0,1 3 1,-2-4-1,-2 5-69,-1 1 1,-2 1 0,3 3 154,-1 2 0,-8 14 0,4-2 0</inkml:trace>
  <inkml:trace contextRef="#ctx0" brushRef="#br0" timeOffset="136">22837 6036 7439,'0'9'-439,"0"-2"1,2-7 492,3 0 0,4 0 1,8 0 39,-1 0 0,1-5 1,0-1-1,1 3-58,4 1 1,2-4 0,5 1-1,1-1 48,5-1 1,-1 3-1,9-5 1,-1 0-11,0 0 0,-3 3 1,5-5-1,0 0-55,-2 2 0,12-4 1,-5 8-1,3-1-1,-1-1 0,-7 5 0,0-4 0,0 5-145,-1 1 1,-5 0 0,-8 0 0,-5 0-213,-1 0 1,-2 0 0,-5 0 83,-1 0 1,-6 7 254,-5 4 0,-3 4 0,-2 1 0</inkml:trace>
  <inkml:trace contextRef="#ctx0" brushRef="#br0" timeOffset="137">23349 6648 7482,'-11'0'-765,"0"0"1,0 1 800,-5 5 1,-1-4 0,1 3 106,-1-3 0,1 4 0,-1-1-64,1-1 1,-1 5 0,1 0-85,-1 0 0,6 4 1,2-5-1,0-1-25,-1 0 1,7 6 0,-3-2 0,3 4 19,-3 1 1,4-4 0,-3-1 0,3 1-17,2 3 0,0-4 0,0 0 17,0 2 0,0-4 0,2 0 0,1 1 17,3-1 0,7-6 0,-4 5-8,0-1 0,6-5 0,-4 3 63,4-3 1,-4-4-1,0-1 53,1-3 1,-2-5-1,-1 4 1,-2-2-19,-3-4 0,-2 4 0,0-2 0,1-2-43,3-2 0,-1-1 0,-5-1 0,0 0-20,0 1 0,0-2 1,0-3-1,0-3-41,0-1 0,0 3 1,0-4-1,0 0-19,0 1 0,0 4 0,0-3 0,0 2-10,0 0 0,0 0 1,-2 6 26,-3-1 1,-2 1 0,-6-1 0,2 1 1,-2-1 0,-2 2 1,-1 3-1,-1 0-59,1 0 1,-3 2 0,-1 1-1,-2 2-37,2 3 0,1-3 1,3 1-1,-1 3-124,1 1 0,-1 4 0,1 3 226,-1 6 0,1 4 0,-1 1 0,0 1 0</inkml:trace>
  <inkml:trace contextRef="#ctx0" brushRef="#br0" timeOffset="138">23564 6433 6952,'0'-10'-501,"0"3"530,0 7 1,0 7-1,0 5 1,-1 2 2,-5 3 1,4-1-1,-5 3 1,1 1-44,1 2 1,-1 0 0,6-5 0,0-1-2,0 1 0,0-1 0,0 1 0,0-1 7,0 1 1,0-6 0,0 0 61,0 2 0,2-4 0,4 0 0,5-2 1,-2 4-1,2-5 26,2-2 0,-4-3 0,2-1-35,2 0 0,2 0 1,1 0-29,1 0 0,-1-1 0,1-3-8,-1-2 1,1-6 0,-1 2 14,1 1 1,-6-6 0,-2 4 20,-2-3 0,1 3 0,-5 0 0,3-2 7,-2-2 0,-3-3-49,-1-4 0,0-2 0,0-4 0,0 4-40,0 0 0,0 6 0,0-6 0,0 2-62,0 0 1,-1 0-1,-3 6 1,-2-1 63,3 0 1,-1 6-1,0 0 25,-1-1 1,-6 2-1,4 1-32,-3 2 1,5 1 19,-6 6 0,0 0 0,-6 0-12,1 0 1,-1 0 0,1 0 27,-1 0 0,1 8 17,-1 3 0,8-2 0,2 0-1,-1-2 1,6 6 24,-3-2 0,5 2 0,4 0 1,3-4 37,2-1 1,-3-1 0,5-3-23,1 1 1,3 6-1,2-5-33,-1-3 0,1-1 0,-1-2 1,1 0-170,-1 0 1,1 0 0,-1 0-171,1 0 1,-1 0 317,1 0 0,0 0 0,-1 0 0</inkml:trace>
  <inkml:trace contextRef="#ctx0" brushRef="#br0" timeOffset="139">24011 6532 6854,'-9'16'114,"1"1"-117,1 0 0,5-1 0,-3 1-10,3-1 1,-4 1-1,1-1 1,1 1-15,2-1 0,-3-5 0,-1 0 83,3 2 0,1-4 68,2 2 0,2-7 0,3 2 42,6-5 0,-2-1 0,2 0-106,2 0 1,2-1-1,1-3 1,1-3 0,0-3 0,-3 5 0,-1-4 0,-2-1 10,2 1 1,-6-2 0,1-5-54,-1-1 0,-5 6 0,3 0 1,-5-2-126,-5-1 1,1 3-1,-7 0 1,-4 0-229,-5 1 1,-5-3-1,-9 6 1,1 0 334,0-1 0,-7-4 0,-2 2 0</inkml:trace>
  <inkml:trace contextRef="#ctx0" brushRef="#br0" timeOffset="140">21630 5622 6293,'0'-9'156,"0"2"-42,0 7 1,2 0-69,3 0 1,4 0 0,8 0-35,-1 0 0,3 0 1,1 0-1,2 0-17,-2 0 0,-1 2 0,-3 1 1,1 3-15,-1-2 1,6 3 0,0 0 0,-2 1 16,-1-1 0,-3 0 0,3-3 0,-1 3-6,-1 3 1,3-7-1,-11 5 1,2-3 4,0 1 0,-5 5 0,3-4 32,-2 2 1,-1 2 0,-5 6-21,5-1 1,-4 1 0,3-1 0,-3 1 0,-2-1-13,0 1 0,0 5 1,0 0-15,0-2 1,0 4 0,0-2-1,0 0-2,0 2 0,-5 0 0,-1 4 0,2-5 10,3 1 1,1-5-1,0 3 1,0-4-5,0-1 0,0-1 0,0 1 0,-2-3 2,-4-3 0,4 4 1,-5-4-1,2 4-7,-1 1 1,-5 1 0,4-1 0,-2-1 7,-4-4 0,0 4 0,0-4 0,2 4 2,-2 1 0,-2-5 0,-1 0 0,-1 0 7,1-2 0,1 6 0,2-6 11,2 0 1,0 6 54,-5-4-56,-1-3 0,6-1 0,2-5-5,1 3 1,1-3 5,2 4 0,-5-5-10,-6-1 1,-1 0 0,1 0 0,-1 0 3,1 0 1,-1 0 0,1 0 8,-1 0 1,6-5-1,0-1-8,-2 3 0,4-5-49,-2 3 1,7-8-1,-1 2 0,3 2 0,2-2 1,0-2-70,0-2 0,0 4 1,0 0-1,0-2 80,0-1 1,6-3-1,-1 1 1,-1-1 34,-2 0 1,3 1-1,2 1 3,3 4 1,-7-3 5,3 2 0,-3 5 13,3 2 1,-4 1 20,3-2 1,-3 3-38,-2-8 0,6 5 1,-1-5-4,1 0 1,-6 0-1,2 2 167,3 2 7,-3 1 1,13 1-173,-4-1 0,-2 1 0,2 5 0,2 0 20,1 0 1,3 0 0,-1 0-1,1 0-52,0 0 1,-1 0 0,1 0-1,-1 0 45,1 0 0,-1 7 0,1 4 13,-1 4 1,1-1-1,-2-1 1,-3-2-15,-1 2 1,0 2 0,6 1-20,-1 1 1,-1-1 0,-2 1 0,-2-1-16,2 1 0,2 0 1,1-1-3,1 1 1,-1-1-1,1 1 1,-1-1 12,1 1 1,-1-3-1,-1-1 1,-2-2-67,-2 2 0,0 0 0,4 0 0,-2-4 42,-2-2 1,-6 4-1,4-3 28,-1 1 0,4-5 0,-2 3 0</inkml:trace>
  <inkml:trace contextRef="#ctx0" brushRef="#br0" timeOffset="141">21861 5655 7399,'2'-11'-342,"4"0"1,-3 6 0,8-4 420,2 1 0,-6 1 1,1 3 13,-1-1 1,-3-1-69,7 6 0,0 8 0,4 3-15,-4 3 1,3 3 0,-5-1-5,1 1 1,3 5-1,-8 0 1,1-2-2,1-1 1,-5-1 0,5 2 0,-1 2-10,-1-1 0,1-3 0,-6-2 0,0 1 1,0 0 0,5 1 0,1 2 1,-3 2 6,-1-2 0,-2-1 1,0-3-1,0 3-25,0 3 1,-5-2 0,-3 6 0,-1-1-11,-4 1 0,4-4 0,0 4 1,0 0-32,0-1 1,5-3 0,-4 4 0,3-2 45,-1-4 0,-1-1 0,3-3 23,-1 1 1,-1-1 0,5-1 0,-3-2-13,-2-2 0,-1-8 0,3 5 52,-1-1 1,-2-3 0,1 5 52,-5-2 0,2-1 0,-2-6 0,0 2-66,2 3 1,-6-3-1,4 4-40,-4-5 1,-1-1-1,-1 0 1,1 0-1,-1 0 1,-5 0-1,0 0 1,2 0 33,1 0 0,3-1 1,-1-5 8,1-5 0,1 2 0,4-2 0,4 0-95,-1 2 0,6-6 1,-3 4-1,3-4-68,2-1 0,0-1 0,0-1 84,0-4 1,0 3 0,0-3 0,0 4 33,0 1 1,0 6-1,2 2 1,2 0 44,1 0 1,1 3 5,-6-5 1,1 2 0,3-4-1,2 2-36,-3-2 0,5 4 0,-1 0 0,0 0 6,1 0 0,5 3-24,-2-5 0,3 7 1,1-3-1,-2 1-6,-2 1 1,0-1-1,5 6 13,1 0 0,-6 0 0,0 0 6,2 0 1,2 0 0,1 0 18,1 0 0,-6 2 0,0 2-1,2 1 0,1 3 1,3-5-15,-1 3 0,1 5 0,-1-4-4,1 3 0,-1-5 1,1 6-1,0 0 14,-1-2 1,-5 6 0,0-4 0,0 4 35,-2 1 0,6-5 1,-4 0-1,2 2 117,-2 2 1,4-4-1,-4 0 1,3 2-100,3 1 1,-1-3 0,1-1 0,0-1-65,-1 0 0,1 0 0,-1 4 1,1-4-47,-1-1 1,1-1-1,-1-3-153,1 1 1,-6 1 0,-2-4-924,-2 3 1116,6-3 0,-11 5 0,5-7 0</inkml:trace>
  <inkml:trace contextRef="#ctx0" brushRef="#br0" timeOffset="142">22060 5507 6516,'16'7'92,"-5"2"1,-2 8-75,-1-1 1,3 6 0,-6 0-1,1 0-14,1 2 1,-5-4 0,5 6-1,-1 0-2,-1 0 0,6-4 1,-5 3-1,-2-1-22,-3-3 1,5 2-1,-1 1 1,-1 0 5,-2 0 0,0 4 1,1-4-1,3 1 8,-2 5 0,-3-5 0,-1 3 0,0 1-25,0 3 0,0-1 0,-1-2 0,-3-3 11,-2-2 1,-1 3-1,3-5 1,-3 0-9,-2 2 1,3-5 0,-3 3-1,0-4 28,0-1 1,0-6 0,-4 0 0,2 0 48,-2-2 1,-2 4-1,-1-8-4,-1-1 1,1-2 0,-1-2-29,0 0 0,1 0 0,-1 0 0,1 0-10,-1 0 0,1 0 0,-1 0-8,1 0 0,-1 0 0,1 0 0,-1 0 1,1 0 1,-1 0 0,1 0 0,-1 0-4,0 0 0,1 0 1,-1-2 23,1-4 0,-1-3 25,1-7 1,1-1 0,2 1-47,2-1 1,8 1 0,-3-1-37,4 1 0,2-1 0,0 0 1,0 1-39,0-1 1,2-5 0,2 0 0,1 2 23,-1 2 1,-2 1 0,-2 1 76,0-1 1,0 1 139,0-1 1,2 0-151,3 1 0,-1 7 0,5 1 0,0 3 6,0-1 1,-3 1 0,5 5-62,2 0 1,1-6 0,3 1 0,-1 1 12,1 2 0,0 2 0,-1 0 27,1 0 0,-1 0 0,1 0 1,-3 2 14,-3 4 1,4-3 0,-4 8-9,4 2 1,1 2-1,1 1 1,-2 1-1,-4 0 0,3-1 1,-3 1-1,4-1 84,2 1 0,-1-1 0,1 1-13,-1-1 0,1 1 0,-1-1 0,1 1-56,-1-1 1,1 1 0,-1 0 0,1-1-9,-1 1 1,1-1-1,0 1 1,-1-3-136,1-3 1,-1 4-1,1-4 1,-1 4-98,1 1 1,-1-5 0,1 0 215,-1 2 0,1 2 0,-1 2 0</inkml:trace>
  <inkml:trace contextRef="#ctx0" brushRef="#br0" timeOffset="143">30477 6367 7031,'16'0'-63,"1"0"0,-1 0 0,1 0 49,-1 0 0,6 0 0,0 0 0,-1 0 26,-3 0 1,0 0 0,3 0 0,1 0 46,-2 0 0,4 0 0,0 0 1,0 0-12,-1 0 1,1-2 0,-3-2 0,2-1-34,3 1 1,-4 2 0,4 2 0,0 0-12,-1 0 0,-3-6 0,6 1 0,0-1-63,-3-1 0,5 5 0,-8-3 0,-2 3-28,-2 2 1,4 0-1,0 0 1,-1 0 63,-3 0 1,-1 0 0,-1 0 0,2 0 13,4 0 0,-3-6 0,3 1 0,-4 1-9,-1 2 1,-1 2 0,1 0 8,-1 0 0,1 0-15,-1 0 0,-4 0 62,-1 0 0,-6 0-10,6 0 0,-5 0 1,3 2-1,0 2-22,0 1 0,-3 1 0,3-4 0,0 1-13,0 3 0,-3 5 1,5-6-1,0 1-41,-2 1 1,6-3 0,-4 5 29,3-1 0,3 3 1,-1-6-1,-1 1 6,-4 1 0,4-5 1,-6 5-1,2-1 1,0-1 0,0 3 22,6-3 1,-6-3-1,-2 5 5,-2 1 1,-1-5-1,-4 8-11,3 2 1,-3-4 0,3 2-2,-3 2 0,-2-4 0,0 2 5,0 2 0,6-4 1,-1 2 17,-1 2 1,-2 2 0,0 2 48,3-1 0,-3 1 0,4-1 0,-3 1 16,3-1 1,-4 1 0,3-1-1,-1 3-5,1 3 1,-3-4 0,4 4 0,-3-2-59,3 2 1,-4-1 0,3 6 0,-3 1 25,-2-3 0,0 5 0,0-6 1,0 2-131,0 3 1,0 2 0,0 0 0,0-1 34,0-3 0,0 1 0,0 5 1,0 0 21,0 0 1,0 0-1,-2 0 1,-2 0-52,-1 0 0,-1-5 0,6 0 0,0-1 30,0-1 0,-1 5 1,-3-5-1,-2-1 20,3-2 1,-1-5-1,0-2 1,-3 1-11,-2 0 1,-2-1 0,-6 1 0,1-1-128,-1 1 1,-9-1 155,-7 1 0,-7-1 0,-10 1 0</inkml:trace>
  <inkml:trace contextRef="#ctx0" brushRef="#br0" timeOffset="144">26789 6697 7878,'-9'0'-1422,"-6"0"1499,13 0 0,-7 0-65,4 0 0,1 0 0,-7 0 2,-2 0 0,4 0-6,-2 0 1,5 0 28,-5 0 1,0 0-33,-5 0 0,1 2 0,2 2 18,2 1 1,0 1 0,-5-6-36,-1 0 0,6 5 52,0 1 1,2 1 0,-4-3-74,2 1 21,7 1 0,-3 1 0,5 2-33,-3 1 1,3 4-1,-4-3 1,3 2 1,-3-2 0,4 4 0,-3-4 0,1 4 55,-1 1 1,3 1-1,-4-1 44,4 1 0,-3-1 0,-1 1 0,3-1-19,1 1 0,-4-1 0,1 1 0,1 0-24,2-1 1,2 1 0,0-1-1,0 1-12,0-1 1,-5 1 0,-1 1-1,3 2-1,1 2 0,2 0 1,0-3-1,0 1 1,0 2 1,-6 2 0,1-4 0,1 2-1,2-2 1,-3 4-1,-1-2 1,2-1-4,3-3 1,1 4 0,0 0-1,0-2-27,0-1 1,0-3 0,0 3 0,0 1-14,0 2 1,0 0 0,0-6-1,1-1 5,5-4 1,-2 4 0,5-4-1,-2 4 27,-3 1 1,3 1 0,1-1-1,-1 1 1,0-1 0,4 1 0,-3-3 0,-1-1 1,0-2 0,1-1 0,-5 2 0,5-1-20,1 2 0,-4-4 0,5 2 5,-3 2 0,-2-3 0,-3-1 17,4-2 0,-4 6 13,3-2 1,-3 4 37,-2 1 1,6 1-35,-1-1 0,2 1-10,-1-1 1,-2-1-1,5-2 2,-2-2 0,4-6 0,-4 5 0,1-1 4,-1 0 0,1-5 0,-5 3 37,3 0 0,1-5 1,-3 6 37,1-1 1,3-5-55,-3 3 1,-1-3 0,5 0 5,-2 3 0,6-3 1,-2 4-58,4-4 0,-4-2 1,0 0-1,2 0 30,2 0 1,1 5 0,1 1-1,-1-3-12,1-1 1,-1-2 0,1 0 0,1 0 3,4 0 1,-3 0-1,4 0 1,-1 0-12,1 0 0,6 0 0,-3 0 0,1 0-122,1 0 0,-1 2 0,5 2 0,-3 1 134,-1-1 0,-1-2 0,6-2 0</inkml:trace>
  <inkml:trace contextRef="#ctx0" brushRef="#br0" timeOffset="145">31171 7971 7161,'11'0'-508,"-2"1"508,-1 5 0,5-4 0,-4 5 0</inkml:trace>
  <inkml:trace contextRef="#ctx0" brushRef="#br0" timeOffset="146">17628 7408 8026,'0'-9'-1901,"0"-6"1910,0 14 0,-7-7-4,-5 8 0,3 6 288,-2-1 1,0 8-233,-5-2 0,1 4 1,2 1-32,2 1 0,7-1 0,-1 1-19,3 0 0,2-1 1,0 1-1,0-1-12,0 1 0,0-1 0,2 1 0,2-1 5,1 1 0,2-1 0,-3 1 1,2-1-14,-3 1 1,5 0 0,-1-1 0,0 1-30,1-1 0,3 1 0,-4-3 1,0-1 33,1-2 0,3-5 0,-4 3 6,2-2 0,2 1 1,6-5-1,-1 3 10,1-2 0,0-3 0,-1-1 0,1-1-2,-1-5 1,1 2 0,1-5-1,2 0-33,2 0 0,-5 3 0,-6-3 1,0 0 53,-2 0 1,6 0 0,-6-4-1,0 2 62,-3-2 1,1-2 0,-1-1-77,-3-1 1,5-1 0,-3-3 0,-1-1-27,-2 2 1,-2 2 0,0 1 0,0 1 30,0-1 1,0 1 0,0-1-187,0 1 1,-8-1 0,-1 0 147,0 1 1,-4 5 0,6 2 0,-1 0 10,1-1 1,-4 5 0,4-4 0,-1-1 48,1 1 1,-4 4-1,4-4-20,-3 1 1,1 1-1,-4 3 1,2-1-28,-2 1 1,-1 2 0,-3 2 5,1 0 0,-1 0 0,1 0-54,-1 0 0,0 0 49,1 0 0,1 8 0,2 1 3,2 0 1,8 6 0,-3-4 3,4 3 1,2 3 0,0-1-1,0 1 0,2-2 0,2-2 1,3-4 73,2-2 1,1 0 0,2-3 0,-1 2 157,2-3 0,2-1 1,2-2-189,-1 0 1,2 0-1,3 0 1,1 0-197,-2 0 0,-2-2 0,-1-1 0,-1-3-21,1 2 1,-1 3-1,1 1 1,0 0-322,-1 0 1,-5 0 488,0 0 0,0 0 0,6 0 0</inkml:trace>
  <inkml:trace contextRef="#ctx0" brushRef="#br0" timeOffset="147">18240 7623 7838,'11'0'-575,"0"0"0,-8 2 758,3 4 0,-2-5 0,-1 7-61,3-1 0,-1-3 1,-5 7-8,0 2 1,2 1 0,2 3-136,1 0 1,1-1-1,-6 1 1,0-1-18,0 1 0,0 1 0,0 4-30,0 6 0,0-10 1,0-1-1,0-3 18,0 1 1,0 2 0,0-1-114,0 1 0,0-1-55,0 1 1,0-6-351,0 0 567,0-8 0,0 12 0,0-6 0</inkml:trace>
  <inkml:trace contextRef="#ctx0" brushRef="#br0" timeOffset="148">18736 7590 8026,'7'9'-244,"-3"-1"194,7-8 0,-6 0-41,6 0 0,0 0 155,6 0 0,-1-6-213,1 1 0,0-1 0,-1 6-119,1 0 0,-1 0 0,1 0 268,-1 0 0,1 0 0,-1 0 0</inkml:trace>
  <inkml:trace contextRef="#ctx0" brushRef="#br0" timeOffset="149">18885 7772 8026,'0'9'-221,"1"-1"0,3-6 0,3 1 13,3 3 1,1-1 0,5-5 0,1 0 207,-1 0 0,8 0 0,2 0 0</inkml:trace>
  <inkml:trace contextRef="#ctx0" brushRef="#br0" timeOffset="150">19926 7491 8054,'-16'0'-490,"5"6"1,0-1 222,-2-1 1,4 5 0,0 2 314,1 4 0,-3 1 0,6 1 87,1-1 1,2 1 0,2-1-13,0 1 0,0-1 0,0 1 0,0-1-2,0 1 1,2 0-102,4-1 1,-3 1 0,8-3-1,0-1-22,-2-2 0,6-7 0,-4 3 0,4-1 23,1-1 1,-5 1 0,0-6 0,2 0 26,2 0 0,2 0 0,-1 0 0,1-2-24,-1-4 0,1 5 0,-3-7 0,-1 3 0,-2-1 1,-2-7-1,4 4 1,-3-2 10,-3 0 0,4 6 1,-4-6-1,1-2-37,-1-2 1,-2-2 0,-5 1-1,0-1-13,0 1 0,0-1 1,0-1-1,0-2-21,0-2 1,0 0 0,0 3 0,0-1 20,0-2 1,-5 0 0,-2 5 0,-1 1-37,1-1 0,-6 1-37,2-1 0,-4 3 0,1 1-45,3 2 0,-4 7 31,4-2 1,-4 5 92,-1 1 0,5 0-1,0 0 0,0 7 1,-4 4 43,4 4 1,2-4-1,5 0 128,-2 2 1,1-4 6,5 2 1,0-6 0,2 5-63,3-3 1,5 4-1,6-6-69,1-1 1,-6-2 0,0-2 0,1 0-101,3 0 1,2 0-1,-1 0-6,1 0 0,-1 2 0,1 1-126,-1 3 1,1-1 0,-1-5 0,1 0-759,0 0 952,6 0 0,-4 0 0,5 0 0</inkml:trace>
  <inkml:trace contextRef="#ctx0" brushRef="#br0" timeOffset="151">20588 7590 7029,'0'17'12,"0"-1"30,0 1 1,0-1-1,0 1 1,0-1 30,0 1 0,0 0 1,2 1-1,1 2-43,3 2 0,-1 2 0,-5-4 0,0 2-59,0-1 0,0 2 0,0-1 0,2-1-4,4-3 1,-4-1 0,3-1 0,-3 1-89,-2-1 0,0 1-236,0-1 0,0 1 357,0-1 0,0-6 0,0-3 0</inkml:trace>
  <inkml:trace contextRef="#ctx0" brushRef="#br0" timeOffset="152">21117 7739 7643,'11'-5'-659,"0"-1"850,2 2 1,-4 3 0,2 1-87,2 0 0,-4 0 0,2 0-174,2 0 1,2 0-1,1 0 1,1 0-295,-1 0 1,8 0 362,4 0 0,3-8 0,2-1 0</inkml:trace>
  <inkml:trace contextRef="#ctx0" brushRef="#br0" timeOffset="153">22407 7408 6765,'9'-7'1084,"-2"5"-1198,-7-5 0,0 9 0,0 3 83,0 6 0,0 4 1,0 1-1,0 1-53,0-1 1,-5 1 0,-1 1 0,1 3 57,-2 1 1,5 0 0,-6-6-1,3 1 25,-1-1 1,-1 6 0,3 0-1,-3-3 3,-2-6 0,3 1 0,-3-3 1,0 2-17,0-2 0,-2 4 0,-6-6 8,1 0 0,-1 4 0,1-5 1,-3-1-57,-3 0 1,4 4 0,-4-5 0,3-3 35,3-1 1,-1-2 10,1 0 0,-1 0 0,2-2 44,4-3 0,4 1 0,5-5 0,-1 0 6,-3 0 0,1-2 0,5-6-29,0 1 0,0-1 0,1 1 0,3-1-8,2 0 1,1 1 0,-3-1 0,3 1 1,2-1 0,0 1 0,4 1 0,-4 2-11,-1 2 0,3 6 0,-4-5-4,2 3 0,0 0 0,4 3 7,-2-1 0,-5-1 0,5 6 20,2 0 1,-4 0-1,2 0 41,2 0 1,-4 0-1,0 2 1,0 2 70,1 1 1,-5 1 0,6-5 40,2 5 1,2 3-99,1 8 1,-1-1 0,-2 1 0,-4-1-34,-2 1 1,6-6 0,-4 0 0,2 2 1,0 1 0,-5 1 0,3-2 0,0-2-69,0 2 0,-3-4 1,5 0-1,2 0-139,2 1 0,1-7 0,1 5 0,1-3-325,4 1 0,-2-1 497,8-5 0,-1 0 0,6 0 0</inkml:trace>
  <inkml:trace contextRef="#ctx0" brushRef="#br0" timeOffset="154">23465 7458 7094,'-2'-9'-1,"-3"3"1,-4 4 0,-8 2-116,1 0 1,-1 0-1,1 0 143,-1 0 1,0 6 0,1-1 0,-1 1-59,1 1 0,-1 2 1,1 8 10,-1 0 1,3-1 0,1-1 0,4-2 29,1-2 0,3 0 44,5 5 0,0 1 92,0-1 0,0-5 0,1-1-101,5-3 1,3 4-1,8-6-17,-1-1 0,1 3 0,-1-1 0,1-2-28,-1-3 1,-5-1 0,0 0 0,2-1 58,2-5 0,2 2 0,-1-7 46,1-1 0,-6 2 0,-2-1 0,0-2-50,0-1 1,-3-3 0,3 1-1,-2-1-65,-3 1 0,-2-1 1,-2 1-1,0-1 12,0 0 1,0 1 0,0-2-1,0-3-31,0-1 1,-8 0 0,-3 4 0,-1-2 13,1-2 0,-4 0 0,4 5 0,-4 2 12,-1 4 0,-3-2 1,-1 8-1,-2-1-130,2-1 1,1 5-1,3-3-127,-1 3 0,1 9 0,1 4-50,4 4 1,4 2-1,7-1 310,0 1 0,0-1 0,0 1 0</inkml:trace>
  <inkml:trace contextRef="#ctx0" brushRef="#br0" timeOffset="155">23697 7293 7552,'0'16'-46,"0"1"0,0-1 1,0 1-1,0-1 24,0 1 0,0-1 0,0 1 0,0 1-13,0 4 1,0-3 0,0 3 29,0-4 1,0-1-1,0-1 10,0 1 1,2-6-4,3 0 1,-1-6 26,7 6 33,-8-7 1,7 3-11,-5-7 0,3-2 1,4-1-1,-1-3 18,2 3 0,-4-1 1,2 0-1,2-1 34,2 1 0,2 0 1,-1 1-51,1-3 0,-1 1 0,1 5-141,-1 0 1,-5 0 0,0 0-14,2 0 1,-4 0 0,1 2-941,-3 3 361,-2-3 679,-5 5 0,8-7 0,1 0 0</inkml:trace>
  <inkml:trace contextRef="#ctx0" brushRef="#br0" timeOffset="156">23779 7408 7052,'-9'0'-219,"4"0"1,10-2 325,6-3 0,4 3 0,1-3-99,1 3 1,0 0-1,-1-2 1,1-1-4,-1 1 1,1 2 0,-1 0-1,1-1-46,-1-3 1,1 1 40,-1 5 0,1-8 0,-1-1 0</inkml:trace>
  <inkml:trace contextRef="#ctx0" brushRef="#br0" timeOffset="157">23895 7226 7885,'-11'-5'0,"2"-2"0,2-3-367,3-2 0,2 2 0,2-1 349,0-2 1,6 4-1,1-2 1,2 0 6,4 2 0,7 2 1,2 5-1,-2-2-38,-1-1 1,-1-1 0,2 6 0,2 0-71,-1 0 0,-1 2 0,0 2 119,2 1 0,0 8 0,-5-4 0</inkml:trace>
  <inkml:trace contextRef="#ctx0" brushRef="#br0" timeOffset="158">23234 7855 5874,'16'0'375,"-5"0"1,0 0-189,2 0 0,2 0 0,1-2 0,3-2-23,3-1 1,-2-3 0,6 5-51,-2-3 0,5-5 1,-1 6-1,5-1-8,5-1 0,-3 3 0,6-5 0,-3 0-48,1 0 0,-1 5 0,-3-2 0,2 5-139,2 1 1,-6 0 0,-6 0 0,3 0-129,1 0 0,-4 0 0,-1 0 0,-2 0-190,-4 0 1,-1 0 0,-3 0-273,1 0 671,-1 0 0,-7 7 0,-1 2 0</inkml:trace>
  <inkml:trace contextRef="#ctx0" brushRef="#br0" timeOffset="159">23531 8136 7159,'-7'9'-780,"3"-2"843,-7-7 22,0 0 0,-5 0 37,-1 0 0,6 0 0,0 2-82,-2 4 0,-1-3 0,-3 7 0,1-1-26,-1 0 0,0-3 0,3 5 0,1 1-83,2 3 0,2 2 0,-4-1 1,4 1 20,1-1 0,-3-5 1,6 0 93,1 2 1,2 2 35,2 1 0,0 1-52,0 0 0,8-8 1,1-2-1,2-1 26,0-1 1,0 1 0,5-6 5,1 0 1,-1 0 0,1 0 0,0-2-19,-1-4 1,1 3 0,-1-7 0,1 1-11,-1 0 1,-5 3-1,0-5 7,2-1 1,-4-3-1,1-2-3,-3 1 0,-2-1 0,-5 1 0,0-1-10,0 1 0,0-1 0,0-1 0,0-2-13,0-2 1,0-2 0,0 3 0,0-1 5,0 2 0,-5-4 0,-2 0 0,-3 1-94,-3-1 0,1 2 0,-1 7 1,2 2-64,-2 2 0,-2 7 0,-1-3 0,-1 1-31,1 1 0,-1-1 0,0 8 0,1 2-59,-1 1 0,1 8 0,1-2 226,4 4 0,-4 9 0,6 2 0</inkml:trace>
  <inkml:trace contextRef="#ctx0" brushRef="#br0" timeOffset="160">23829 8037 6755,'-17'7'100,"1"4"1,1 4-1,2 1-51,2 1 0,8-1 0,-3 1 0,3-2-28,-3-4 0,4 3 0,-3-3 0,3 4-38,2 2 1,0-6 0,0 0 40,0 2 0,2 1-53,3 3 0,3-6 0,4-2 13,-1-2 1,0-1 95,6-6 1,-1 0-1,1 0-45,0 0 0,-1 0 0,-1-2 46,-4-4 0,4 3 1,-4-8-33,3-2 1,-3-2-1,0-1 4,2-1 0,-5 1 0,-1-1-40,0 1 0,-5-1 0,4 0 1,-5 1-14,-1-1 1,0 1-1,0-3 1,0-1-2,0-2 1,-1 0-1,-3 6-9,-2-1 0,-1 2 0,3 3 0,-3 2-106,-2 3 0,3-4-10,-5 5 1,0 1 47,-5 5 0,-1 0 0,2 2 44,4 3 1,-1-1-1,4 5 1,1 0 44,0 1 1,1-5-1,4 4 1,-1 0 139,-3 1 1,0-5-52,6 6 0,0-5 0,2 3-85,4-2 0,-2 4 0,7-3-68,1 1 1,3-6-1,2 5-116,-1-1 1,6-5 0,0 5 0,-2-1 168,-1-1 0,5 1 0,1-6 0</inkml:trace>
  <inkml:trace contextRef="#ctx0" brushRef="#br0" timeOffset="161">24276 8053 7112,'0'17'117,"0"-6"1,-2 0 0,-2 2-13,-2 1 0,1-3 0,5 0 1,0 2-51,0 2 0,0 3 0,0 3 0,0 1-162,0-2 1,0 0 0,0 0 0,0 4-120,0 2 1,0-4 225,0 5 0,0-6 0,0 3 0</inkml:trace>
  <inkml:trace contextRef="#ctx0" brushRef="#br0" timeOffset="162">17165 7689 7852,'0'-11'-473,"-2"2"1,-2 0 776,-1 0-263,-1 5 1,-1-11-25,-4 4 0,2 4 0,-2 2 34,-2 3 1,4 2-1,-2-2-58,-2-4 0,-2 5 0,-1-5 9,-1 4 1,6 2 0,0 0-64,-2 0 1,4 0 0,-2 0 0,0 2 26,2 4 0,-6-5 0,4 7 24,-4-1 1,-1-3 0,-1 5 0,2 0 2,4 0 0,-9-3 0,4 3 0,-3-2 32,1-3 0,1 3 1,1 1-1,-1-1 50,1 0 1,-1 1-1,-1-4 1,0 3 0,1 2 0,-9-3 0,10 3 0,-3 0-78,1 0 0,1 0 0,1 4 1,-1-2-10,1 2 0,-1 0 0,1 0 0,-1-2-1,1 2 1,-1 1-1,-1 3 1,-2-1-5,-2 1 1,-1 0 0,5 1 0,-2 2 17,-2 2 0,0 0 1,5-3-1,1 1 11,-1 2 0,1 0 1,-1-6-1,2 1 4,4-1 0,-1 7 0,4-1 1,1 0-15,-1 2 1,3-1-1,3 7 1,-2-3-6,-1 3 1,-1 1 0,5 2 0,-3 0-16,-2 0 1,1 2 0,3 2 0,-2 1-3,-1-1 1,-1-2 0,6-2-1,-1 0 5,-5 0 1,4-1 0,-3-3 0,3-1 6,2 1 1,0 0 0,0 1-1,0-3 27,0 3 1,5-5 0,1 3 0,-2 0 23,-3-3 1,5 6 0,1-3 0,1 1-34,-1-1 0,6 3 0,-2-5 1,5 2-24,6-1 0,-3 1 0,5 5 1,-2 0-34,0 0 1,5 0 0,-3 0 0,0-2-4,0-3 1,5 3 0,-3-5 0,2 1 37,-1 1 0,1-8 0,5 2 1,0-3-11,0-3 0,0 1 1,2-1-1,2-1 66,1-4 1,1 2-1,-6-6 1,0 0 14,0 1 0,4 3 0,-2-4 0,-4 0-2,0 1 0,-1-3 0,-1-3 0,-3 2 0,-2 1 1,0 1 0,-4-6 0,2 0-11,-2 0 0,-2 0 0,-1 0-29,-1 0 0,1 0 0,0 0 0,-1 0-98,1 0 1,-6 0 0,0 0-143,2 0 0,1 0 0,3 2-337,-1 3 0,-5-3-9,0 4 566,-7-5 0,11-1 0,-6 0 0</inkml:trace>
  <inkml:trace contextRef="#ctx0" brushRef="#br0" timeOffset="163">17363 9690 7948,'0'10'-224,"2"-3"0,4-7 249,5 0 1,3 7-1,3 4-29,-1 4 0,1 3 0,-1 3 0,-1 1-3,-4-2 1,2 4 0,-6 0-1,1-1-239,-1 1 0,4 6 1,-5-5 245,-3 1 0,-1 13 0,-2-4 0</inkml:trace>
  <inkml:trace contextRef="#ctx0" brushRef="#br0" timeOffset="164">18389 9740 7768,'0'17'-3,"0"-1"1,0 2 0,0 3 0,0 3-41,0 1 1,0-3 0,0 6-1,0-1-57,0-1 0,1 4 0,3-7 0,2 1 45,-3 0 0,5 4 1,-3-6-1,-1-2 32,-2-2 0,-2 4 1,1 0-1,3-1-41,2-3 1,-1-1 0,-5-1-53,0 1 1,6-6 20,-1 0 1,1-6 170,-6 6 62,0-7 1,2-4-76,3-11 1,-3 2-1,3-2 27,-3-2 0,4 4 0,1-1 0,0 1 6,1 0 1,5 5 0,-2-1-17,3 3 1,-3-3-1,0-1-67,2 2 0,2 3 1,2 1-3,-1 0 1,1 5 0,-1 2 9,1 3 1,-6-7 0,-2 5 0,0-3-220,0 1 0,-3 1 0,5-3-158,2 1 0,1 1 0,3-6 356,-1 0 0,1-8 0,-1-1 0</inkml:trace>
  <inkml:trace contextRef="#ctx0" brushRef="#br0" timeOffset="165">18587 10021 7893,'-9'-2'-348,"3"-3"1,6 3 0,6-4 380,5 5 0,4-5 1,1 1 32,1 1 1,-1 2-1,1 2 1,-1-2 35,1-3 1,-1 3 0,1-6-1,-1 3-143,1-1 0,-1 1 0,1 3 0,-1-2-89,1-1 1,-6-2-1,0 3 1,0-3-22,-2-3 0,4 5 151,-7-6 0,-1 0 0,-5-6 0</inkml:trace>
  <inkml:trace contextRef="#ctx0" brushRef="#br0" timeOffset="166">18604 9723 7744,'-26'0'-644,"4"0"755,11-7 0,5 0 0,12-6-218,5 2 0,9 7 0,4-1 0,0 3-89,0 2 1,9 0 0,-4 0 0,0 0 195,3 0 0,6-8 0,5-1 0</inkml:trace>
  <inkml:trace contextRef="#ctx0" brushRef="#br0" timeOffset="167">18984 9938 8176,'2'-11'83,"3"0"1,4 8-154,8-3 0,-1 4 1,1 2-7,0 0 0,-1 0 0,-1 2 0,-2 2-11,-2 1 0,0 8 0,3-2 22,-3 4 0,4 1 1,-4 1-10,4 0 1,-4-6-1,-2 0 1,0 1-60,0 3 1,-3-4 0,3 0 12,-2 2 1,-1 2 39,-6 1 1,0 1 52,0-1 0,-7-1 77,-4-4 1,-2-2 0,0-5 217,2 1 0,5 1-30,-5-6 1,8-7-105,-3-4 0,4 1 1,2-1 46,0-1 0,0-3 1,0-2-140,0 1 1,8-1 0,1-1-1,2-2-12,0-2 1,0 0 0,5 3-1,1-1-402,0-2 1,-1 0 0,2 5 0,3 1-136,1-1 0,2 1 507,-2-1 0,3-7 0,8-1 0</inkml:trace>
  <inkml:trace contextRef="#ctx0" brushRef="#br0" timeOffset="168">19579 9971 7560,'0'-11'229,"0"0"0,2 6-190,4-6 1,-3 7-1,8-1 1,0-3-1,6 3-43,-1 1 0,1 2 0,-1 4-94,1 4 1,-1 1 0,-1 6 0,-2-4-69,-2-2 1,-5 6 0,3-2 0,0 4 62,0 2 0,-3-6 0,3 0 1,-2 1 22,-3 3 1,-2 2 0,-2-1 24,0 1 0,0-1 1,0 1 23,0-1 1,-8-1 0,-3-2 96,-3-2 0,3-7 269,0 1-147,0-3 0,-4-4-13,4-3 0,3-5-82,8-6 1,2-1-1,4 1-44,5-1 0,-2 1 0,2-1 0,0 1-27,-2-1 1,6-1 0,-6-2 0,2-2-55,0 1 0,0 3 0,4 1 0,-2 1-2,-2-1 0,0 6 0,5 2-300,1 2 0,-1-4 0,1 5 1,0 3 333,-1 1 0,-7 2 0,6-8 0,-6-1 0</inkml:trace>
  <inkml:trace contextRef="#ctx0" brushRef="#br0" timeOffset="169">20208 9905 6628,'-8'10'48,"6"4"1,-5-5-1,2 2-21,-1 0 0,0-5 0,6 5 0,0 2 37,0 2 1,0 1-1,0 1-52,0-1 1,0 1-1,0-1-28,0 1 1,0-6-1,2-2 10,4-2 1,-4 1 0,5-5 33,0 3 0,-3-1 0,7-5 35,2 0 0,-4 0-21,2 0 0,-5-7-28,5-4 1,-8-4 0,3-1 10,-4-1 0,3 1 1,1-1-1,-3 1-8,-1-1 1,-2 1-1,0-1 1,0 0 0,0 1 1,-5-1 0,-1 1 0,1-1-20,-3 1 1,5-1 0,-7 1-6,3-1 1,-4 1 0,6-1-28,1 1 1,2 5 18,2 0 0,0 5 1,0-5 17,0-2 0,7 4 1,4 0-1,2 0 52,-2-1 1,4 7 0,-4-3-1,2 3-26,-2-3 1,4 4-1,-4-3-56,3 3 1,3 4 0,-2 3 0,-3 4 13,0 1 1,-7 4-1,6-3 1,0 4-56,-2 2 0,-1-1 0,-7 1 0,3-1 20,2 1 0,-1-1 1,-5 1-1,0-1 60,0 1 0,6-1 0,-1 1-16,-1-1 1,-2 1 0,0-1 0,1 1 21,3 0 1,1-1 0,-3 1 0,3-1-7,2 1 1,-3-3 0,5-1 0,0-2-13,-2 2 1,6-4 0,-6 2-1,2 0-4,0-1 1,0-1 0,7-6 0,3 3 1,1-2 0,0-3 0,-4-1 0,2 0 30,2 0 1,6 0-1,-4 0 1,0 0 32,0 0 1,5 0 0,-3-1 0,-1-3 51,-3-2 0,2-5 1,-2 4-1,-1-2-56,-3-4 1,2 4-1,-2 0-173,-3 1 1,-4-5-356,0 2 470,-3-3 0,-8-10 0,0-2 0</inkml:trace>
  <inkml:trace contextRef="#ctx0" brushRef="#br0" timeOffset="170">27401 1769 8133,'-15'-1'-733,"4"-5"1,4 2 831,7-7-64,0 8-105,0-5 1,2 8 68,3 0 0,4 0 0,8 0 0,-1 0 8,1 0 1,1 0-1,3 0 1,1 0 25,-2 0 0,6 0 0,1 0 0,4 0 3,2 0 0,0 0 1,2 0-1,2 0-11,2 0 1,5 0 0,-4 0-1,1 0-24,-1 0 0,6 0 0,-2 0 0,4 0-9,2 0 0,5 0 0,2 0 0,1 0-4,5 0 0,-3 0 1,5 0-1,3 0-49,0 0 1,5 0 0,1 0 0,-1 2 52,1 4 1,3-4 0,-5 3 0,-3-3 31,-1-2 1,-1 0 0,1 0-1,-1 0 17,0 0 1,2 0-1,-8 0 1,2 0-16,-3 0 1,5 0-1,-7 0 1,3 0 8,0 0 0,-3-6 0,5 1 0,-4-1-16,-2-1 0,3 5 1,-5-5-1,-1 1-21,-3 1 1,-1-3 0,-1 5 0,1-5 10,0-1 1,1 4 0,2-4 0,1-1-5,-7 1 0,3 4 0,-6-6 0,4-2 22,1-2 1,-1 4 0,-2 0-1,-4-2-5,-1-2 1,3-1 0,-6-1 0,-1 1-19,-2-1 1,-7 3 0,-3 1 0,-1 2-43,-3-2 1,-5-4 0,-3-3 0,-4-2-11,-2 2 0,-1 1 0,-6 3 0,0-2 18,0-5 1,0 5 0,0-6 0,0 2-3,0 0 1,-2-5 0,-3 3 0,-5 0 0,1 0 1,-4-4 0,6 4 0,0 1-2,-1-1 1,-5 0-1,2 2 1,-1-4 26,1 0 0,-10-5 1,5 5-1,-4-1-1,-4-1 1,-2 3 0,-7-5 0,0 4 42,0 3 1,-8-7 0,-3 4 0,-4-1-16,-1-1 0,-6 6 0,-2-4 1,-2 3-26,-3 2 1,5 3-1,0 1 1,0 1-7,-4-1 0,2 1 0,0 1 1,1 2 3,-1 2 1,4 6 0,-4-4 0,0 1-19,0 5 1,4-5 0,-5 3 0,-1 1 2,2 2 0,-5 2 0,1 0 0,-5 0 18,-3 0 0,-6 6 1,5-1-1,0 1 3,-1 1 1,5-3 0,-6 7 0,4 0 7,4-2 1,-9 4-1,7-6 1,-2 1-2,2-1 0,-5 4 0,10-6 0,1-1 19,-3-2 1,1-2 0,-2 0 0,2 0 43,3 0 0,-3 0 0,5 0 0,-2 0-8,1 0 1,5 0 0,-4 0 0,2 0-32,3 0 1,1 0-1,0 2 1,-2 1-41,2 3 1,-4 5 0,1-4 0,1 3-10,-2 2 1,0 3 0,-5 2 0,1-1-7,-1 1 1,3-1 0,0 1 0,2-1 7,4 1 0,2-1 0,1 1 0,2-1 11,4 1 1,-7 0 0,5-1 0,2 1 5,1-1 1,-1 1 0,6-1 0,1 1-1,2-1 0,2 6 1,0 0-1,0 0 27,0 2 0,0-3 1,1 4-1,5-1-24,5-4 0,3 4 0,3 0 0,1 0 1,4 0 0,4 5 0,7-3 0,0 2 16,0-1 1,2-1 0,5 3 0,8-1 12,5 1 1,11-3-1,2 0 1,9-1-120,6 1 0,11 2 0,7 3 0,9-2-29,6-1 1,-34-15-1,2 1 113,0 3 0,1 0 0,2-1 0,-1 1 0,-1-1 0,-1 1 0</inkml:trace>
  <inkml:trace contextRef="#ctx0" brushRef="#br0" timeOffset="171">27748 8748 7895,'-11'0'-400,"0"0"0,6 0 539,-6 0 1,5 0 0,-3-2-84,2-4 1,1 3-129,6-8 0,0 5-37,0-5 0,0 0 0,2-4 8,3 4 0,5-1 0,6 6 86,1 2 1,-1-3 0,1 2 0,-1 1 25,1 2 1,-6 4 0,0 3 0,2 5 1,1-1 0,-3 5 0,0-3 1,2 2-14,2-2 1,2 4 0,-1-4 0,1 2-3,-1-2 1,1 2-1,-1-6 1,1 1 65,-1-1 0,1-2 1,-1-5 28,1 0 1,-6 0 0,0 0-32,2 0 1,-4-1 0,2-3-32,2-2 1,-4-5-1,0 4 1,0 0-37,1-1 0,-7-5 1,5 4-1,-3-2 69,1 0 0,-1 0 0,-5-5 17,0-1 0,0 6-30,0 0 1,0 6-147,0-6-79,0 7 1,0-2 104,0 12 0,0 3 0,0 8 0,0-1 87,0 1 1,0-1 0,2 1 0,2-1 0,1 1 0,6 5 0,-3 0 0,-1-2-4,0-2 1,4 5-1,-3 0 1,1 1-37,4 0 0,-6 4 0,-1-4 0,-3 1-85,3 5 0,-4-5 0,3 1 0,-3-2 35,-2-4 1,-2-3 0,-2-4-1,-3-4 31,-2-2 1,3 4 0,-5-5 0,-1-3 116,-3-1 1,-2-2 0,1 0 65,-1 0 0,-5 0 1,0 0-1,2 0-156,2 0 1,1 0 0,0 0 0,1 0-129,-1 0 1,1 0 0,1-2-36,4-3 0,4 1 176,7-7 0,-8 0 0,-1-5 0</inkml:trace>
  <inkml:trace contextRef="#ctx0" brushRef="#br0" timeOffset="172">28625 8880 7608,'16'0'-100,"1"-5"1,-1-1-1,1 2-268,-1 3 1,6-5 0,0 1 367,-1 1 0,4-5 0,1-1 0</inkml:trace>
  <inkml:trace contextRef="#ctx0" brushRef="#br0" timeOffset="173">28807 8996 7817,'-2'15'-197,"-4"-4"1,4-2-115,-3-4 1,5-3 0,5 4 0,6-5 310,4-1 0,9-7 0,2-2 0</inkml:trace>
  <inkml:trace contextRef="#ctx0" brushRef="#br0" timeOffset="174">29468 8764 7350,'0'10'-170,"0"-3"1,2-7 237,3 0 0,3-2 0,5-3 1,-2-5-5,1 1 0,-2-6 1,-1 4 50,-2-3 0,6-3 1,-4 1-31,0-1 1,-1 1 0,-6 1-32,3 4 0,-3-4-256,3 4 0,-3 2-158,-2-2 272,0 7 0,0-1 116,0 10 1,0-1 0,0 7 0,0 2 34,0 1 1,0 3-1,2 0 1,2-1 44,1 1 0,3-1 0,-3 1 1,4-1-81,1 1 0,2-1 1,-4 1-1,1-1-25,4 1 0,-4-1 0,2 1-8,2 0 0,2-1-647,1 1 652,1-1 0,-1 1 0,1-1 0</inkml:trace>
  <inkml:trace contextRef="#ctx0" brushRef="#br0" timeOffset="175">29584 8979 7817,'-9'8'-832,"-1"-7"1215,5 5 1,5-4-269,0-2 1,7 0 0,12 0-1,1 0-263,2 0 1,7-6 0,-1 1 0,3-1-7,2-1 1,0 5 153,0-3 0,0-12 0,0-1 0</inkml:trace>
  <inkml:trace contextRef="#ctx0" brushRef="#br0" timeOffset="176">30262 8797 7456,'-9'0'448,"1"0"1,10 0 0,4 0-349,5 0 0,3-5 0,3-1 1,1 3-176,4 1 0,-3 0 1,4-2-1,1-1 31,4 1 0,-4 2 0,0 2 0,-2 0-241,0 0 0,5-2 0,-5-1 0,-1-3-419,-3 3 704,-1 1 0,-1-6 0,1-1 0</inkml:trace>
  <inkml:trace contextRef="#ctx0" brushRef="#br0" timeOffset="177">30510 8649 7312,'-9'0'427,"-1"5"0,7 2 0,-3 3-351,3 2 0,1-2 0,2 3 0,0 3-190,0 4 0,2 2 0,1-5 0,3 1 50,-3 4 0,5-3 1,-3 3-1,1-4-72,1-1 1,0-1 0,6 1 0,-2-1-139,2 1 1,2-8 273,1-4 0,8-3 0,2-2 0</inkml:trace>
  <inkml:trace contextRef="#ctx0" brushRef="#br0" timeOffset="178">30989 8632 7817,'-16'0'-575,"7"0"759,1 0 0,8 2-108,0 3 0,0 5 0,0 6-5,0 1 1,6-6 0,-1 0-1,-1 2-165,-2 1 1,3 3-1,3-3 1,-1-1 20,0-2 1,1-1-1,-5 2 1,5-2-52,1-3 1,-4 4-1,6-6 85,2-1 1,-4-2-1,3-2 1,0 0 1,3 0 0,2 0 0,-1-2 56,1-3 1,-1-5-1,1-4 1,-3 1 54,-3 2 0,4 0 0,-6-6 0,2 1-23,0-1 0,-1 6 1,1 0-1,-4-2-43,0-1 0,-5 3 0,6 0-297,-1-2 370,-5 5 39,5 1 0,-9 7 0,-1 2-62,-3 3 1,-1 3 0,3 5 0,-2-2-47,3 1 1,1 3 0,2 2 0,0 1-73,0 4 1,0-3 0,2 1 0,1-6-128,3-3 1,5 0-1,-4 4 1,1-2 186,-1-2 0,6-7 0,-4 3 0</inkml:trace>
  <inkml:trace contextRef="#ctx0" brushRef="#br0" timeOffset="179">31469 8632 7817,'2'-11'-103,"3"0"5,6-2 1,-2 4 0,2 0-1,0 0 215,-1-1 1,4 5 0,-3-4 0,4 1-54,2 5 1,-6-5 0,0 3 14,2 1 1,1 2-86,3 2 1,-8 2 0,-2 4 0,-1 5-110,-1 3 0,1 5 0,-6 1 0,0 2 47,0-2 1,0-1-1,0-3 1,0 1-77,0-1 0,0 1 0,0-1-131,0 1 275,0-1 0,0-5-67,0 0 126,0-7 1,0-4 0,0-11 26,0-4 0,5 4 1,1 0-1,-1-2-59,3-1 0,-6-3 1,5 1-1,-2-1 38,1 1 0,5-1 1,-6 0 138,-1 1 1,0 5 134,1 0-324,-3 7 1,6-1-1,-8 10 1,0 6-208,0 4 1,0 7 0,0 2 0,0 0 21,0 0 0,0 5 1,0-3-1,0 1-128,0 1 1,0-1 297,0 7 0,-8-9 0,-1-1 0</inkml:trace>
  <inkml:trace contextRef="#ctx0" brushRef="#br0" timeOffset="180">27930 9508 8485,'0'11'-329,"0"1"310,0-9 1,7 5 40,4-8 1,-1-6-1,1-1 1,0-3-97,-2-2 1,4 2-1,-6 1 31,2 2 0,-3-4 1,3 4 22,-2-3 1,-1 5-31,-6-6-40,0 7 1,-2-3 16,-4 7 0,-3 0 1,-7 0 101,-1 0 1,1 0 0,-1 0 129,1 0 0,-1 2-117,1 3 1,1 4-1,2 8-31,2-1 1,7-5 0,-1 0 0,3 2-2,2 2 0,0 2 0,2-1 9,3 1 1,-1-1-1,5 1 1,0-3-9,1-3 0,-1 4 0,4-6 0,-2 0-141,1-3 0,3 1 0,4-1 0,1-2-838,2-3 968,7-1 0,-3 0 0,7 0 0</inkml:trace>
  <inkml:trace contextRef="#ctx0" brushRef="#br0" timeOffset="181">28327 9558 7867,'9'9'-282,"-2"0"573,-7-3 0,0-2-160,0 7 0,0 0 0,0 5-65,0 1 1,0-1-1,2 1 1,2-1-161,2 1 0,-1-1 1,-5 1-1,0 0-68,0-1 1,6 1 0,-1-1 0,1-1-147,1-4 0,-5 4 0,5-4 308,0 3 0,3 3 0,6-1 0</inkml:trace>
  <inkml:trace contextRef="#ctx0" brushRef="#br0" timeOffset="182">28807 9624 9060,'16'0'69,"1"-5"1,-1-1 0,1 1-369,-1-3 0,-5 6 1,0-3-1,2 3 272,2 2 0,1-5 1,1-1 26,-1 2 0,-6 3 0,-3 1 0</inkml:trace>
  <inkml:trace contextRef="#ctx0" brushRef="#br0" timeOffset="183">28840 9790 7854,'-10'7'-403,"5"4"257,3-4 0,4 1 1,3-8-1,6 0-179,4 0 0,3 0 325,5 0 0,2-8 0,8-1 0</inkml:trace>
  <inkml:trace contextRef="#ctx0" brushRef="#br0" timeOffset="184">28162 10435 6667,'9'-8'-89,"4"4"0,-6-5 0,0 0 159,1 0 0,-1 0 1,-3-4 4,1 2 0,3 2 0,-5-4 139,3 2 0,-1 0 65,-5-6-161,0 8 0,0 0-177,0 3 0,-2 4-59,-3-3 1,1 5 186,-7 5 0,8 5-23,-3 6 1,4 1-1,2-1 1,0 1-49,0-1 1,0-5 0,0 0 0,2 0-78,4-1 0,-3 4 0,8-4-37,2-1 0,2 0 0,3-5 0,2 1 116,2-1 0,0-10 0,-5-3 0</inkml:trace>
  <inkml:trace contextRef="#ctx0" brushRef="#br0" timeOffset="185">28492 10385 7778,'0'9'722,"0"-2"0,2-7-1175,4 0 1,-3 8 298,8 3 1,-5 4 0,3 1-293,-2 1 1,-1-1 320,-6 1 646,0-1 375,0-7-865,0-1 1,4-8 0,5-2 0,9-2-238,6-1 1,4-8 0,5 2 205,0-4 0,0-9 0,0-1 0</inkml:trace>
  <inkml:trace contextRef="#ctx0" brushRef="#br0" timeOffset="186">28211 11013 7942,'-9'0'-193,"2"0"1,8 0 46,5 0 1,3 0 0,8 0-23,-1 0 1,1 0 0,-2-2-1,-3-1 17,-1-3 1,0-5-1,4 4 129,-4-2 0,-4 3 1,-5-3 364,4 2-305,-4-6 0,3 5 0,-10-3-22,-6 6 1,-4 5 0,-2 5 0,1 5 73,-1-1 0,1 5 0,-1-2 0,3 2-17,3 3 1,-2 1 0,7 2 0,2 2-68,3-1 1,2-3-1,5-2-10,5 1 1,4-2-1,1-2 1,1-4-205,-1-2 1,1 4-1,-1-5 1,3-3 207,3-1 0,-4-2 0,4 0 0,-3-2 0,-3-3 0,1 1 0,-1-5-142,1 2 0,-3-1 598,-2 3 733,-5 3-371,-7-5-929,0 7 0,2 0-36,3 0 0,-3 7 0,4 4 83,-5 4 1,-1 1-1,2-1 1,2-2-153,1-2 0,1 0 393,-6 5 1,0-5-112,0 0 1,7-7-149,4 2 0,4-5 1,3-1-1,3-1-63,1-5 0,13-3 0,-2-8 0,2 1-55,-1-1 1,5-5 199,0 0 0,7-15 0,-4 3 0</inkml:trace>
  <inkml:trace contextRef="#ctx0" brushRef="#br0" timeOffset="187">28360 11675 7820,'-9'-8'-1375,"1"7"1645,8-7 23,8 8-202,-6 0 1,7 0-96,-4 0 0,-1-2 0,7-1 0,2-3-10,2 3 0,3 1 0,2 0 1,2-2 13,-2-1 1,6-3 0,2 5 0,1-3 22,-1 2 0,3-3 0,-2 0 0,6-1-4,4 1 1,5 0 0,-4 3 0,1-3-10,-1-3 1,12 5 0,-3-4 0,3 0-16,-1-1 1,6-1-1,2-3 1,2 1-66,-1 2 0,6 0 1,6-6-1,0 1-10,1-1 1,1 1 0,5-1 0,-4 1 27,-2-1 1,5 2 0,-5 2 0,-1 2 92,-4-1 0,7-3 1,-9 0-1,2 2 94,0 2 1,4 0 0,0-3 0,-3 1-7,-1 2 1,4 0 0,1-4 0,1 2-49,-1 2 1,-1 6-1,-6-5 1,-1 1-52,-5 0 1,3 5 0,-8-1 0,-2 1 0,-3 0-137,-6-1 0,2-1 0,-6 6-129,2 0 0,-5 0 0,4 0 0,-3 0-55,1 0 290,-8 0 0,0-7 0,-5-2 0</inkml:trace>
  <inkml:trace contextRef="#ctx0" brushRef="#br0" timeOffset="188">29154 11923 7590,'9'-2'-146,"-4"-4"0,-3 3 614,-2-8-303,0 7-308,0-11-3,0 14 67,0-7 0,-2 8 0,-1 2 1,-5 2 64,-1 1 0,0 8 0,-4-4 0,2 2-39,-2 0 0,-1 0 0,-5 6 0,-1-1 16,-2 1 0,0-1 1,4 1-1,-3 0 9,-1-1 0,0-1 0,6-2 0,-1-2 30,1 2 1,-1-1 0,2 1-21,4-2 1,-1-5-189,6 5 173,1-8 1,6 5 115,5-8 0,-2 0 0,7 2 11,1 3 0,-2-3 1,1 4-1,1-5-23,3-1 0,2 0 1,-1 0-1,1 0-40,-1 0 1,1 0 0,-1 0-1,1 0-38,-1 0 0,1 0-57,0 0 0,-1 6 49,1-1 1,-8 3-42,-4-3 1,3-1-20,-3 7 1,1-6 0,-6 6-4,0 2 0,0-3 1,0 1 66,0 1 1,0-2 0,-2 1-32,-4 1 0,3-2 0,-7 1 58,3 2 0,-4 1 0,4 1 15,-2-4 1,3 4 194,-5-4-29,7 3 1,-3 3 19,7-1 1,0-4-2,0-1 0,7-6-62,4 6 1,4-7-1,2 1-128,-1-3 1,-5-2 0,0 0 0,2 0-196,2 0 0,3 0 0,2-2 0,2-1 99,-1-3 1,3-5 0,-2 4 69,-2-2 0,5-10 0,1-7 0</inkml:trace>
  <inkml:trace contextRef="#ctx0" brushRef="#br0" timeOffset="189">29551 12254 7207,'11'0'-24,"0"0"1,0 0 101,5 0 1,1-2-54,-1-4 1,-5 4 0,-1-5 0,-1 1-43,0 1 0,-4-2 0,6 3-3,2-2 0,-5-6 3,-3 1 1,3 1-22,-3-1 0,-1 0-14,-10-5 0,3 5 45,-8 0 1,5 7 0,-3-3 6,1-1 0,-4 7-7,1-5 0,1 4 19,-1 2 0,6 0 0,-4 2 15,1 4 1,-5 3-1,4 7 44,0 1 1,-4-1-1,6 1-10,-2-1 0,5 1 1,-2-1-11,5 1 0,1 0 0,0-1 3,0 1 1,0-1 0,0 1-15,0-1 1,0 1 0,1-3 0,3-1 104,2-2 0,5-5 0,-4 3 1,2-2 68,4-3 0,-4 3 0,2-1 1,2-2-145,2-3 0,1-1 1,1 0-1,-1 0-217,1 0 0,0 0 1,-1 0-159,1 0 1,-1 0 0,1 0 0,-1 0-243,1 0 1,-1 0 546,1 0 0,-1-7 0,1-2 0</inkml:trace>
  <inkml:trace contextRef="#ctx0" brushRef="#br0" timeOffset="190">29815 11757 7618,'-16'0'-661,"-1"0"0,8-1 782,3-5 1,6 4-116,6-3 0,-2 3 1,5 0-1,0-2 44,0-1 0,2-2 0,6 3 9,-1-2 0,1 1 0,-1 5 0,1 0-28,-1 0 0,1 0 0,0 0-102,-1 0 1,-5 2 75,0 3 1,-7 4-1,1 8-85,-3-1 1,-2 1 0,0-1 0,-2 1 99,-3 0 0,-3-1 0,-4-1 0,1-2 75,-2-2 1,4-6 0,-1 6 183,3 2-33,-6-6-118,11 1 1,-5-6-1,9 1 10,3 3 1,4-1 0,8-5-138,0 0 1,-1 0 0,1 0-1,-1-2-129,1-3 1,5 3 0,0-3-1,-2 1 36,-2-2 1,4 5-1,0-7 1,0 3 91,2-1 0,-5-14 0,5 2 0</inkml:trace>
  <inkml:trace contextRef="#ctx0" brushRef="#br0" timeOffset="191">30477 12039 7690,'11'0'58,"-2"-2"0,0-2-168,0-1 0,2-1 1,6 6-1,-1 0-127,1 0 0,-1-6 0,1 1-7,0 1 0,-1 2 0,-1 1 244,-4-5 0,3 4 0,-4-5 0</inkml:trace>
  <inkml:trace contextRef="#ctx0" brushRef="#br0" timeOffset="192">30576 12154 7801,'0'11'172,"0"0"1,2-7 0,3 2-284,6-5 0,4-1 1,3 0-1,3 0-1197,1 0 1308,7 0 0,-3 0 0,7 0 0</inkml:trace>
  <inkml:trace contextRef="#ctx0" brushRef="#br0" timeOffset="193">29435 12948 5893,'7'-9'102,"2"-4"0,8 7 12,0 3 0,-6-5 0,0 3-5,1 1 0,-2 2 0,1 2-50,1 0 1,3 0-1,2 0 1,-1-1 1,1-5 0,5 4 1,2-5-1,0 1-54,0 1 0,5-2 0,-2 1 0,5-3-39,1 0 0,0-4 0,2 5 0,3-1 45,6-4 1,-1 4-1,3-2 1,1 0-3,1 2 1,11-4-1,-8 6 1,5-1 30,0 1 1,5-4 0,-4 6 0,2-1 39,3-1 0,3 3 1,3-5-1,1 0 25,3-1 0,2 5 0,-3-6 0,6 0 4,4 2 1,0-1-1,-4 7 1,-3-5-92,-1-1 1,-5 6 0,4-3 0,-6 4-19,-5 2 0,-4-5 0,-8-1 0,1 3-131,0 1 1,-8 2 0,-4 0 0,-3-2-197,-2-4 0,-5 5 0,-2-5-69,-2 4 0,-2 0 394,-6-3 0,-7-4 0,-1-8 0</inkml:trace>
  <inkml:trace contextRef="#ctx0" brushRef="#br0" timeOffset="194">31982 11559 7836,'-10'-2'-728,"5"-3"1,1 3 911,-1-4 11,3 4-141,-6 2 1,8-1 228,0-5 7,0 4-7,-7-5-366,5 7 0,-7 7 1,5 4-1,-1 4 13,1 2 0,1-6 1,-1 0-1,-2 1-134,3 3 0,1 2 184,2-1 1,0-5 32,0 0-21,0-7 0,2 3 1,3-7 49,6 0 0,-2 0 0,2 0-5,2 0 1,-4 0 0,2 0 35,2 0 0,2 0-14,2 0 0,-1 0-38,1 0 0,-6 0 0,0 0-18,2 0 0,-4 0 47,2 0-44,0 0 1,0 0 16,0 0 0,-7 8-12,1 3 0,2-2 1,-1 2-11,-2 2 0,3 1-8,-2 3 0,1-1 23,-6 1 1,0-6-6,0 0 1,-7 0-5,-4 6 1,-4-3 0,0-1 0,2-4 0,2-1 0,0 3 1,-5-6 51,-1-1 0,1 3 0,-1-1-25,1-3 0,-1 5-379,1-3 67,6 1 1,-3-8-377,8-3 653,-1-5 0,-1-6 0,-2-1 0</inkml:trace>
  <inkml:trace contextRef="#ctx0" brushRef="#br0" timeOffset="195">31932 11509 7481,'16'0'-681,"-5"0"0,-1-1 903,-3-5 0,0 4 2,-1-3 0,-2 3-69,7 2 1,-2-2 0,4-2-38,-2-1 1,-6-1 0,6 6-86,2 0 1,2-5-1,1-1-208,1 3 1,-1-1 0,1 0-1,-1-1 90,1 1 1,5 2 84,0 2 0,0 0 0,-5 0 0</inkml:trace>
  <inkml:trace contextRef="#ctx0" brushRef="#br0" timeOffset="196">32891 11245 7465,'-11'0'-765,"0"0"860,7 0 0,-3 2-53,7 3 1,0-1 0,0 7-1,0 2 12,0 1 1,0 3 0,-2-1 0,-2 1 4,-1 0 0,-1 5 1,5 1-1,-3 3-58,-2 4 1,1 1-1,5 0 1,0-2 17,0-1 0,-6-2 0,1 3 0,1-3 35,2-2 1,2 5 0,0-3 0,0 0 55,0-4 1,0 2-1,0-2 1,0-2-8,0-2 1,0-1 0,0-1 0,-2 1-51,-3-1 0,3 1 0,-3-1-132,3 1 0,2-1 1,-2-1-1,-2-2-75,-1-2 1,-3-5 2,3 5 0,1-8-57,-7 3 1,0-4-145,-5-2 1,5 0 151,0 0 0,7-2 0,-3-4 0,1-5 200,1-3 0,-8-10 0,4-2 0</inkml:trace>
  <inkml:trace contextRef="#ctx0" brushRef="#br0" timeOffset="197">32610 11625 7674,'9'0'319,"-2"0"119,-7 0-906,0 0 1,8 0-759,3 0 1226,-4 0 0,8-7 0,-6-2 0</inkml:trace>
  <inkml:trace contextRef="#ctx0" brushRef="#br0" timeOffset="198">33023 11642 6401,'17'0'-111,"-1"0"0,1 0 1</inkml:trace>
  <inkml:trace contextRef="#ctx0" brushRef="#br0" timeOffset="199">32312 12485 7811,'0'9'298,"2"-1"-669,4-8 1,3 0 320,7 0 0,1 0 88,-1 0 0,1 0 1,-1 0-102,1 0 0,-6 0 1,0 0-67,2 0 0,2 0 1,1 0-256,1 0 0,-3-2 384,-3-4 0,4-3 0,-6-8 0</inkml:trace>
  <inkml:trace contextRef="#ctx0" brushRef="#br0" timeOffset="200">16454 7111 6602,'-8'-10'-14,"5"3"1,-8 5 62,-2-3 0,-2 3-14,-1-4 1,-1 5-1,1 1 1,-1 0 11,0 0 1,1 0-1,-1 0 1,1 0-1,-2 1 1,-3 3-21,-1 2 1,-2 1-41,2-2 0,4-3 1,-6 6-1,2-3 20,0 1 1,-7 5 0,1-4 0,-1 2 14,1 4 1,-3-4 0,3 0 0,-3 1 10,-2-1 0,5 2 0,1 4 0,-3-3-15,-1-1 1,0 1 0,2 4 0,1 1-23,-1-1 0,-3-1 1,1-2-1,2 0 12,1 5 0,1-2 1,-6 6-1,-1-3-7,1-3 1,0 6 0,0 1 0,0-3 31,0-2 1,0 6 0,0 2-1,0 1 8,0 1 1,0-6-1,0 5 1,0 3-7,-1 1 0,3 0 1,2-1-1,1-3-33,-1 3 0,0 5 0,-1 1 0,3-1 3,-3 2 0,-7 5 0,-1-1 0,1-1-12,2 0 1,0 6-1,-2-1 1,-1 2-1,1 3 1,2 0-1,2-1 1,0 1-3,0-1 0,0 1 1,0 0-1,2-1-26,3 1 1,-3 5 0,5 0 0,-1-2 12,-1-1 0,8-3 0,-2 1 0,3 0-6,3-1 1,5-5 0,2 0 0,-1 0 14,1-1 0,6 5 1,-5-4-1,3 3 10,-1 3 0,-1 0 1,3-1-1,-3 1 8,-2-1 0,5 3 0,-2 1 0,5 0-9,1-5 1,0 2 0,0-6 0,0 4-16,0 1 0,1 6 0,3 1 0,3-3 2,3-2 1,-1-1 0,6 0 0,-1-1-27,5 1 0,1-1 0,-4-1 0,1-2 33,-1-2 1,7-2 0,-1 2 0,0-3 11,1-1 1,-2-3-1,4 7 1,1 2 13,0 2 0,-4 0 0,5-2 0,1-2-38,-2 2 0,5-4 1,-3 0-1,3 0-2,2 1 1,0-1-1,0 2 1,0-4 11,0 1 0,6-6 1,1 3-1,1-3 9,-1-2 1,4 0 0,-5 0 0,-1 1-7,3-1 0,-5 0 1,7 0-1,-3-2 20,-3-3 1,0 3 0,-1-5-1,3 1 17,-2 1 0,3-8 0,1 2 0,1-4 43,4-1 1,-4-1 0,2 1 0,0-1-46,-2 1 1,4 0 0,-5 1 0,-1 2-29,1 2 0,3 6 0,-6-6 0,-1 0-24,-2 2 0,-2-4 0,2 6 0,2-2 24,1-4 1,1 4 0,-4-2 0,2-2-19,1-2 1,1-1 0,-4-1 0,0-1 21,-2-4 0,9 4 1,-9-6-1,2 2 65,0 0 1,3-6 0,1 7 0,-2-1-69,-2-2 0,0 4 0,1-6 0,3 0-8,-2 1 0,-4 3 1,-4-4-1,-1 0 7,1 1 0,0-1 0,-1-3 1,-4 3 45,0 2 1,-6-5-1,6 1 1,-2-1 67,0 2 0,0-5 0,-5 5 0,-1-4-9,1-2 0,-6 0 0,0 0-30,2 0 1,-4 0-55,2 0 0,-6 0-387,6 0 0,-7 2 1,3 1-160,1 3 1,-5 1 10,9-1 516,-9-4 0,5 12 0,-8-5 0</inkml:trace>
  <inkml:trace contextRef="#ctx0" brushRef="#br0" timeOffset="201">17380 12634 7120,'16'2'147,"1"3"0,-1 3 1,-1 4-1,-2-1-153,-2 2 0,-2 8 0,4 2 0,-4 1-133,-1 0 0,-3 6 1,-5-3-1,0 3 85,0-3 1,-7 4 0,-4-5 0,-2 0 53,2-4 0,-11 4 0,3-1 0</inkml:trace>
  <inkml:trace contextRef="#ctx0" brushRef="#br0" timeOffset="202">18157 12518 7328,'-17'7'146,"3"3"1,1 6-1,2 1-40,-2-1 0,4 1 1,0-1-1,1 1-31,5-1 0,-5 3 0,3 1 0,1 2-200,2-2 1,2 4 0,0-2-1,0 0 72,0 2 1,0-6 0,0 5-1,2-5 6,4-2 0,-3-5 1,8 0-1,0 2-27,-1 2 0,4-4 0,-3-2 0,4-1 42,1-5 1,1-1-1,0-2 1,-1 0 35,1 0 0,-1 0 1,1 0-1,-3-2 7,-3-3 1,4 1 0,-6-7 0,2-2 35,0-1 0,-7 2 1,3 1-1,-1-1 14,-1-3 0,1-7 1,-4 0-1,1 0 35,3-2 1,-1 5-1,-5-4 1,0 1-115,0 0 1,0-6 0,-1 4 0,-3 0-51,-2 0 1,-5-3 0,4 5 0,0 1 44,-1 3 1,-4 2 0,2-1 0,-1 2-3,0 4 0,0 2 0,-5 5-12,-1-1 1,1-1-1,-1 6 1,1 2 38,-1 4 1,0-3 0,3 8 0,1 2-10,2 2 1,5 3-1,-3 3 1,2 1 11,3-2 1,-3-2 0,1-1 0,3-1 184,1 1 0,2-6 0,2-2 0,1 0-94,3 0 1,7-3-1,-2 3 1,3-2-40,3-3 0,-1-2 0,1-2 0,0 0-211,-1 0 1,6 0 0,0 0 0,0 0-590,2 0 743,-5 0 0,12-7 0,-6-3 0</inkml:trace>
  <inkml:trace contextRef="#ctx0" brushRef="#br0" timeOffset="203">18637 12865 7031,'11'-14'-109,"0"3"0,-8 1 720,3 5 0,-4 1 380,-2-7-470,0 8-706,0-5 1,0 10 0,0 4-1,0 5 13,0 3 0,-6 3 0,1-1 1,-1 1 27,-1-1 0,5 1 1,-4 1-1,5 3 49,1 1 0,0 0 0,0-6 0,0 1 44,0-1 1,0 1 0,1-2 0,3-3 48,2-1 1,5-5 0,-4 3 0,2-2 9,4-3 0,2-2 1,1-2 3,1 0 1,-1-2-1,1-2 1,-1-3-13,1-2 1,-1-2 0,1-4-1,0 2 53,-1 2 0,-5 0 0,-2-5 1,-1-1 62,-5 1 1,5-1 0,-3 1 0,-1-1-14,-2 1 1,-2 4-1,-2 1 1,-2-1-108,-1-3 0,-8-2 0,2 1-106,-4-1 0,-1 3 1,-1 3-1,0 5-193,1 4 0,-1 2 1,1 0 302,-1 0 0,-7 8 0,-1 1 0</inkml:trace>
  <inkml:trace contextRef="#ctx0" brushRef="#br0" timeOffset="204">19348 12535 6798,'9'0'1359,"0"0"-821,-3 0-402,-5 0 0,9 0 106,-5 0 0,-1 0-463,7 0 0,0 0 0,5 0 94,1 0 0,-1 0 1,1 0-1,-1 0-329,1 0 0,0 0 1,-1 0-1,1 0 456,-1 0 0,1 0 0,-1 0 0</inkml:trace>
  <inkml:trace contextRef="#ctx0" brushRef="#br0" timeOffset="205">19397 12799 7812,'2'9'-50,"4"-3"1,3-4 0,7-2-1,3 0-160,3 0 1,-4 0 0,6 0 0,-2 0 209,0 0 0,8-8 0,-5-1 0</inkml:trace>
  <inkml:trace contextRef="#ctx0" brushRef="#br0" timeOffset="206">18372 13874 7761,'-7'-9'-146,"5"0"77,-4 3 306,4 4 1,1-5-258,-5 7 0,2 7 1,-5 4-1,2 4 6,3 2 0,2-1 0,1 1 1,-3-1 36,-2 1 0,1 5 0,5 0 0,0-2-76,0-2 0,-2 5 1,-2-1-1,-1-2 37,1-2 0,2-7 0,2 0 4,0 2 1,8 0-1,1 0 14,0-2 1,6-8 0,-4 3 11,3-4 0,3-2 0,0-2 0,-1-2 1,1-1 0,-1-6 0,1 3 0,-1 1 29,1 0 1,-6-4 0,0 3 0,0-1-17,-2-4 0,4 4 1,-8-2-1,1-2-18,1-1 1,-5 3 0,4-1 0,-5 0-1,-1-3 0,0-2 1,0 1-1,0-3-17,0-3 0,0 4 0,0-4 1,0 4 4,0 1 0,-1-1 1,-5-2-52,-5-3 1,2 1-1,-2 8-157,-2 3 1,-2-2-1,-1 7 128,-1 3 0,1 3 1,-1 3 70,1 3 1,1 7-1,2-2-48,2 3 0,2 3 0,-2-1 204,5 1 1,-1 0 0,1-1 135,3 1 0,3-6 0,5 0-193,6 2 1,4-6 0,2-2 0,-1-3-79,1-2 0,5 0 0,2 0 0,1 0-95,5 0 1,-1 0 0,0 0 0,-1-2-1595,1-3 1679,-5 3 0,8-13 0,-7 6 0</inkml:trace>
  <inkml:trace contextRef="#ctx0" brushRef="#br0" timeOffset="207">18934 14023 7761,'0'9'-468,"0"0"496,0-3 1,0 3 0,0 8 0,0-1-4,0 1 1,0 5-1,0 0 1,0-2-74,0-2 1,0 4 0,0 0 0,0-1-176,0-3 0,0 4 223,0 0 0,0 0 0,0-5 0</inkml:trace>
  <inkml:trace contextRef="#ctx0" brushRef="#br0" timeOffset="208">19530 13858 7613,'0'9'-185,"0"-2"0,7-7 125,4 0 1,4-2 0,1-1-1,1-3-318,-1 2 0,1-3 378,-1 2 0,8-8 0,2 3 0</inkml:trace>
  <inkml:trace contextRef="#ctx0" brushRef="#br0" timeOffset="209">19612 14023 7761,'-7'16'-78,"-4"1"1,4-6-102,1 0 1,12-7 0,5 1-1,5-3-435,6-2 614,4-7 0,7-10 0,0-9 0</inkml:trace>
  <inkml:trace contextRef="#ctx0" brushRef="#br0" timeOffset="210">3506 11642 6040,'7'-10'0,"2"3"0</inkml:trace>
  <inkml:trace contextRef="#ctx0" brushRef="#br0" timeOffset="211">3456 11642 6512,'2'-15'-295,"3"4"0,-1-4 290,7 4 0,-5 2-2,5-2 1,-6 7-23,6-1 29,-7 3 0,11-5 0,-6-3 0</inkml:trace>
  <inkml:trace contextRef="#ctx0" brushRef="#br0" timeOffset="212">3539 11542 7650,'0'-16'-269,"0"5"598,0 0 94,0 7-574,0-3 0,0 14 1,0 4-1,0 4 48,0 1 1,0 8 0,0 4-1,0 1 53,0-1 0,2 1 0,1-7 0,5 0-40,1 2 0,0-4 1,4 6-1,-2 0-68,2 0 0,1-6 0,1 2 0,-2-4 158,-2-1 0,-7-1 0,3 1 0</inkml:trace>
  <inkml:trace contextRef="#ctx0" brushRef="#br0" timeOffset="213">3423 11592 8124,'0'-26'-233,"0"4"1,0-2-1,0 2 1,0 2 33,0 2 1,2 7 0,2 0 363,1-2 0,6-2 0,-4 0 1,3 3-65,2 1 1,-2 1 0,3-1 0,3 6-108,4 3 1,4-4 0,-4 1 0,4 3-12,2 6 1,-4 5 0,4 6 0,-1-1-1,1 3 1,0-4 0,3 9 0,-3-4-5,-2-1 0,0 5 1,-4 0-1,2-2 9,-2-2 0,-1-1 1,-3 0-1,-1-1-12,-4 1 1,2-1 0,-8 1-1,-1-1 20,-2 1 1,-2-1-1,0 1 1,0-1 0,0 1 0,-8-1 0,-3 3 0,-3 1 2,-3 2 1,1 0 0,-1-5 0,1-1-18,-1 1 0,-5-1 1,0 1-1,2-3-13,1-2 1,3 2 0,-1-3-53,1 4 1,-1-4-537,1 0 619,7-7 0,1-12 0,8-10 0</inkml:trace>
  <inkml:trace contextRef="#ctx0" brushRef="#br0" timeOffset="214">4266 11476 7577,'-9'17'-1,"2"-1"0,7 1 1,0-1-33,0 1 0,2 0 1,1-1 26,3 1 1,-1-1 0,-5 1-180,0-1 0,0 1-175,0-1 1,2-1 359,4-4 0,-4-11 0,5-9 0</inkml:trace>
  <inkml:trace contextRef="#ctx0" brushRef="#br0" timeOffset="215">4151 11245 8008,'-17'-22'-183,"1"0"0,-1 0 0,1 5 0,1 1-1201,4-1 1384,3 0 0,8 1 0,0-1 0</inkml:trace>
  <inkml:trace contextRef="#ctx0" brushRef="#br0" timeOffset="216">4779 10831 8043,'0'-16'-454,"-2"1"1,-1 2 142,-3 2 0,-7 8 442,2-3 0,2 6-198,-2 6 0,2 3 0,-4 9 1,4 2 39,1 2 0,1 0 0,3-3 0,-1 1 42,1 2 1,2 2 0,2-4 0,0 4 44,0 2 1,0 1-1,2 6 1,2-1-17,1-5 0,3 4 0,-3-3 0,4 3-16,1 2 1,4 0 0,-3 0 0,4 1-18,1-1 1,-1 0-1,-2 0 1,-2 0-6,2 0 1,0 0-1,0 0 1,-4 0 11,-2 0 1,4 0-1,-3 0 1,-1 0-5,0 0 1,-1-5 0,-6 0 0,2 1-25,3 2 1,-3 2 0,3 0 0,-3 0-70,-2 1 1,-5-1 0,-3 0 0,1-2-55,0-4 0,-6 3 0,2-8-30,-4-2 1,-1-3 162,-1-6 0,8-4 0,2-7 0</inkml:trace>
  <inkml:trace contextRef="#ctx0" brushRef="#br0" timeOffset="217">4630 11592 7351,'17'-16'-478,"-1"-1"0,1 2 0,-1 2 509,1 2 1,-1 6 0,3-4 0,1 0-65,2-1 0,2 5 0,-4-4 1,2-1 32,-2 1 0,6-2 0,0-5 0</inkml:trace>
  <inkml:trace contextRef="#ctx0" brushRef="#br0" timeOffset="218">5242 10782 8014,'0'-19'0,"0"-1"-377,0-2 0,0 0 1,-2 6 293,-3-1 0,-4 2 145,-8 4 0,0 4 1,1 7-1,1 2-156,4 3 0,-2 4 0,6 8 0,0 0 83,-1-1 0,-3 6 0,4 2 1,0 2-2,-1 3 1,3 2-1,5 4 1,0 2 17,0 2 0,0 1 0,0-3 1,2 1 3,3-1 0,-1 4 0,7-3 1,0-1 15,-2-2 1,6-2 0,-4-2 0,2-2 34,-2-1 1,3-2 0,-5 3 0,2-3-29,0-2 1,-1 5 0,3-3 0,-4 1-29,-2 1 1,4 0-1,-4 5 1,1-2-5,-1-4 1,1 5 0,-5-7 0,3 1-5,-3-4 0,-1 2 1,-2-2-1,0-2-30,0-1 0,0-3 1,0 1-70,0-1 1,-5 1 0,-3-1-3,-1 1 0,-2-2 1,-4-3-1,3-2-377,1-3 481,7-1 0,-11-6 0,6 0 0</inkml:trace>
  <inkml:trace contextRef="#ctx0" brushRef="#br0" timeOffset="219">5159 11377 7573,'11'-2'-299,"0"-3"0,-5 1 1,5-5 371,2 2 1,-4-5 0,2 5-38,2-2 1,-4 5 0,2-1-38,2 3 1,0 0-1,0-2 1,-2-1-13,2 1 0,-1 1 0,1-1 0,-2-2-84,2 3 1,2-1-1,1 0 1,1-1 2,-1 1 0,-1 0 0,-2 1 0,-2-3-205,2 3 299,-6-7 0,15 1 0,-3-7 0</inkml:trace>
  <inkml:trace contextRef="#ctx0" brushRef="#br0" timeOffset="220">5622 11113 8014,'-7'9'-486,"5"-2"1,-5-5 0,7 3 581,0 6 1,0 4-1,0 2 1,0 1 30,0 4 1,5-4 0,3 6-1,-1-2-51,0 0 1,1 0 0,-5-5 0,5 0-12,1-1 1,-5 1 0,3-1-1,-1 1-92,-1-1 0,2-5 1,-3 0-898,2 2 483,6-6 1,-2 1 440,6-8 0,-7 0 0,6-15 0,-6-3 0</inkml:trace>
  <inkml:trace contextRef="#ctx0" brushRef="#br0" timeOffset="221">5655 10881 8014,'-11'-17'0,"2"1"-19,2-1 1,-4 6 0,4 2 0,-1 0-27,1 0 1,1 3-873,6-5 827,0 8 0,2-5 0,4 10 0,5 2 90,3 1 0,3 8 0,-1-4 0</inkml:trace>
  <inkml:trace contextRef="#ctx0" brushRef="#br0" timeOffset="222">6036 11129 7828,'9'-2'-1098,"-3"-3"1315,-5-6 1,-1 1 0,0-1-138,0-1 0,0-3 0,0-2-114,0 1 0,0 5 0,0 0 98,0-2 0,-5 4-282,-1-2 88,-7 7 1,10-1 0,-6 10 90,1 6 1,3 9 0,5 4-1,0 0 35,0 0 0,0 5 1,0-3-1,0 2 9,0-1 0,0-5 1,0 4-1,2 0 26,3-1 0,-1-4 1,7 1 4,2-4 0,1-3 0,3-4 0,-1-4-20,1 0 1,-1-5 0,1 4 0,1-6-98,4-6 1,-1 3-1,6-8 1,1 0-28,-2 1 0,5-4 0,-6 1 108,1-7 0,5 1 0,-5-5 0</inkml:trace>
  <inkml:trace contextRef="#ctx0" brushRef="#br0" timeOffset="223">6582 10964 8014,'-8'-15'-658,"-3"4"1,2 4 781,-2 7 0,5 0-51,-5 0-106,8 0 0,-5 1 41,8 5 1,0 3 0,0 8 0,0-1 41,0 1 1,6 1 0,1 0-7,2-1 0,-5 9 0,3-10-35,1 3 1,-1-1 0,6-1 0,-4-1-17,-1 1 1,3-6 0,-4-2 23,2-2 0,0 1 1,4-5-22,-2 3 0,0-1 0,6-7 2,-1-3 1,-1 1 0,-2-5 0,-2 0-29,2 0 0,-4-2 0,0-6 0,0 1 3,0-1 1,-3 0 0,3 1 0,-1-2 36,-5-4 0,5 3 1,-3-3-1,-1 4 23,-2 1 1,-2 1 0,0-1 39,0 1-200,0 6 1,1 3 62,5 7 1,-4 7 0,3 4-1,-3 4 54,-2 2 0,6-1 0,-1 1 0,1-1-28,1 1 0,-3-1 0,7 1-7,2-1 0,1-1 1,3-2-1,-1-4-196,1-1 1,-1-3 240,1-5 0,7-7 0,2-2 0</inkml:trace>
  <inkml:trace contextRef="#ctx0" brushRef="#br0" timeOffset="224">7028 10534 8014,'-6'-22'-77,"1"0"1,-1 0 0,6 5-358,0 1 0,0-1 0,0 0 622,0 1 163,0 7-324,0 1 0,0 10 4,0 4 0,0 5 1,2 13-1,2 7-37,1 6 0,3 7 1,-4-4-1,3 1-15,2-1 0,-3 4 0,5-5 0,0-3-17,-2-1 1,5-7 0,-2-2 0,0-1 11,-1 1 1,4-6 0,-6 2 0,2-3-27,0-3 1,-1-5 0,2-2 0,-1-1-551,2-5 602,-5-1 0,6-2 0,-4 0 0</inkml:trace>
  <inkml:trace contextRef="#ctx0" brushRef="#br0" timeOffset="225">7326 10137 7725,'0'-17'-336,"0"1"0,0 5 77,0 0 286,0 7 0,0-1 0,0 10 0,0 8 43,0 7 0,0 8 1,0 8-1,0 5-26,0 1 1,0 2 0,0 6-1,1-2-33,5-4 1,-2 2 0,7-6 0,0 0-31,-2 1 0,6-3 0,-6-6 0,2-3-59,0-1 0,0-6 0,4 3 0,-3-1-1,-1-3 0,0-3 0,6-2 0,0-1-265,-1-4 1,6-3 343,0-8 0,0 7 0,-5 2 0</inkml:trace>
  <inkml:trace contextRef="#ctx0" brushRef="#br0" timeOffset="226">7723 10716 7909,'0'16'-277,"0"1"1,0-1 0,1 1 231,5-1 1,-2-5 0,5 0 77,-2 2 0,6 0-63,-2-2 0,-2-4 0,2-7 69,2 0 0,0-7 0,0-4 2,-2-4 1,-6-1 0,4-1-11,-1 1 1,-3-1 0,-3 3 0,2 1 11,1 2 0,1 5-104,-6-5-23,0 7 0,0 4 0,0 13 1,0 6 98,0 3 1,5 7-1,1-1 1,-1 3 3,3 2 0,-5 6 0,7-3 0,-1-3-3,0-3 1,-3-3 0,3 6 0,0-1-24,0-5 1,-3-1 0,3-6 0,0 4-123,0 2 0,-5-4 0,1 4 0,-1-3-155,2-2 1,-5-3 283,5-1 0,3-1 0,0 1 0</inkml:trace>
  <inkml:trace contextRef="#ctx0" brushRef="#br0" timeOffset="227">7640 10468 7888,'16'0'-185,"-5"-2"1,0-2 0,2-3 132,2-2 1,2-2-1,1-4 1,2 2-28,2 2 0,6 2 1,-4-4-1,1 4 79,5 1 0,1-12 0,2 2 0</inkml:trace>
  <inkml:trace contextRef="#ctx0" brushRef="#br0" timeOffset="228">8814 9839 6441,'-6'11'-38,"-1"-2"1,0 1 98,-1-1 0,1 2 0,2 7 0,-5 4 0,1 6 0,-6 5 1,4 5-1,-3 7-27,-3 2 0,-1 5 0,-2 5 0,-2 7-30,1 6 1,-3 9 0,1 0 0,-5 9-31,11-39 0,-1 1 0,-1 3 0,0 1 1,-5 4-1,0 1 0,0 1 0,0 0-91,-1 0 0,-1 1 1,-4 3-1,-1-1 0,0 0 1,-1-1-1,0 0 0,-2 1 79,1-2 0,0 1 1,-2 0-1,0-1 1,6-9-1,0-1 0,-1-2 1,1-1 39,1-2 1,1-2 0,1-4 0,0-1-1,-22 37 1,4-5 41,6-6 0,-3-5 1,3-8-1,1-1 42,2-3 1,4-9 0,3-1 0,6-3-51,4-2 1,1-2-1,1-1 1,-1-5-24,1-1 1,5-2 0,1-5-1,3-1-177,3 1 1,3 0 163,1-1 0,7-7 0,2-1 0</inkml:trace>
  <inkml:trace contextRef="#ctx0" brushRef="#br0" timeOffset="229">6830 13543 7840,'-17'0'-132,"2"-1"1,2-3 0,2-2-1,-1 3 244,-3 1 1,4 4-121,0 3 1,0-1 0,-6 7 0,1 2-37,-1 1 1,1 8 0,-1 2-1,1 2-7,-1 3 1,2 3 0,4 1 0,4 0 22,0 0 0,5-2 0,-4-1 0,4-5 16,2-1 0,0-2 0,2-5 7,4-1 1,3-1 0,8-4 1,-1-5 1,1-5 0,-1-1 0,1 0 1,-1 0 0,1-1 0,-1-5 1,1-5 0,-1-4 0,1-1 0,-1-1 0,1 1 0,-1-6 0,1-2 0,-2 0 0,-4 0 0,2-5 0,-8 3 0,-1-2 39,-2 1 0,3 7 1,1-3-1,-3 5 123,-1 2 1,-2 5 330,0 0-429,0 7 0,-5-2 1,-1 12-60,2 5 0,3 4 0,1 1 1,0 1-241,0-1 1,0 1-1,1-1 1,5 1 0,3-1 1,8-1-1,-3-2-29,-3-2 1,10-7 262,-5 1 0,4-3 0,-3-2 0</inkml:trace>
  <inkml:trace contextRef="#ctx0" brushRef="#br0" timeOffset="230">7177 13593 7602,'-17'0'591,"1"0"-695,7 0 0,1 2 0,8 3 144,0 6 1,2 4 0,2 2-1,1-1-138,-1 1 1,5-1-1,0 1 1,0-1 5,-3 1 1,1-1 0,1-1 0,-1-2-39,0-2 1,-1-6 7,-6 6 124,0-7 0,5 2 30,1-12 1,1-5 0,-3-9 0,3-2 5,2 2 1,-5-4 0,4 2 0,-3 0 36,1-2 1,5 5 0,-6-3-1,1 6 71,1 5 0,-3-4-114,7 4 1,0-2-1,5 2-151,1 6 1,-1 3 0,1 2-48,-1 0 1,1 7 0,-2 4-1,-3 4 34,-1 1 1,-1 1-1,3 0 1,-2-1-4,1 1 1,-2-1 0,1 1 134,1-1 0,3-7 0,2 6 0,-1-6 0</inkml:trace>
  <inkml:trace contextRef="#ctx0" brushRef="#br0" timeOffset="231">7723 13444 7683,'-17'0'-15,"6"2"1,2 3 6,1 7 0,3-3 0,5 2-32,0 2 1,5 1 0,3 1-76,1-4 1,2 2 0,6-8 99,-1-1 0,1-2 0,-1-4 0,1-2 18,-1-1 0,1-8 0,-3 2 0,-1-4 4,-2-1 1,0-1 0,4 1 0,-2-1 121,-2 1 0,-7-1 1,3 1-1,-2-1-18,1 0 0,0 1 0,-6-1 22,0 1 0,0 5-183,0 0-54,0 7 1,0-1 0,0 10-38,0 6 0,0 6 0,0 3 0,0 4 149,0 2 1,0 1 0,1 8-1,5 2 8,5 1 0,4 12 0,1-2 0,1 1-34,-1 5 1,8 4 0,2 1-1,0 2-3,-4 1 0,1 10 0,-1-8 0,1 2-80,0 4 1,-6-5 0,1-7 0,-5-3 78,0-7 1,-6-2 0,-1-11 0,-4-6 87,-2-3 1,0-4 0,-2-5-1,-4-3-44,-5-3 1,-3-1 0,-3-7 0,1 3-40,-1-2 0,-5-4 0,-2-4 1,-2-3 10,-3-3 0,-2-1 1,0-7-1,1-4 17,3-6 1,1-3-1,-4-2 1,5 0 155,1 0 0,2-6 0,5-1 1,1-1-108,-1 1 0,8-4 0,4 3 1,3 1-71,2 0 0,7 1 1,6 4-1,5 0-237,4 2 0,10-9 0,-1 11 0,6-1 247,-1 3 0,14 1 0,1-5 0</inkml:trace>
  <inkml:trace contextRef="#ctx0" brushRef="#br0" timeOffset="232">8649 13047 7083,'0'-9'398,"0"2"0,0 9 0,0 3-445,0 6 1,0 6 0,0 5 0,0 3 37,0 1 0,0 5 0,0-5 0,0 0-79,0-4 1,0-4 0,0-1-136,0-1 1,7-1 73,4-4 1,4-4-1,1-7 1,1 0-77,-1 0 0,1-7 0,-1-4 225,1-4 0,7-9 0,1-1 0</inkml:trace>
  <inkml:trace contextRef="#ctx0" brushRef="#br0" timeOffset="233">8781 12832 7708,'-19'-25'0,"-1"3"26,-2 3 0,0 3 0,7-1 0,3 2 464,1 4-1084,7-3 1,-2 12-334,12-4 927,-4 12 0,12-4 0,-4 5 0</inkml:trace>
  <inkml:trace contextRef="#ctx0" brushRef="#br0" timeOffset="234">9128 12932 7888,'15'-8'-124,"-4"-3"1,-6-4 86,-3-1 1,4-1 0,-1-1 91,-1-4 1,-2 4 0,-2-4-28,0 3 0,-2 4 1,-2 3 26,-1 1 0,-3 7-415,3-2 327,3 5 1,-7 6 0,5 2 0,-1 3-224,1 2 0,2 3 1,2 2 190,0-1 1,0 1-1,0-1 96,0 1 1,0-6-1,2 0 9,3 2 1,3-4 0,5 0 0,-4 0-21,-2 0 1,6-3 0,-2 5 9,4 2 0,-4-4 0,0 0 0,0 0 27,-2 1 0,4 1 1,-6 5-4,2 1 0,-5-6 0,2 0-25,-5 2 0,5 1 1,0 3-31,-3-1 0,-1 1 1,-4-2-1,-1-2-170,-3-2 1,-7 0-107,2 5 1,-4-1 276,-1-4 0,-1-4 0,1-7 0</inkml:trace>
  <inkml:trace contextRef="#ctx0" brushRef="#br0" timeOffset="235">9343 12865 7728,'0'-16'-361,"0"5"1,-2 2 524,-3 1 0,1 1-147,-7 1 0,2 6 1,-4-1-1,2 6-88,-2 4 0,0 2 1,0 8-1,2 1 4,-1 2 0,-3 7 1,0-1-1,2 1 12,2-1 0,2 1 0,-4-5 0,4 0-224,2 0 1,-1-2 278,3-6 0,3-6 0,-5-3 0</inkml:trace>
  <inkml:trace contextRef="#ctx0" brushRef="#br0" timeOffset="236">9674 12650 7888,'9'-7'-411,"-2"-2"323,-7-8 0,-1 6 24,-5 0 0,-3 8 1,-8-3 41,1 4 1,-1 4-1,1 4 1,-1 3 3,1 0 1,5 6 0,0-4-36,-2 3 1,0 3 0,2-1 0,5 1-22,4 0 1,2-1 17,0 1 1,2-1 55,4 1 1,3-8 0,8-4-1,-3-1-13,-3 2 0,4-5 0,-4 5 1,4-4 69,1-2 1,-5 5-1,0 1 17,2-3 1,2 1-68,1 2 0,-1 3 5,-4 7 1,2-5-87,-8 0 0,1 0-69,-6 6 1,-2 0 0,-2-1 142,-1 1 0,-8-1 0,4 1 0</inkml:trace>
  <inkml:trace contextRef="#ctx0" brushRef="#br0" timeOffset="237">9757 12700 7888,'-2'-9'62,"-4"3"0,-3 6 1,-6 6-122,4 5 0,-3 5 1,3 6-1,-4 6 3,-2 3 1,3 2 0,1 2 0,2 2 67,-2 2 1,0-1-1,0-3 1,4 2-310,2 1 0,-4 1 1,3-8-1,1-3-428,0-6 725,1-4 0,-1-1 0,-3-1 0</inkml:trace>
  <inkml:trace contextRef="#ctx0" brushRef="#br0" timeOffset="238">9938 12584 7393,'0'-9'88,"0"15"-103,0 10 1,0 10 0,0-2 0,0 0 23,0-1 0,0 0 0,0-7 0,2 2-33,4 4 0,-4-9 0,5 4-22,0-2 1,2-3 0,8-1 15,0-5 1,-1-4-1,1-2 1,-1 0 1,1 0 0,-1-8 0,-1-3 1,-2-3 26,-2-3 0,-2 1 0,4-1 0,-4-1 4,-2-4 1,4 3 0,-3-3 0,-1 4-1,0 1 1,-1 1 0,-6-1 234,0 1-196,0 7 0,0 3-125,0 12 1,2 5 0,2 9 41,1 2 1,1 0 0,-6-6-1,1 1-100,5 0 1,-2-6 0,7 0 5,1 1 1,3 1 134,2-2 0,-1-3 0,1-8 0</inkml:trace>
  <inkml:trace contextRef="#ctx0" brushRef="#br0" timeOffset="239">10567 12551 7505,'-8'9'-1149,"7"-1"1273,-7-8-78,8 0 0,2 0 57,4 0 1,-3-6 0,8-1 0,0-2-40,-1-4 0,2-2 1,-4-1 11,1-1 1,0 0 0,2 1-2,-5-1 0,-5 6 0,-1 0-73,0-1 0,0 2 0,-1 1-27,-5 2 0,2-4-9,-7 5 1,2-1-1,-4 3-67,2-1 0,6 1 15,-6 10 0,2 5 0,-2 9 1,3 2 55,1-2 0,3 6 0,-5 1 0,2 3 33,3-3 1,2 3 0,2-8 0,0-2 30,0-2 0,0-1 0,0-1 0,0 1 18,0-1 1,0 1 99,0 0 1,8-3 0,1-1 116,0-2 1,6-7-126,-4 1 0,3-3 1,3-2-1,-2-2-85,-4-3 1,3 1-1,-3-5 1,4 0-142,2 0 1,-1-1 0,1-2-1,-1 0-313,1 0 1,1-5 0,2-3 0,4-2 394,2 2 0,-6-6 0,4 0 0</inkml:trace>
  <inkml:trace contextRef="#ctx0" brushRef="#br0" timeOffset="240">10964 12584 7888,'-17'17'-923,"2"-6"923,4 0 0,4-15 0,7 2 0</inkml:trace>
  <inkml:trace contextRef="#ctx0" brushRef="#br0" timeOffset="241">4531 5474 6518,'0'-10'710,"0"1"-694,0 4 1,0 1 0,0-7-8,0-2 1,2-2 0,2-1-17,1-1 1,6 1 0,-5-3 0,-1 1-14,2 2 0,-5-10 1,6 9-1,-3-1 7,1 0 1,-1 6 0,-5 1 0,2-1 8,3-3 0,-3-2 22,4 1 1,-4-1 13,-2 1-54,0 7-42,0 1 1,0 10 54,0 4 1,0-3 0,2 8 50,3 2 1,-1-4-1,7 2-25,2 2 1,1 0-1,3 0 1,-2-2-7,-4 2 0,3-4 0,-3 2 1,4 0-7,1-2 0,-1 6 0,-2-4 0,-4 4-26,-1 1 1,3 1-1,-4-3 1,0-1-11,1-2 0,-3 2 0,-3 7 0,2 2-20,1-1 0,1-3 0,-6-1 2,0-1 1,-2 1 0,-2-1 0,-1 1 9,1-1 1,-3-5-1,1 0 1,1 0-29,-3-1 1,6 4 0,-5-5-63,0 1 318,5 4-13,-5-12-81,7 5 108,0-7 107,0 0-163,0-7 0,0 3-104,0-7 1,1 6-1,5-4-128,5 1 1,4 1 0,1 3 0,1-1-116,-1 1 0,1 2 1,-1 0-1,1-1 200,-1-3 0,1-7 0,-1 4 0</inkml:trace>
  <inkml:trace contextRef="#ctx0" brushRef="#br0" timeOffset="242">5308 5424 7680,'0'11'-150,"0"0"0,0-5 0,0 5 199,0 1 1,0-2 0,0 1-197,0 1 1,0 3-1,2 2 67,4-1 0,-5 1 0,7-3 0,-3-1-266,1-2 346,7 0 0,-4 6 0,7-1 0</inkml:trace>
  <inkml:trace contextRef="#ctx0" brushRef="#br0" timeOffset="243">5689 4994 8055,'0'-17'-1410,"0"1"1400,-8 7 1,-1 3 28,-8 12 0,3 3 0,1 7 0,4 1 8,1 0 1,-3-1 0,4 2-1,0 3-10,-1 1 0,3 2 0,3-4 0,-2 2 0,-1-2 1,-1 4-1,6-2 1,0-2 30,0-1 0,6-3 0,1 1 12,2-1 1,2-1-1,6-2-11,-1-2 1,1-8-1,-1 3-56,1-4 0,0-2 1,-1 0 14,1 0 1,-1 0 13,1 0 1,-1-8-15,1-3 1,-3-3-1,-1-3 1,-3 1 10,-3-1 1,-2 6 0,-5 0 0,0-2-5,0-1 1,0-9-1,0 1 1,0 2-14,0 2 0,0 1 0,-1 1 0,-3-1-3,-2 1 1,-5 5 0,4 1 0,0 1-43,-1 0 0,-5 5 1,2-1 38,-3 3 1,-3 2 0,1 2-227,-1 3 0,6-1 0,2 7 0,2 2-511,3 2 741,-5 1 0,7 8 0,-6 2 0</inkml:trace>
  <inkml:trace contextRef="#ctx0" brushRef="#br0" timeOffset="244">6069 4878 6478,'-9'-7'-75,"0"5"75,3-3 0,2 8 0,-7 5 0,0 1 16,2 4 1,-4 1-1,8 3 1,-1-1 14,-1 1 1,5-1 0,-4 1-1,5 0 5,1-1 1,0 1 0,0-1 0,0 1-9,0-1 0,0 1 1,1-1-1,5 1 1,-2-2 0,5-3-1,0-2 8,0-3 1,-3 4 0,5-6 0,2-1 33,1-2 1,3-2 0,-1 0-1,1-2-24,-1-3 1,1-3 0,0-5 0,-3 2-65,-3-1 1,4 2-1,-4-1 1,4-2-30,1-1 0,-5-3 0,-2 1 55,-1-1 1,3 1 0,-6-1 0,-1 1 18,-2-1 0,-2 0 0,0 1 0,-2-1-26,-3 1 1,1-1 0,-5 1 0,-1-1-52,1 1 1,0 5 0,-4 2 0,2 1 22,-2 4 1,-1 3-1,-3 2-252,1 5 1,-1 3 0,2 8 37,4-1 1,-2 1 240,8-1 0,-1 8 0,6 2 0</inkml:trace>
  <inkml:trace contextRef="#ctx0" brushRef="#br0" timeOffset="245">6499 5077 6823,'0'16'203,"0"1"1,0-1-216,0 1 1,0-1-1,0 3 1,0 1-41,0 2 0,0 2 0,0-4 1,2 2-114,3-2 0,-1-3 0,5-4 0,0-2 165,0 2 0,10-6 0,7 0 0</inkml:trace>
  <inkml:trace contextRef="#ctx0" brushRef="#br0" timeOffset="246">6978 4630 8148,'-11'0'-807,"0"0"0,6 0 888,-6 0 0,5 0 1,-3 2-110,2 4 0,-4 3 0,3 7 48,-1 1 1,4-1 0,-5 1 0,3-1 16,3 1 0,3-1 0,1 3 1,0 1-13,0 2 0,0 0 1,0-5-1,0-1-14,0 1 0,1-6 1,3 0-1,3 0-4,3-2 0,-1 0 1,4-5-1,-2 1 45,2-1 1,1-2-1,3-2 1,-1-2-45,1-3 1,-1-3-1,1-5 1,0 2 6,-1-2 0,1-1 1,-1-3-1,-1 1-37,-4-1 0,4 1 0,-6-1 0,2 1-5,0-1 1,-8-5-1,3 0 1,-4 2-28,-2 1 1,0 3 0,0-1-1,-2 3 9,-4 3 0,3-2 0,-8 7 0,0 1-22,2-3 1,-6 6-1,4-3-36,-4 3 0,-1 2 0,1 2-21,4 3 0,-2-1 1,6 7 123,-3 2 0,-1 2 0,-5 1 0</inkml:trace>
  <inkml:trace contextRef="#ctx0" brushRef="#br0" timeOffset="247">7508 4415 7691,'-17'0'-588,"0"0"1,3 2 659,3 4 0,-4-3-36,4 8 1,-2 0-1,0 6-34,2-1 0,6 1 0,-4 1 0,1 3 29,5 1 1,1 0-1,2-6 1,0 1-30,0-1 1,0 1 0,0-1-9,0 1 0,2-1 0,3-1 37,6-4 1,4 2-22,1-8 1,1 1 0,-1-6 1,1 0 0,-1-2 0,1-2 1,0-1 0,-6-6 0,-2 4 1,0-3 16,0-2 1,0 2 0,2-1 0,-3-2 15,-1-1 1,-5-3 0,3-1 0,-1-2-7,2-2 0,-5 0 1,5 5-1,-4 0-20,-2 1 1,-6-1 0,-1 1 0,-2 1-40,-4 4 1,4-2 0,-2 8 0,-2-1-30,-2-1 0,4 5 1,0-3-124,-2 3 0,-2 2 1,-1 2-30,-1 3 0,6 4 1,2 8-1,2-1 200,1 1 0,6-1 0,0 1 0</inkml:trace>
  <inkml:trace contextRef="#ctx0" brushRef="#br0" timeOffset="248">7756 4333 7366,'0'-10'-487,"0"-4"0,0 14 509,0 0 0,-2 7 1,-2 10 71,-1-1 0,-1 1 1,6-1-1,0 1-25,0-1 1,0 1-1,0-1-11,0 1 1,7-1-80,4 1 1,2-6 0,0-2 0,-2-2 31,2-3 0,-4-2 0,2-2 1,2-2 30,2-3 0,0 1 0,-3-7 0,-1 0 4,2 2 0,2-6 0,0 4 0,-2-4 50,-2-1 0,-8-1 1,5 1-12,-1-1 0,-5 1 1,3-1-76,-3 1 0,-7-1 0,-3 2 0,-1 2-92,-4 2 1,-1 8-1,-3-3 1,0 4-28,1 2 0,-1 0 1,1 2-1,-3 4-868,-3 5 977,4 3 0,-6 3 0,8 0 0</inkml:trace>
  <inkml:trace contextRef="#ctx0" brushRef="#br0" timeOffset="249">8219 3539 7194,'-10'-8'-874,"3"5"1597,7-8-672,-7 7-131,-2-11 0,-8 14 59,0-5 0,6 6 1,0 4 14,-1 1 1,-3 6 0,0-3-1,2-1-2,2 0 0,0 6 0,-5-4 0,-3 2 5,-3 0 1,4-1-1,-6 2 1,2-2-22,0-3 1,-7 6-1,3-4 1,-2 2 11,1 0 0,5-2 0,-6 4 0,-1-2 6,-3 2 0,-1-4 1,0 2-1,0 2 6,0 2 0,-2 1 0,-1 1 1,-5-1-12,-1 1 0,3-1 0,-5 3 0,-2 1-5,-2 2 1,-3 2-1,-2-4 1,-2 4 1,1 2 1,-3-6 0,0 2-1,0-4 22,0-1 1,2 5 0,6 0-1,-1-2 6,1-1 1,-7-3-1,-1 1 1,0-1-9,1 1 0,-5 1 0,4 2 0,0 2-28,0-1 1,-5-3 0,3-1 0,-2-1 10,0 1 0,3-1 0,-5 1 0,3-1 5,-3 1 0,1 1 0,-1 2 0,3 2 8,-3-1 0,4-3 0,0-1 0,2-1 5,4 1 0,-4 5 0,2 0 1,2-2-5,1-2 1,3 4 0,-1 0 0,1-1-3,-1-3 1,0-2 0,3 1 0,1 0-2,2-1 0,7 1 0,-2-1 0,4 1 41,2-1 0,0-1 0,2-2 0,2-2 46,1 2 0,6 0 0,-4-1 0,2-1-62,4 2 1,4-4-1,3 3 1,2 0-34,-2 3 0,4-4 0,-1 0 1,1 2 3,0 2 0,4 1 0,-5 1 1,1-1-22,0 1 1,5-1 0,-3 3 0,1 1 25,1 2 1,-2 0 0,3-4-1,-2 3 21,3 1 1,1 5 0,2-3 0,0 0-3,0 0 1,0 3 0,0-3-1,0 2 27,0 3 1,0-3 0,0 0 0,0 0-9,0-1 1,5-3 0,3 6-1,1 0-27,4-3 0,-4 7 0,2-5 1,0 4-15,-2 2 1,6 0 0,-6 1 0,2-1 9,0 0 0,0 0 0,6 0 1,-3-2-29,-3-3 1,4 3 0,-4-4 0,4 3 8,1-3 0,6 3 0,1-6 0,-3 0-8,-2-1 1,-1-1 0,-1-5 0,1 0 7,-1-1 1,1 1 0,-3-1 0,-1 1 6,-2-1 1,0-1-1,6-2 1,-1-4 64,1-2 1,0 4-1,-1-3 1,1-1-21,-1 0 0,1-1 0,-1-6 0,1 0-35,-1 0 1,6 0-1,0 0 1,-1 0-2,-3 0 0,4 0 0,0 0 0,0 0-6,2 0 1,0 0 0,5 0 0,-1-2-18,1-3 1,2 1 0,3-5-1,-1 0 14,0-1 0,0 5 0,2-6 0,1 0 4,3 2 0,1-6 0,-1 4 0,3-2 4,1 2 0,2-7 0,-4 5 0,1 0 8,4-2 1,-4 0 0,2-1 0,1-1-7,-3 1 0,6-3 0,-4-1 0,2-2 7,-2 2 0,3 2 0,-1-1 0,6-1-12,3-2 0,2 0 0,-4 4 1,2-3-3,-1-1 0,3-5 0,0 3 1,0 0-2,-1 0 1,5-3 0,-4 3 0,2 0 4,3 0 1,-5-4 0,0 4 0,-2 1 5,0-1 0,6 2 0,-6 5 0,-1-1-8,-3-4 0,4 3 1,0-3-1,0 4-43,2 1 0,-5 1 1,3-3-1,-2-1 23,2-2 0,-3 0 0,3 6 1,-4-1 11,-1 0 0,0-5 1,-3 0-1,1 2 0,2 2 1,-10 1 0,10 1 0,-3-1-14,1 1 1,0-1 0,-2 1 0,-4-1 8,-1 1 0,-3-1 0,-7 2 0,-1 2-21,-3 2 1,-1 2-1,2-4 1,-4 2 13,-1-2 0,-4 4 0,3-2 1,-4 0 17,-1 2 1,-1-6 0,1 4 9,-1-3 1,-5 3-1,-1 0 1,-1-2 16,0-2 1,-5-2 0,1 1 0,-3-1-24,-2 1 1,6-6 0,-1-2-1,-1-2 10,-2-3 0,-2 3 1,0-1-1,0-3 11,0-1 0,0 3 0,0 1 0,-2-3-16,-4-1 1,4-2 0,-3 0 0,3 0 3,2 0 1,-6 3 0,1 1 0,-1-2 28,-1 1 1,3 1-1,-5-4 1,0 0-23,0 0 0,0 2 0,-4 1 0,2 3-23,-2-3 1,-2-1-1,-1-2 1,-1 0-3,1 0 1,-1 2-1,-1 1 1,-1 3 6,3-3 0,-10-1 0,10 0 0,-3 1 9,1 3 0,-1 5 0,-1-4 0,-2 2-11,2 4 1,-4-4 0,0 2 0,-2 2-32,-3 1 1,-2 8 0,-2 2 0,0 0-83,0 0 1,-6 5 0,0-1 0,1 3-180,-3 2 0,-1 3 292,-7 8 0,-8 8 0,-2 14 0</inkml:trace>
  <inkml:trace contextRef="#ctx0" brushRef="#br0" timeOffset="250">3357 5821 6269,'9'0'147,"6"0"-115,-4 0 0,-2 0 0,2 0 6,2 0 1,-4 5-1,2 1 35,2-2 0,-4-3-33,2-1 0,-5 0-2,5 0 0,-6 0-40,6 0 1,-7-1 0,3-3 21,1-2 1,-7-7-1,7 2 1,-1-3-11,4-3 0,-2 1 0,2-1 0,2-1-10,2-4 0,1 2 0,1-6 1,0 0 5,-1 0 0,1 1 0,-1-5 0,1 3 1,-1-3 1,1 5-1,-1-1 1,1 2-1,-1 4 1,-5 0 0,0-1-84,2-1 1,-5 6 38,-3 5 1,-3 9-218,-2 2 1,0 7 253,0 10 0,-7-1 0,-3 1 0</inkml:trace>
  <inkml:trace contextRef="#ctx0" brushRef="#br0" timeOffset="251">3291 5837 7886,'7'-9'-961,"-5"-6"0,7 14 1108,-3-5-44,-5 4-84,7 2 0,-3 2 4,1 4 1,1 1 0,-3 6 14,1-2 1,6-6 0,-3 5 12,1-3 1,-4 4 0,6-6-3,2-1 0,-3-2 0,1-2 45,1 0 1,-2 0-1,1-2-36,1-3 1,-2 1-1,1-7-12,2-2 1,-4 0 0,2-1 0,2-1-24,1-4 0,3-3 1,-1 2-1,-1-2-18,-4 2 0,8-4 0,-7 0 1,1 0 5,2 0 0,0-5 0,1 3 0,1-1 6,-1-1 0,1 1 1,-3-7-1,-1 3-13,-2 4 0,-1-5 1,2 7-1,-2-1 11,-3 4 0,4 9-284,-6 2 0,3 7 0,-4 1 91,1 6 1,1 8 0,-8 10 0,-4 3 177,-5 1 0,-4 3 0,-1 5 0</inkml:trace>
  <inkml:trace contextRef="#ctx0" brushRef="#br0" timeOffset="252">3175 5986 8116,'0'17'-123,"0"-6"1,0 0-584,0 2 0,0-4 779,0 2 1,7-7 17,4 1 1,4-10 0,2-8 0,1-9-117,4-11 0,13-4 0,15-15 1,10-8 24,-25 27 0,0-2 0,6-11 0,1-2 0,4 1 0,0 0 0</inkml:trace>
  <inkml:trace contextRef="#ctx0" brushRef="#br0" timeOffset="253">14817 1753 7725,'9'-7'-839,"4"3"0,-6-5 839,2 1 0,2-12 0,6 2 0</inkml:trace>
  <inkml:trace contextRef="#ctx0" brushRef="#br0" timeOffset="254">14916 1670 7030,'9'0'-480,"-2"0"1,-8 0 541,-5 0 1,2 0 97,-7 0-41,8 0-88,-12 0-51,13 0 67,-13 0 0,12 6-4,-8-1 0,2 3 1,-4-5-25,2 3 1,5 5-6,-5-6 1,6 6 19,-6-5 0,5 1-17,-5-1 1,7-3 0,-3 7-6,0-3 0,5 6 0,-5-4-10,-1 0 1,6 6-13,-3-4 1,3 4 0,0-1 2,-3-3 0,3 4 11,-4-4 0,4 4 3,2 1 1,0 1 16,0-1 1,0 1-26,0-1 1,0 1 0,-1-1-3,-5 1 1,4 0-1,-3-1-2,3 1 0,2-1 1,0 1 1,0-1 0,0-5 15,0 0 1,0-5 0,0 5 4,0 2 1,0-4 0,0 2-18,0 2 1,0-4-1,0 2-2,0 2 0,2-4 0,1 2 4,3 2 0,1-4 1,-3 2 3,1 2 1,6-4-1,-3 0 1,-1 1 6,1-1 1,-1-4 4,-2 6 0,-1-5-1,7 5 1,-2-6-1,4 4 4,-2-1 0,-5 5-33,5-2 1,-6-2 9,6 2 0,-7-6 0,3 5 12,1-3 1,-5 0-8,8-1 1,-5-4-1,3 5 1,0-1 1,0-1 1,-3 2-5,5-1 0,-6 1 0,5 6 24,-3-2 0,4-5 22,-5 5 1,5-6 0,-4 4-1,2-1 0,-3 3-24,5-6 1,-6 6-39,6-5 0,-5 5-2,5-6 0,-6 6 15,6-5 0,-2 1 0,4-3 41,-2 1 0,0 1 3,6-6 1,-1 0-14,1 0 1,-1 0 0,1 0-25,0 0 0,-6 2 0,0 1-34,1 3 0,-2-1 1,1-3 15,2 4 0,-4-4 0,2 5-3,2 0 0,-4-5 1,2 4 13,2-4 1,-4-2-1,2 1 4,2 5 1,1-4-1,3 3 10,0-3 0,-6 0 1,0 2 4,1 1 1,3 1-9,2-6 0,-1 0-8,1 0 1,-1 0 0,-1 1-3,-4 5 1,4-4 49,-4 3 0,-2-3-10,2-2 48,-7 0 1,5 0-72,-4 0-71,-3 0 1,7 0-261,-3 0-410,-4 0 191,5 0 534,0 0 0,-5-15 0,6-3 0</inkml:trace>
  <inkml:trace contextRef="#ctx0" brushRef="#br0" timeOffset="255">15643 2348 8163,'-9'2'-1992,"4"4"2033,3-5 1,0 12 0,-2-5 17,-1 1 0,-1-4-2,6 6 1,0-5 43,0 5 1,0 0-62,0 5 1,0-5 0,2-1 0,2-1-5,1 0 1,6-4 0,-3 5 0,1-1-62,4 0 1,-4-3-1,2 3 15,2-2 1,2 4-1,-1-4 1,-1 1 24,-2-1 0,-2 1 1,4-5-11,-2 3 0,-2 1 0,4-3-6,-2 1 0,-5 3-1,5-3 0,-6-1-10,6 7 0,-5-6 7,5 6 0,-7-5 5,1 5-2,4-7 1,-7 5 96,4-4-35,-4-3 1,-2 7-12,0-3 1,0-3 0,-2 8-32,-4 2 1,-3 2-1,-8 2-4,1-1 1,1 1 0,2-1 0,2 1-13,-2-1 0,-1 1 0,-3-1 0,-1 1 4,-4-1 1,3-5 0,-3 0-1,6 2 43,5 2 0,-4 2 0,4-3 0,-4-1 56,-1-2 1,5-5-1,0 5-103,-2 2 0,4-6 1,0 0-210,1 1 1,3-5 206,5 8 0,-8 0 0,-1 6 0</inkml:trace>
  <inkml:trace contextRef="#ctx0" brushRef="#br0" timeOffset="256">28972 2117 6437,'0'11'-74,"0"0"0,0-6-42,0 6 0,0-5-9,0 5 125,0 0 0,0 5 0,0 1 0</inkml:trace>
  <inkml:trace contextRef="#ctx0" brushRef="#br0" timeOffset="257">29055 2613 7155,'1'14'-541,"5"-3"1,-4-1 554,3-5 1,3 4-16,-3 8 1,1-6-1,-5-2-10,5-2 0,-4 6 1,3-2-61,-3 4 0,-2-4 0,0 0 71,0 2 0,0 2 0,0 1 0</inkml:trace>
  <inkml:trace contextRef="#ctx0" brushRef="#br0" timeOffset="258">29187 4531 7448,'0'17'-536,"0"-6"1,0 0 929,0 1 0,5 3-427,1 2 0,-1-6 0,-3 0-147,4 2 1,-4-4-1,3 2 83,-3 2 1,-2 1 66,0 3 0,0-1 0,0 1 30,0-1 0,0 1 0,0 0 0</inkml:trace>
  <inkml:trace contextRef="#ctx0" brushRef="#br0" timeOffset="259">29435 6019 6461,'0'9'200,"0"-1"1,2-8-242,3 0-38,-3 0-122,5 0 1,-5 5 200,4 1 0,-4-1 0,5-5 0</inkml:trace>
  <inkml:trace contextRef="#ctx0" brushRef="#br0" timeOffset="260">31899 6846 6775,'11'0'-139,"0"0"119,-7 7 0,5-5 11,-4 4 1,-3-3-2,4 3 0,-3-4 51,3 3-26,-4 5 0,7-9-13,-4 5 1,-1-4-4,7-2 1,-5 0 0,5 0-1,1 0 1,-2-6 0,-1-1 29,-2-2 0,4 3 1,-3-3 42,1 2 1,0-6 0,4 4 0,-2-2-21,2 0 0,0-1 1,-1-4-1,-1 1-27,2 4 0,2-3 0,1 3 0,1-4 11,0-2 0,-1 6 0,1 0 0,-1-2-82,1-1 1,-3 3-1,-1 0 1,-2 0 34,2 1 1,-4-2 0,1 4 0,-1 1-10,0-1 0,-4 1 0,6 3-75,2-1 1,-4-6-1,3 5 7,0 3 0,-2 1 0,-1 0 0,0-2-441,0-1 529,-5-1 0,10 6 0,-4 0 0</inkml:trace>
  <inkml:trace contextRef="#ctx0" brushRef="#br0" timeOffset="261">32064 6681 7242,'9'0'-977,"-3"0"1172,-12 0 1,3 0 98,-8 0-271,7 0 187,-3 0-298,7 0 0,0 2 1,1 1 35,5 3 0,-4 1 1,5-3 0,1 1 1,-7 3 19,5-3 0,1-1-7,-1 7 44,-1-7 21,3 10 1,1-14 3,7 0 0,1-5 0,-1-8 1,-1 2-26,-4-2 1,4 0 0,-4 0 0,4 2 8,1-2 0,1-1 0,1-3-8,4 1 0,0-1 0,2 1 0,-7 1 56,-3 4 0,1-2 1,1 6-1,-1-3-17,-4-2 0,4 2 1,-4 1-1,2 0-9,-2 0 0,3 3 0,-2-3-6,2 2 1,-3-4-26,0 5 0,-5-5-38,5 6 1,-6-1 10,6 6 11,-7 0 15,3 0 32,-7 0-34,0 0-82,0 7 1,0-3-94,0 7 1,0-5-498,0 5 669,0-8 0,0 12 0,0-6 0</inkml:trace>
  <inkml:trace contextRef="#ctx0" brushRef="#br0" timeOffset="262">4118 5110 6003,'0'-9'105,"0"1"2,0 8 14,0 0-139,7 0 0,-3 0 49,7 0 1,0 0 0,3-2 1,-3-3 0,4 3 0,-4-5-19,4-1 1,1 5-1,1-7-5,-1 3 1,1 0-1,-1 3-7,1-1 0,0-6 1,-1 3-1,1 1-12,-1 0 0,1-1 1,-1 4-1,-1-3 29,-4-2 0,4 3 1,-4-3-1,3 0 4,3 0 0,-1 3 0,1-3-8,0 2 1,-1-1-1,1 5-20,-1-3 1,1-1 0,-1 3 0,1-3 3,-1-2 0,6 0 0,0-4 0,-1 4-4,-3 1 0,4-5 0,0 4 0,0 0 3,2 3 0,-6-1 1,4 0-1,-3-1 2,-3 1 0,6 0 0,0 3 0,-1-3 10,-3-3 0,0 7 0,3-5 1,2 3-1,3-1 1,-4-6 0,6 2 0,-1-1-9,-1 0 1,5 6 0,-3-6 0,1 0-4,-1 2 1,3-4 0,-5 5 0,1-1 2,1-4 0,-2 4 1,3-2-1,-3 0 11,-2 2 1,3-6-1,-3 4 1,0-2 22,0 2 1,5-3 0,-3 3 0,2-2-21,-1 2 0,-1-4 1,3 6-1,-3-2 1,-2 0 0,0 2 0,-4-4 0,4 3-5,2 3 1,-4-6 0,3 4-1,-1-2-2,-4 0 1,4 6 0,-2-6 0,0-1-18,2 3 0,-3 0 0,4 4 0,-1-5-24,-4 1 1,4-5-1,0 4 1,0-1 23,0 0 0,3 0 1,-5-3-1,1 1 11,0 2 1,-2 0 0,6-6 0,1 2 39,-3 4 0,7-3 0,-5 3 0,5-4-38,1-2 1,0 1-1,2-2 1,1-3-11,3-1 0,5 0 1,-5 6-1,-1-1-2,3 1 0,-7-1 0,5 1 0,-4-1-1,-2 0 0,2 1 1,2-1-1,1 1 42,-1-1 0,3 6 1,1 0-1,-1-2-23,1-1 1,3-3 0,-4 1 0,1 1 1,-1 4 0,4-4 0,-5 6 1,-2-2 16,-3 0 0,0 2 0,-1-4 0,0 2 48,0-2 1,-2 4 0,-2-2 0,-3 0-45,-2 2 0,5-4 1,-3 5-1,0 1-66,-4 0 1,2-4 0,-2 5 0,-2 1-133,-2-3 0,-1 6 1,-1-3-1,1 1 74,0-1 1,-1 3-1,1-4 1,-1 5 88,1 1 0,7-8 0,1-1 0</inkml:trace>
  <inkml:trace contextRef="#ctx0" brushRef="#br0" timeOffset="263">4333 4994 8260,'-11'0'-2500,"0"0"2726,7 0-90,-4 0 31,1 0 0,5-2-154,-3-3-69,-4 3 1,5-6 5,-7 8 0,0 0 38,-6 0 0,6 6 0,0-1 31,-2-1 0,4 5-14,-2 2 0,6 2 1,-4 0-1,1-2-1,4 2 1,-3-4 0,0 2 10,-2 2 1,5-4 0,-2 2-1,3 0 50,-3-2 1,4 6-1,-3-4-32,3 4 1,-3 1 0,-1 1-1,2 0 4,3-1 0,1 1 0,0-1-26,0 1 1,0-6 0,0 0 4,0 2 1,0-4 0,0 2-14,0 2 0,1 0 0,3-1 1,2-1-9,-3 2 1,5 2-1,-3 1 1,-1 1-4,-2 0 0,3-1 1,1 1-1,-1-3 6,2-3 1,-5 4-1,6-4 1,-3 4 9,1 1 1,5 1 0,-4-2-1,0-3 10,1-1 1,3 0 0,-4 6 0,0 0-5,1-1 1,3 1 0,-4-1 0,1 1-8,-1-1 1,0 1-1,-3-1 1,1 1 12,-1-1 0,3 1 0,-1-1 1,-1 1-7,3 0 1,-6-1 0,5 2 0,-1 3-7,-1 1 1,1 0-1,-6-6 1,1 1-3,5-1 0,-4 1 0,3-1 0,-1 1-8,1-1 1,-3 1 0,4 0-1,-3-1-2,3 1 0,-4-1 0,5 1 1,-1-1 1,-1 1 0,3-1 0,-5 1 0,5-2-1,1-4 1,-4 9 0,4-4-13,-1 3 0,-1-1 0,-3-1 9,1-1 1,6 1 0,-5-1 0,-1 1 5,3-1 0,-6-5 0,3 0 0,-1 0-4,1-1 1,-1 4-1,7-3 5,2 4 1,-4-4 0,2 0-2,2 2 0,-4-4 1,2 2-10,2 2 1,2 2 0,1 1 1,1 1 0,-3-6 1,-1-2-1,-2-2 3,2-3 0,2 3 1,1-1 24,1-2 1,-1-3 0,1-1-1,0 0-4,-1 0 0,1 0 1,-1 0-1,1 0-13,-1 0 0,6 0 1,0 0-1,-1 0 10,-3 0 0,-2 0 0,1 0 0,0 0 1,-1 0 1,1 0-1,-1 0 1,1 0 19,-1 0 1,1-1-1,-1-3 1,1-2-22,-1 3 0,1-5 1,-1 3-1,1-1-19,0-1 1,-1 5 0,1-3 0,-1 3 1,8-4-1,0-1-13,-4-2 0,8 5 1,-12-3-1,3 1 8,-1 1 0,-2-6 0,3 3 0,1 1 8,2 0 1,2-4 0,-4 3 0,2 1-16,-2-1 0,4-3 0,-2 4 1,-1 0 7,-3-1 0,6-3 0,2 4 0,1 0-33,1-1 0,-3-5 0,5 2 0,-3-1 12,3 1 1,-1-4 0,1 4 0,-3-2 12,3 2 0,-1-4 1,0 6-1,-3-2 14,-2 0 0,5 6 0,-3-7 1,2 1 3,-1 2 0,-5-5 1,6 4-1,-1-1 1,-1 0 0,5 2 0,-5-4 0,2 2-2,-1-2 1,1-1 0,5-1 0,0 2 3,0 2 1,0 0-1,0-5 1,0-1-6,0 0 0,0 6 1,0 0-1,0-1 4,1-3 1,-1 0-1,-2 2 1,-2 2 22,-1-2 0,-1-1 0,6-3 1,1 2-14,-1 4 1,-6-3-1,1 3 1,1-4-13,2-1 0,2 1 0,1 2 0,-1 2-6,0-2 1,-2-2-1,-2-1 1,-1 1 5,1 4 0,2-4 0,3 6 0,-3-2-8,-4 0 1,5 2 0,-5-4 0,4 4 36,2 2 1,-1-6-1,-3 4 1,-1-2-21,1-1 0,2 1 0,2-3 0,-1 1-3,-5 2 1,4 2 0,-3-4 0,1 2-17,-1-2 1,3 4 0,-3-2-1,1 0-2,-1 2 1,1-6-1,-5 6 1,0-2-5,0 0 1,3 5-1,-3-3 1,0 0 8,0 0 0,-2-1 0,-4-3 1,3 2-1,1-1 1,2-1-1,-4 0 1,2 2-7,-2-2 1,4 0 0,-2 0-1,-2 2-14,-2-2 1,3 4-1,-3 0 1,-3 0 25,-1 0 1,1-1-1,2-2 2,-1 1 1,1 0 0,-1-6 0,1 2 2,-1 4 0,1-3 0,-1 3 0,-1-4 2,-4-2 1,2 6 0,-6 0 0,1-2-15,-1-1 0,4 3 1,-5 0-1,-3-2 20,-1-2 0,-2-1 1,0-1-1,0 0 23,0 1 0,0-2 1,0-3-1,0-3-14,0-1 0,0 3 0,0-4 0,0 0-4,0 1 0,0 2 0,0-2 0,0-1-20,0 0 0,-2 4 0,-1-3 0,-3-1 7,2 0 0,-3 4 0,2-4 0,-1 2-24,-1 4 0,3-4 1,-5 0-1,0 1 28,-1-1 0,-1 2 1,-5 3-1,-1-1 21,1-2 1,-1-2 0,1 4-1,-1-4 25,1-2 1,-1-1-1,1-6 1,-1 1-26,1 5 0,-1-4 0,-1 3 0,-3-3-32,-1-2 1,0 0-1,4 0 1,-2 1-14,-2 5 1,-8-4 0,3 5 0,-4 0-135,-3 4 1,1 4-1,-2 1 1,-3 2-540,-6 4 687,3-3 0,-14 12 0,4-5 0</inkml:trace>
  <inkml:trace contextRef="#ctx0" brushRef="#br0" timeOffset="264">23399 4796 6558,'0'-10'55,"0"3"-57,0 7 1,0-2-1,-2-1 87,-3-3-29,3 0-22,-5-1-25,-1-2 1,5 0 0,-7 1-56,3 1 1,-6 5-1,2-3 29,-4 3 0,4 2 1,0 0 4,-2 0 1,-1 0 71,-3 0 0,1 0 4,-1 0-112,8 0 25,-6 0 1,6 2 12,-7 3 1,5-3 0,0 4 1,5-5 3,-5-1 0,7 2 1,-3 2-7,0 1 0,3 6 0,-7-5 80,-2-2 1,4 3-53,-2-1 1,2 1 0,-4-3-16,2 1 1,7 8-1,-3-4-84,-1 0 0,5 6 70,-8-4 1,7-2-3,-1 2 1,-3-5 4,3 5 1,-1-6 0,4 4 0,-1 1 18,-3-1 0,1-4 0,3 5 1,-2-1-13,-1 0 0,-3 0 1,5 4 10,-3-2 0,-7-2 1,4 4 34,0-2 1,0-5-30,3 5 0,-1 0 0,-6 3-11,2-3 1,5 4-8,-5-4 1,6 4-5,-6 1 1,5 1 0,-3-1 13,2 1 1,-4-1-1,3-1 24,-1-4 0,6 4 0,-5-6 0,3 2-27,-1 0 1,1 0 0,5 6-10,0-1 0,-6-5 0,1 0 1,1 2 0,0 2 0,1 1 1,-3 1 1,-5 5-1,4 0 1,-1-2 1,1-1 0,-4-3 1,4 1-1,-1-1 38,1 1 0,0-3 0,3 1-33,-2 2 0,-5 1-1,6 10 1,1-6-1,2-4 1,-3-1 0,-1-1-1,3 1-17,1-1 0,2-5 0,0 0 0,0 2 7,0 2 1,-2-4-1,-2 0 1,-1 2-3,1 1 1,2 3 0,0-1 7,-3 1 1,3 0-1,-3-1 1,3 1 0,2-1 0,0-5 1,0 0-1,0 2 0,0 2 1,0 1-2,0 1 1,0-1 0,0 1 0,0-1 0,5 1 0,1-1 0,-3 1 0,1 0 0,0-1 1,1 1 1,1-6 0,-6 0-1,2 0 3,3-2 0,-3 6 2,3-4 1,-1 3 0,0 3-2,1-1 0,1-5 8,-6 0 1,2-1 67,3 1-80,-3 3 0,7-6 1,-5 5 3,1-2 1,3-8 0,-5 5-1,3-1 1,1 0 0,-3 6-22,2-2 0,1-7 0,-3 3 36,1 1 1,2-7 7,-1 5 0,-4-2-24,3 1 1,3-1-4,-3 7 0,2-8 1,-3 5-9,2-1 0,1-3 3,-1 7 0,-5 0 0,7 4 0,-1-4 1,-5-2 2,3-4 1,-1-1-1,2 7 0,-5-5 0,5 5 1,-4-6 0,0 4 0,1 0-1,3 1 1,-1-5-1,-5 6 0,6 0 32,-1 6 1,3-6 14,-3 0 1,-3-6-45,4 6 1,-3-7 0,1 3-3,1 1 0,3-5 9,-3 8 1,-1 0-24,7 6 0,-7-6 0,3-2 19,0-1 0,-5-1 0,6-3 9,-1 1 0,-5 2 1,5-3-9,0 2 1,-3 1-4,7-2 0,-5-3 0,3 6 7,-2-1 0,1-5-22,-3 3 1,-1-3 0,5 0 44,-2 4 0,1-5-29,-3 5 0,-1-4-4,7-2 1,-2 2 0,4 1 1,-2 3 0,-6-1-2,6-5 1,0 0-4,6 0 1,0 6 3,-1-1 1,-5 1-34,0-6 0,-5 0 9,5 0 1,-6 0 17,6 0 1,-5 0-5,5 0 1,-6 0 22,6 0 1,-5 0-14,5 0 1,-6 0 0,6 0 0,0 0-3,6 0 1,-6 0 0,0 0 0,-6 0 0,6 0-33,0 0 0,4 2 0,-2 1 12,-2 3 0,-5-1 2,5-5 0,-6 0 5,6 0 0,0 0 11,6 0 1,-6 0 6,0 0 1,-6 0-3,6 0 1,-5 0 1,5 0 0,0 0-2,5 0 1,1 0-3,-1 0 0,1 0 0,0 0 0,-6 0-12,0 0 0,0 0-6,5 0 1,1 0 17,-1 0 0,-5 0 25,0 0 1,-5 0-13,5 0 0,-6-2-11,6-3 0,-5 3-47,5-3 1,0 3 37,5 2 1,-5 0-2,0 0 1,-5 0 0,5 0 5,2 0 1,-4 0 0,2 0-4,2 0 1,-4-2 0,2-2-17,2-1 0,-4-1 0,2 4 8,2-3 0,-4 3 0,2-3 35,2 3 0,-4-4 0,2-1 6,2-2 1,0 3-1,0-3 1,-2 2-4,2 3 0,2-3 1,-1-1-1,-1 1-22,-2 0 1,0-4 0,6 3-8,-1-1 0,1 3 30,-1-5 1,-5 6 22,0-6 1,-1 5-1,2-3-42,-1 2 0,-5-4 0,3 3-27,-2-1 1,1 4-1,-5-6 23,3-2 1,5-2-1,-4 0-14,3 4 1,-7-3-1,3 3 1,-3-4 14,3-1 0,-4-1 0,3 0 0,-1 1 36,1-1 0,-3-5 0,6-2 0,-3 1-25,1-1 1,1 0-1,-3 4 1,1-2-1,-1 1 1,0 3 0,-1 1-1,3 1 18,-3-1 0,-1 6 0,-2 0 20,0-2 0,0-1 1,0-3-22,0 1 0,-2 1 0,-1 2 0,-3 2-27,3-2 0,1-2 0,2-1-19,0-1 1,0-5-1,0 0 1,0 2-46,0 2 1,0-1-1,0-1 1,0-2 18,0 2 1,0 0 0,0-1 0,0-1 24,0 2 0,0 2 0,0 1 0,-2 1-5,-4-1 1,5 1 0,-7-1-1,3 1 26,-1-1 0,1 1 1,3-1-29,-4 0 0,-1 1 1,-4-1-1,4 1 9,-1-1 1,6 6 0,-5 0 0,2-2 10,-1-1 1,-5-3 0,4 1-1,-1-1 29,1 1 0,0 5 1,3 0-1,-3-2-7,-3-2 1,7-2 0,-5 3 0,3 1-6,-1 2 0,-5 5 0,4-5-13,-2-2 0,3 6 0,-3 0 8,2-1-19,-6 7 1,6-9-1,-6 7 31,2-3-9,7 1 1,-9-3-20,8-3 1,-6 2 1,5-2 1,-5 0-1,4-5 1,-3-1 1,7 6-1,-5 2 1,3 0 0,-1-1 0,-6 1 0,1-4 26,-4 2 1,-2 2 0,1-4-13,-1 2 0,1 6 0,-1-4 21,1 1 0,-1 1 0,1 3-14,-1-1 1,6-3 0,0 5 28,-2-3 0,0-1 0,0 3 0,2-3 22,-1-2 0,2 5 0,-1-3-38,-2-1 0,-1 1 1,-3-4-1,1 5 9,-1 4 1,6-3 0,0-1 0,-2 3-166,-1 1 0,3 0 0,-1-2 9,0-1 1,-3-1-190,-2 6-700,8 0 612,2 0 0,9 0 392,3 0 0,4 8 0,8 1 0</inkml:trace>
  <inkml:trace contextRef="#ctx0" brushRef="#br0" timeOffset="265">7160 5292 6226,'8'-10'-44,"-7"3"1,7 9 0,-6 2 23,3 1 11,-3 1 9,13-6 0,-8 2 0,6 1 3,-2 3 0,-6-1 23,6-5 0,-5 0 33,5 0 0,-5 0-26,5 0 1,-6 0 0,6 0-8,2 0 0,-4 0 1,0-2-1,1-1 27,-1-3 1,-4-1-1,6 1 33,2-5 1,2-3 0,1-3-69,1 1 0,-1-1 0,1 0 0,-2 1-19,-4-1 1,7 1 0,-5-1 0,0 1-17,1-1 0,1 1 0,2 1 0,-1 2-141,1 2 0,-1 2 0,1-2 0,-1 4-218,1-1 376,-1 6 0,1-12 0,0 4 0</inkml:trace>
  <inkml:trace contextRef="#ctx0" brushRef="#br0" timeOffset="266">32130 8417 7642,'-11'0'-1398,"0"0"1384,8 0 0,-5-2 0,10-1-2,4-3 0,-3 1-5,8 5 1,-5 0-23,5 0 64,-7 0 0,5 0-19,-4 0 1,-1 0 13,7 0 1,-7 1 24,1 5 1,-3-2 0,0 5 95,3-2-45,-3 6 1,13-4-74,-4 8 1,-4-6 0,1-2-18,-1-2 1,-5 1 0,3-3-17,-3 6 1,-4-2 0,-1 2 28,-3 2 0,-5-4 1,4 2-6,-2 2 0,5-4 1,-2 2-10,4 2 1,1-5 0,-3-1 10,-2 0 1,1 3 0,5 6 28,0 1 0,0-6 0,0 0 6,0 2 1,0 1-1,0 3 1,0-1-9,0 1 0,2-1 0,1 1 0,3-1-4,-2 1 0,-3 0 1,1-1-1,2 1-49,2-1 0,1 1 0,-3-1 0,3 1 3,2-1 1,-5 1 0,1-1-1,-1 1 21,1-1 0,-1 1 1,5 0 20,-1-1 0,-1-5 0,-3 0-17,1 2 1,6-4 0,-3 0-60,1-1 1,-4-1 0,6-3-35,2 1 0,-4 1 15,2-6 202,-7 0-136,11 0 0,-13 0 1,3 0-1,-10 0-80,-6 0 1,1 7 78,-1 4 1,6 4-1,-4 1 7,1 1 1,3-1 0,5 1-4,0-1 0,0 1 1,0 0-24,0-1 1,0 1-1,0-1 1,0 1 7,0-1 1,0 1-1,0-1 1,0 1-6,0-1 1,0 1-1,0-1 49,0 1 1,5 0 0,1-1 0,-1 1-27,3-1 1,-7 1-1,7-1 1,-3 1-6,1-1 1,5 1 0,-6-1 0,-1 1-3,-2-1 0,3 1 0,1 0 1,-1-1-3,3 1 1,-6 5-1,3 0 1,-1-2-1,1-2 0,-3 4 0,4 0 0,-3-1 0,3-3 0,-4-2 1,3 1-1,-1 0 0,1-1 1,-3 1 0,4-1 0,-3-1 8,3-4 0,-4 4 0,3-4 0,-3 3 12,-2 3 0,0-1 1,0 1-19,0-1 0,0 1 0,2 0 1,2-1-15,1 1 0,3-1 0,-5 1-13,3-1 1,-1 1-1,-5-1 1,2 1-9,4-1 0,-5 1 0,5-1 22,-4 1 0,0 0 0,1-1-7,3 1 1,-1-1-1,-5 1 31,0-1 1,0-5 0,0 0 5,0 2 0,0-4 0,0 2 35,0 2 0,0-4 0,-2 1 35,-3-3 1,1 0-39,-7-1 1,6-4-1,-4 5 9,1 0 0,-5-5-41,2 4 0,2 1-36,-2-1 1,0 5 3,-5-6 1,5 1 26,-1-6 1,9 1-1,-5 3 60,1 2 0,3-1-50,-7-5 0,6 0 9,-6 0 4,7 0-79,-3 0-197,7 0-578,0 0 490,-7 0 87,5 0 27,-13 0-111,13 0 324,-5 0 0,-1-7 0,-1-2 0</inkml:trace>
  <inkml:trace contextRef="#ctx0" brushRef="#br0" timeOffset="267">8731 4349 7795,'-9'0'-1736,"0"0"1736,3 0 0,5 0 0,-7 0 0</inkml:trace>
  <inkml:trace contextRef="#ctx0" brushRef="#br0" timeOffset="268">8731 4333 7524,'-9'0'-1665,"2"0"1734,7 0 1,0-2-19,0-4 32,0 4-67,0-5 20,0 7 43,0 0-80,7 0 1,-3 0-4,7 0 7,-8 7 1,7-5 0,-7 6 7,3-1 0,7-3 1,-2 7 0,-2-8-10,2 3 0,-7-3 6,1 3 1,-1-4 43,1 3 19,-3-3 0,7-2 68,-3 0-67,-4 0 1,7-2 0,-5-3-35,1-6 1,6 2-1,-4-2 1,3 0-19,2 1 0,-2-4 0,1 3 0,2-4-49,1-2 0,3 1 0,-3-1 0,-1 1 25,-2-1 1,0 1 0,6-1 0,-1 1 2,1-1 0,5-5 0,0 0 0,-2 2 26,-1 1 0,-3 1 0,1-2 0,-1-2 1,1 2 0,-1-4 0,1 0 0,-1 0-18,1 0 0,-1 2 0,1 5 0,-2 1 2,-4-1 1,2 1 0,-6-1-20,2 1 1,-5 5-1,3 2-87,1 1-744,-7 3 697,7 5 1,-8 7-1,0 4 143,0 4 0,0 1 0,-8 1 0,-1-1 0</inkml:trace>
  <inkml:trace contextRef="#ctx0" brushRef="#br0" timeOffset="269">8864 4349 5815,'0'9'6,"1"4"0,3-6 12,2 3 0,1-7 85,-2 3 1,-1-4-8,7-2 1,0-2 0,6-4-47,-1-5 1,6-9 0,0-4 0,-1 0 32,-3 0 0,4-5 0,2 1 0,0-1-21,0 2 0,3-5 0,-5 5 0,0-4-69,2-3 0,0 1 0,7 0 1,1-2 6,2-3 0,11-4 0,-3-8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7.18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23052 5788 7782,'9'2'31,"-2"3"0,-1 6-36,-1 4 1,1-4-1,-6 0 1,2 2 16,3 1 1,-3 3-1,4 0 1,-5-1-44,-1 1 0,6 1 1,-1 2-1,-1 2 28,-2-2 0,3-1 0,1-3 0,-2 1 0,-2 1 0,-1 2 0,3 3 0,2-3 2,-3-2 0,-1 4 0,-2 0 0,0-2 0,0-1 0,0-3 0,0 1-318,0-1 204,0 1 1,0-1-538,0 1 652,0 0 0,-7-1 0,-2 1 0</inkml:trace>
  <inkml:trace contextRef="#ctx0" brushRef="#br0" timeOffset="1.9955">23101 5821 6790,'0'-11'99,"0"0"0,2 7 0,2-3-34,1-1 0,8 7 12,-2-5 0,4-1-2,2 1-57,-1 1 0,1 5 1,-1 0-1,1 0 2,-1 0 1,1 0-1,-1 0-14,1 0 1,-1 0-1,1 0-27,-1 0 0,1 2 1,0 1-1,-3 5-26,-3 1 1,4-4-1,-6 6 1,2 2-17,0 2 1,-7-4 0,1 0 0,-1 2 16,2 1 1,-5 3-1,5 0 42,-4-1 1,-4 1-1,-2-1 1,-3 1 6,-2-1 0,3-1 0,-3-2 0,0-2-25,0 2 0,3-4 1,-5 2-1,-2 0 5,-1-2 1,-5 4 0,-1-6 11,-2 2 1,0-5 0,5 3 0,1-1 12,-1 0 1,-5 1 0,0-3 0,2 1-3,2-1 0,-4-2 1,-1-1 40,3 5 0,2-4 109,1 3 1,6-3 64,0-2-155,8 0 1,-3 0-57,12 0 0,3 0 0,7 0-27,1 0 1,-1 0-1,1 0 6,0 0 1,-1 0 0,1 0 0,-3 2 20,-3 3 1,4-3 0,-4 4-1,4-4 13,1-2 0,1 1 0,-1 3-5,1 2 1,-1 5 0,1-4 0,-1 0 12,1 1 0,-6-1 0,0-1 38,2 5 0,2 3 0,1 1 1,1-4 0,-6 2 0,0-6 9,2 2 0,1 1 0,3 2-102,-1 0 0,1-3 0,-1 4-142,1-2 1,0-2-1,-1 4-64,1-2 0,-6-8 0,0 5-35,2-1 0,1-5 264,3 3 0,-1-3 0,1-2 0</inkml:trace>
  <inkml:trace contextRef="#ctx0" brushRef="#br0" timeOffset="2.9955">23994 6168 7847,'0'17'-1088,"0"-8"1397,0-2-174,0-7 0,2 6 19,4-1 0,-3 1-113,8-6 1,0 5-50,6 1 1,0-1 0,-1-5-1,1 0 9,-1 0 1,-5 0 0,0 0-1,2 0-38,2 0 1,1 0 0,1-2 0,-1-1-18,1-3 0,-1 1 1,1 3-1,0-2 33,-1-1 0,-5-6 0,0 5 0,0 1 15,-2-3 1,-1 5-1,-6-7 1,1 1-10,3 0 0,-1 4 0,-7-5 40,-3 3 0,1-4 0,-7 5-3,-2 3 1,-1-1-1,-3 0 1,1-1 5,-1 1 1,0 2-1,1 2 1,-1 0-18,1 0 1,-1 6 0,1 1 0,-1 1 1,1-1 1,-1 6 0,1-4-1,-1 2-22,1 0 0,5-2 0,-1 4 0,1-2 27,2 2 1,-4 2-1,8 1 1,1 1 61,2-1 1,-3-5 0,-1 0 0,3 2 14,1 2 0,2 1 1,0 1 39,0 0 1,5-6-1,3 0 1,1 0-4,4-2 0,-4 4 0,2-8 0,2 1-27,2 1 1,3-5 0,2 5 0,2-1-5,-2-1 1,1 1 0,-1-6 0,4 0-262,1 0 1,-3 0-1,4 0 1,0 0-69,0 0 1,-4 0-1,3 0 1,1 0-339,0 0 0,-4 0 0,5 0 566,3 0 0,1 0 0,2 0 0</inkml:trace>
  <inkml:trace contextRef="#ctx0" brushRef="#br0" timeOffset="3.9955">25268 6185 7141,'-6'-11'-86,"1"0"1,-8 7 255,2-2 0,-4 5 1,-1 1-71,-1 0 1,0 0 0,1 0-104,-1 0 1,1 0 0,-1 0 0,1 1 46,-1 5 1,-5-2 0,0 5-10,2-2 0,2 4 1,1-4-1,1 1-12,-1-1 1,6 6-1,0-2-41,-2 4 0,6 1 1,-1-1-1,3-2 9,-1-2 1,1 0-1,5 5 6,0 1 0,5-6 0,3-2 0,1-1 61,4-5 1,1 5 0,3-3 0,0-1-20,-1-2 1,2-2-1,3 0 1,3 0-45,1 0 0,-3 0 0,6 0 0,-1 0 21,-1 0 0,0-6 0,-6-1 0,2-1-154,-2 1 1,4-6-1,-2 4 1,-2-2 73,-1 0 1,-3 0 0,-1-6 41,-4 1 1,-2 5 48,-3 0 1,-4 0-29,3-6 0,-5 8 1,-4 2 68,-1-1 1,-2 7-53,1-5 1,2 4 10,-7 2 1,8 8-1,-5 3 1,3 3 7,-1 3 1,1-1-1,5 1 1,0 1-7,0 4 0,0-2 0,0 6 0,0 0-15,0 0 0,0-4 0,0 3 0,0 1-16,0 0 0,5-4 1,3 4-1,-1-1-31,0 1 1,4 0 0,-5 3 0,-1-3-23,3-2 0,-6 3 1,3-5-1,-3 0 14,-2 2 0,0-5 0,0 3-4,0-4 1,0-1-1,-2-3 1,-2-1 42,-1-2 1,-8-5-1,2 3 1,-4-2-12,-1-3 0,-6 3 0,-2-1 0,0-2 36,0-3 1,-5-1-1,1 0 1,-1 0-50,1 0 1,-1-1-1,5-5 1,0-3-55,0 0 1,2-6-1,7 4 1,3-4-232,1-1 1,7-1 0,-2-1 310,5-4 0,-7-4 0,-1-7 0</inkml:trace>
  <inkml:trace contextRef="#ctx0" brushRef="#br0" timeOffset="4.9955">25830 6234 7789,'-17'0'-498,"8"0"531,2 0 115,22 0 1,-4 0 0,11 0-31,-4 0 0,-7 0 0,0 2 1,2 2-93,2 1 1,3 3 0,2-5 0,2 5-87,-2 1 0,-1 0 0,-3 4 1,1-2-44,-1 2 1,1-4-1,-2 2 1,-2 0 17,-2-2 0,-8 6 0,5-6-161,-1 0 210,-5 6 124,5-13 1,-9 5 92,-3-7 1,1 0 0,-5-2-100,2-3 0,1 1 0,6-7 0,0-2 0,0-1 0,0 1 0,2-2 0,2-3-77,1-1 0,8 1 0,-2-1 0,4-1-189,1-2 1,6 2 0,0 7-1,0 2-329,2-2 1,-5 6 512,3 1 0,3-10 0,1-3 0</inkml:trace>
  <inkml:trace contextRef="#ctx0" brushRef="#br0" timeOffset="5.9955">26723 6284 7847,'0'9'-740,"2"-2"845,3-7 1,4-5 0,6-2 54,-4-3 0,4 5 0,-6-6-69,0-2 1,4 4-1,-6-2-259,3-2 0,-7 4-228,3-2 1,-6 1 289,-6-1 0,-3-1 0,-7 6 110,-1 2 0,1 3 0,-1 2 0,0 3 0,1 2 1,-1 5 0,1-4-1,-1 2 354,1 4 0,-1 2 0,1 3 1,1 2-194,4 2 1,-4 0 0,6-5-1,0-1-94,3 1 1,5 0-1,1-1 1,0 1-82,0-1 1,1-1 0,5-2-1,5-4-143,4-2 1,9-1-1,1-6 1,3 0-653,-1 0 0,6 0 805,6 0 0,7-8 0,-4-1 0</inkml:trace>
  <inkml:trace contextRef="#ctx0" brushRef="#br0" timeOffset="6.9955">27533 6135 7847,'9'0'-453,"-3"-5"0,-12-3 529,-5-1 0,2 3 1,-2-3-105,-2 2 1,4 0-1,-2 3 56,-2-2 0,-1 1 0,-3 5 7,0 0 1,1 0-1,-1 0 0,1 0 0,-1 0 1,1 0-1,1 2-30,4 3 1,-2 4 0,6 6 0,-1-2 24,1-2 1,0 0 0,3 6 65,-1-1 1,-1 1 0,8-1-24,3 1 0,-1-6 0,7-2 1,2-2 51,2-3 0,1-2 0,3-2 0,1 2-71,2 3 1,5-3-1,-5 3 1,1-3-49,0-2 1,-4 2 0,5 2 0,-2 1 33,0-1 1,0 0 0,-4-1-191,4 3 0,-3 5 0,3-6 37,-4-1 1,-7 3-168,0-1 261,-7 7 0,1-6 0,-10 6-12,-6-2 1,-4-7 0,-3 3 0,-3-1 7,-1-1 1,-7 1-1,3-5 1,-1 3-66,-1 2 1,2-1 0,-1-3 0,5 2-90,3 1 0,3 1 0,-1-6-145,1 0 322,7 0 0,9 0 0,9 0 0</inkml:trace>
  <inkml:trace contextRef="#ctx0" brushRef="#br0" timeOffset="7.9955">28377 6019 7747,'-6'-11'-867,"-1"0"894,-2-2 0,-3 6 0,-4 1 0,-1 5 123,1 1 0,-2 0 0,-3 0 0,-3 0-150,-1 0 0,-1 0 0,-3 1 0,3 3 15,2 2 0,2 5 1,4-4 29,-5 2 1,5 0 0,-2 4-1,5-4 34,4-1 0,8 5-132,-3-2 1,6 3 29,6 3 1,3-6 0,7-2 0,1-1 164,-1-5 1,6 1 0,2 0 0,0 1-60,0-1 1,5-2 0,-3-2 0,2 0-57,-1 0 1,-1 0 0,2 0-1,-5 0-24,1 0 0,-5 1 0,3 3 0,-4 2-37,-1-3 0,-1 1 0,1 0 0,-1 1-145,1-1 0,-6 3 0,-2 0-15,-2 3 1,1-1 0,-5 4 135,3-2 1,-2-2 0,-8 4-1,-3-4-17,-3-2 1,-1 6-1,-5-4 1,-1 1 168,1-5 0,-3 2 1,-1-1-1,-4-1-11,-1 3 0,4-6 1,-3 3-1,2-3-4,0-2 1,0 0-1,6 0 1,-1 0-9,1 0 0,-1 0 0,1 0-46,-1 0 0,6 0 0,2-2-388,1-3 1,3 1 18,5-7 1,0 5-1,0-5 344,0-1 0,0-3 0,0-2 0</inkml:trace>
  <inkml:trace contextRef="#ctx0" brushRef="#br0" timeOffset="8.9955">28807 6069 7827,'-17'0'60,"2"2"0,2 1 56,2 3 1,8 1 0,-5-1-18,1 5 1,5 3 0,-5 5-243,-1 3 0,7 2 0,-5 3 56,4-5 1,2-3-453,0-3 1,2 1 538,4-1 0,10-6 0,10-3 0</inkml:trace>
  <inkml:trace contextRef="#ctx0" brushRef="#br0" timeOffset="9.9955">28790 5904 7833,'-15'-17'0,"2"2"-26,2 4 0,6-3 21,-6 3-942,7-4 645,-3 6 1,9 9 301,3 11 0,4 3 0,8 3 0</inkml:trace>
  <inkml:trace contextRef="#ctx0" brushRef="#br0" timeOffset="10.9955">29418 6185 6542,'-11'-8'593,"0"-3"1,6-2 0,-4 1-174,1 1 0,-5 1-390,2-1 0,2 2-125,-2 4 1,0 3-1,-5-2 3,-1 8 1,2-1 0,3 7 0,0-1-17,0 0 0,-1 2 1,0 6-1,2-3 44,-2-3 1,4 4 0,0-4 0,1 4 65,5 1 0,1-5 1,2 0-16,0 2 0,0 2 0,2 0 1,1-3 110,3-1 0,7-7 1,0 3-1,5-1-74,4-1 0,7 1 0,-3-6 1,2 0-81,-1 0 1,1 0 0,7 0-1,1-2-10,3-3 0,0 1 1,-6-5-1,0 0 43,0-1 0,-7 1 0,-4-4 0,-4 2 71,-2-2 0,-1-1 1,-4-3 62,-5 1 1,-4-6 0,-4 0 0,-4 1-86,-5 3 1,-5 1-1,-6 1 1,-6 1 1,-3 4 1,-2-2-1,0 8 1,-2 1-223,-4 2 0,4 4 0,-2 2 1,6 3 56,4 2 0,1 2 1,-2 6-1,6-1-671,4 1 808,9 0 0,-6-1 0,6 1 0</inkml:trace>
  <inkml:trace contextRef="#ctx0" brushRef="#br0" timeOffset="11.9955">29981 6069 7876,'-17'0'-246,"1"0"337,6 0-45,3 0 0,7 2 1,0 3-2,0 6 0,2 4 0,2 1 1,3 1-73,2 0 1,-3-1 0,3 1 0,0-1 15,0 1 0,-3-1 1,3 1-36,-2-1 1,1-5 0,-5 0-46,3 2 240,7-5-26,-12-1 0,7-9 0,-8-3-83,0-6 1,0-4-1,2 0 1,1 2-35,3 2 0,-1 0 0,-3-5 0,2-3 39,1-3 1,8 4 0,-2-4-39,4 3 0,1 3 0,1 1 0,1 2 52,4 2 0,-3 6 0,5-4 0,-2 1 31,0 5 1,7 1-1,-1 2 1,1 0-36,-1 0 1,1 13 0,-5 3 0,0 3-20,0-1 0,0 6 1,-4 5-1,2 6-87,-2 4 0,-2 1 0,-3-1 0,-4 5 12,-5 4 0,-4 1 1,-2 3-1,-4 1 39,-7 2 0,-15 8 0,-16-5 0</inkml:trace>
  <inkml:trace contextRef="#ctx0" brushRef="#br0" timeOffset="12.9955">23465 7276 7883,'-11'0'-506,"0"0"1,6 0 325,-6 0 176,7 0 0,-5 0 102,3 0 1,3 0 85,-8 0-73,7 0-428,-3 0 290,7 0 100,0 0 1,7 0 17,4 0 0,-2 0 1,2 0-51,2 0 0,2 0 1,1 0-21,1 0 0,-1 0 1,1 0-1,-1 0-12,1 0 0,-1 0 0,3 0 0,1 0-2,2 0 0,2 0 0,-2 0 0,4 0-9,-1 0 1,7 0-1,-5 0 1,5 0-8,1 0 1,0 0 0,0 0 0,2 0 23,3 0 1,-3 0 0,4 0 0,-3 0-2,3 0 1,-4 0 0,5 0 0,-1 0 43,0 0 1,1 0 0,-3 0 0,3 0-2,2 0 1,-3 0-1,3 0 1,1 0-53,-1 0 0,-5 0 0,3 0 0,-1 0-17,-1 0 0,1 0 0,-4 0 0,1 0-47,3 0 0,0 0 0,-5 0 1,3 0 28,2 0 0,-1 0 0,-5 0 0,2 0-9,4 0 1,-4 0 0,5 0 0,1 0 25,3 0 0,-2 0 1,2 0-1,0 0-7,-2 0 0,6 0 1,-4 0-1,2 0-3,-2 0 1,2 0 0,-5 0 0,1 0-22,4 0 0,-4 0 0,2 0 0,0 0 45,-1 0 0,3 0 0,-6 0 1,0 0 2,1 0 1,5 0 0,-4 0 0,2 0-1,0 0 0,-2 0 0,4 0 0,-1 0-2,0 0 0,1 0 0,0 0 0,-3 0 9,-3 0 0,6 0 0,-4 0 0,2 0-1,0 0 0,-1 0 0,3 0 0,-4 0-9,-2 0 1,4 0 0,-3 0 0,-1 0 2,1 0 0,3 0 0,-4 0 0,1 0 0,-1 0 0,4 0 1,-3 0-1,-1 0-2,0 0 1,4 0-1,-3-2 1,-1-1-3,1-3 1,3 1 0,-6 5-1,1 0 2,1 0 0,-5-6 1,6 0-1,-3 3 41,1 1 1,5 2 0,-4 0 0,1 0 79,-1 0 1,4 0-1,-3 0 1,1 0-98,4 0 0,0-6 1,0 1-1,-4 1-44,-1 2 0,3 2 0,-4 0 0,1 0-2,-1 0 0,4 0 0,-5 0 0,-3 0 30,-1 0 0,-2 0 0,0 0 0,0 0-8,1 0 1,0 0-1,3 0 1,2 0 69,-2 0 1,3 0 0,0 0 0,1 0-59,-1 0 1,10 0-1,-4 0 1,0 0 13,1 0 0,-1-5 0,2-1 1,-2 3-8,0 1 0,4 2 1,-10 0-1,1 0 8,-1 0 0,4 0 1,-4 0-1,1 0-19,-1 0 0,-1 0 0,-6 0 1,0 0-29,0 0 1,-2 0 0,-1 0 0,-5 0-15,-1 0 1,0 0-1,-4 0 1,2 0 14,-1 0 0,-3 0 1,-1 0-1,1 0-27,4 0 1,-4 0 0,4 0-1,-3 0-19,-3 0 1,1 0-1,-1 0-78,1 0 1,-6 0-858,0 0 349,0 0 649,-2 0 0,-1 0 0,-8 0 0</inkml:trace>
  <inkml:trace contextRef="#ctx0" brushRef="#br0" timeOffset="13.9955">26210 7359 6363,'0'-11'139,"0"0"-214,0 7 0,0-5 59,0 3 284,0 4-100,0-5 1,0 5 41,0-3-169,0 3-74,0-5 0,0 8 0,0 5 24,0 5 1,0-2 0,0 2 0,2 2 9,4 2 1,-5 1 0,5 1 15,-4-1 1,-2 6-1,0 0 1,2-1 43,3-3 0,-3-1 0,4 1 1,-5 2-19,-1 2 0,0 0 0,0-3 0,0 1-9,0 2 1,0 0 0,0-4 0,-1 3-10,-5 1 0,4 0 0,-3-4 0,3 2 4,2 2 0,-2 2 0,-2-4 0,-1 4 0,1 2 1,0-4-1,1 4 1,-3-1-5,3 1 1,-1 0-1,0 3 1,-1-1-25,1 1 0,-3-3 0,1 2 0,3-1-1,1-1 1,-4 0-1,1-6 1,1 2-3,2-2 0,0-2 1,-1-1-18,-3-1 1,1 1-1,5 0 24,0-1 4,0-7-132,0-1 12,0-8 1,-2 0-453,-4 0-116,4 0 679,-5 0 0,0-8 0,-2-1 0</inkml:trace>
  <inkml:trace contextRef="#ctx0" brushRef="#br0" timeOffset="14.9955">25797 8384 6423,'9'0'-17,"0"0"286,-3 0 196,-4 0-315,5 0 0,-5 0-58,3 0 0,-1 0 0,5 2 0,0 1 11,1 3 0,-5 1 1,6-3-1,0 3-46,-2 3 0,6-5 1,-4 4-1,4-1-45,1-5 0,-5 5 1,0-1 32,2 2 1,2-3 0,1 3-192,1-2 0,-6 1 1,0-5-253,2 3 1,-4 1 23,2-1 0,-5-5 91,5 5 1,-6-4 282,6-2 0,-7 7 0,3 2 0</inkml:trace>
  <inkml:trace contextRef="#ctx0" brushRef="#br0" timeOffset="15.9955">26392 8301 7196,'11'0'-680,"0"0"455,-7 0 381,3 0 0,-9 6-126,-3-1 1,1 6 0,-5-3 0,0 1 119,0 4 0,3 0 1,-5 1-1,0 1-111,2 3 0,-6 3 1,4-5-1,-2 1 0,0-1-74,2 1 1,0-1 0,-5 1-129,-1-1 0,1 1 0,-3-1 0,-1 1 163,-2-1 0,-7 8 0,3 2 0</inkml:trace>
  <inkml:trace contextRef="#ctx0" brushRef="#br0" timeOffset="16.9955">23399 9674 7843,'-11'5'-584,"0"1"73,0-1 661,2-5 257,1 0-239,8 0-178,0 0-7,0-7 1,2 5 0,4-3 46,5 3 0,4 0 0,1-2 0,1-1 0,-1-1 0,1 6 0,-1 0 13,1 0 1,5 0-1,0 0 1,-2 0-14,-2 0 0,-1 0 1,0 2-1,1 2-34,4 1 0,-4 8 0,3-2 0,-7 4-64,-3 1 1,0 1 0,4 0 0,-2-1-49,-2 1 0,-6-1 1,5 2-1,-3 3 24,-3 1 0,-1 0 1,1-6-1,1 1 8,-1-1 0,-2 1 0,-2-1 0,-2 1 26,-3 0 1,1-3-1,-7-1 81,-2-2 1,-2-2 0,-1 2 24,-1-5 0,1-4 0,-1-2 81,1 0 1,-1 0 0,2-2 9,4-4 0,2 3 0,6-8-10,-3-2 1,-5-2 0,6-1 0,1-1 21,2 0 1,2 1-1,0-1 1,0 1-94,0-1 1,6-1 0,1-2 0,0-2-89,1 1 1,4 3 0,-1 2 0,4 1-158,2 4 0,-1-4 1,3 6-1,1 0-352,2 3 0,2-1 539,-2 1 0,3-6 0,9 2 0</inkml:trace>
  <inkml:trace contextRef="#ctx0" brushRef="#br0" timeOffset="17.9955">24342 9872 7691,'16'0'-286,"1"0"1,-1 0-1,1-2 1,-1-1 183,1-3 1,-6-5 0,0 4 0,2 0 94,1-1 1,3-5 42,0 2 1,-8-3-1,-2-1 23,0 4 1,-5-4-18,4 4 1,-12-2-33,-5 2 0,-3-2 0,-3 8 0,0 1 8,1 2 0,-1 2 0,1 2 1,-1 2 37,1 1 1,-3 8-1,-1-2 1,-2 4 19,2 2 1,3-1 0,5 2 0,1 3-3,-2 1 1,5 0-1,1-4 1,1 2 5,1 2 1,-1 0 0,6-3 0,2 1 27,4 2 1,-3 0-1,8-5 1,1-1-2,-3 1 0,5-1 0,-3-1 0,4-2-64,2-2 1,-1-6-1,1 5 1,-1-3-91,1-3 1,5-3-1,2-1 1,0 0-213,0 0 1,5-7-1,-2-4 1,5-4-560,1-1 818,0-8 0,0-2 0,0-7 0</inkml:trace>
  <inkml:trace contextRef="#ctx0" brushRef="#br0" timeOffset="18.9955">24854 9244 7756,'11'-15'-409,"0"4"511,-7 4 1,5 7-12,-3 0 0,-4 2-18,3 3 0,-1 10 0,-1 9 0,3 1 0,-2 5 1,-3 7 0,-1 5 0,0 2-69,0 2 1,-5 9 0,-1-9-1,3 0-62,1 2 0,2-1 0,0 1 0,0-2-115,0-2 0,0-7 0,0 3 0,0-3-56,0-4 0,2 2 0,1-11 0,5 0-284,1 0 512,2-2 0,6-6 0,-1 1 0</inkml:trace>
  <inkml:trace contextRef="#ctx0" brushRef="#br0" timeOffset="19.9955">25598 9922 6713,'-1'-17'-118,"-5"1"0,4 5 1,-5 2 167,0 1 1,5 1-1,-6 3 348,1-1 0,3-3-298,-7 3 1,6 3 0,-6-4-96,-2 5 0,4 1 0,-2 0 21,-2 0 0,0 1 0,0 3 0,2 4-35,-2 1 0,4-4 0,-2 6 0,-2 2-25,-2 2 1,1 1-1,1 1 1,2-1 16,-2 1 0,6-1 0,1 1 1,4 0 0,2-1-18,0 1 0,2-6 1,4-2-1,5-2-30,3-3 1,3-2 0,1-2 0,3 0-48,1 0 1,1-8-1,-2-3 1,1-2 88,-2 2 1,0-3 0,0 3 0,2-4 36,-1-2 0,-5 1 0,-3-1 129,-2 1 0,-2-1 240,2 1 0,-3 5 17,-8 0-377,0 7 0,0-1-63,0 10 0,0 4 1,1 8 88,5-1 1,-4 1 0,5-1 0,-1 1-21,-1-1 0,6 1 1,-3-2-1,1-2-152,4-2 0,-4-6 1,2 6-118,2 2 1,1-6-1,3-1 1,-1-4 47,1-2 1,-1 0 190,1 0 0,7-8 0,2-1 0</inkml:trace>
  <inkml:trace contextRef="#ctx0" brushRef="#br0" timeOffset="20.9955">26095 9492 7822,'-6'-11'-234,"1"0"1,-1 5 281,6-5 0,0 10-127,0 1 1,6 7 0,-1 11 0,-1 2 118,-2 2 0,-1 8 1,3-3-1,2 5-54,-3 1 1,5-2-1,-3-2 1,1-1-52,1 1 0,-5-3 0,3 0 0,-1-2-45,1-4 1,-3-2 0,4-1-1,-4-1-136,-2 1 0,2-1 246,3 1 0,-3-8 0,5-2 0</inkml:trace>
  <inkml:trace contextRef="#ctx0" brushRef="#br0" timeOffset="21.9955">25913 9723 7822,'-17'0'-1202,"8"0"1664,2 0-408,21 0 0,-3 0 0,13 0 1,-2 0 2,0 0 0,2 0 0,-4 0 0,2 0-23,-1 0 0,4 0 1,3-1-1,1-3-105,-1-2 1,3 1 0,-5 5 0,1 0 93,1 0 0,-2 0 0,3 0 1,-1-2 28,1-3 0,-5 3 1,0-4-1,-2 4-30,0 2 0,0 0-47,-6 0 1,-4 0-1,-3 2-96,-2 4 0,-1-3 107,-6 8 0,0 0 1,-2 6 62,-4 0 1,4-1 0,-5 1 0,2-1 9,-1 1 1,0-1 0,6 1 0,0-1-33,0 1 1,0-6 0,0 0-65,0 2 1,2 0 0,4-2-103,5-6 0,4-3 1,3-2-1,2 0-112,2 0 1,2-2-1,-4-3 1,4-6 250,2-4 0,1-9 0,7-2 0</inkml:trace>
  <inkml:trace contextRef="#ctx0" brushRef="#br0" timeOffset="22.9955">26806 9525 7822,'-17'0'0,"1"0"0,-1 0-60,0 0 0,1-6-178,-1 1 0,1-1-742,-1 6 980,8 8 0,-6-6 0,6 5 0</inkml:trace>
  <inkml:trace contextRef="#ctx0" brushRef="#br0" timeOffset="23.9955">27318 9723 7803,'-16'-1'-616,"-1"-3"0,1-2 496,-1 3 1,1 1-1,-1 2 316,0 0 1,1 0 0,-1 0-139,1 0 1,-1 0 0,1 2 0,-1 1-43,1 3 0,-1 7 0,1-2-72,-1 4 1,2 1-1,4 1 33,6-1 1,3 1 0,2-1 11,0 1 0,0-1 1,2-1-1,2-2-13,1-2 1,8-6 0,-2 5 24,4-3 1,3 4-1,2-6 1,2-1 9,-2-2 1,-1-2 0,-3 0 0,1 0 12,-1 0 1,7 0-1,-1-2 1,-2-3-9,-2-6 1,-1 1 0,-1 1-1,1 0 51,-1 0 1,-5-2 0,-1-6 24,-3 1 1,-2 5 0,-5 0-1,-1-2-61,-5-2 1,2 0-1,-7 3 1,-2 2-72,-1 3 0,-3-4 0,1 5 1,-1 1 18,1-2 1,-6 5 0,0-4 0,-1 4-217,0 2 1,2 6-1,-4-1 1,1 1 236,4 1 0,1-5 0,3 6 0</inkml:trace>
  <inkml:trace contextRef="#ctx0" brushRef="#br0" timeOffset="24.9955">27649 9740 7680,'-6'11'-692,"1"0"1,-6 0 734,5 6 1,1-1 0,5 1 9,0-1 1,0-5 0,0 0-24,0 2 0,7 2-43,4 1 1,-2-1 0,1-2-58,-3-2 0,4-6 91,-5 6 28,-1-7 245,-5 3 1,0-14-203,0-4 0,0-4 1,0-1-60,0-1 1,0 6-1,0 0 1,0-2-56,0-1 0,7-3 0,3 1 19,-1-1 1,5 6-1,-3 2 1,4 0-32,2 0 0,1 3 52,4-5 0,-3 7 1,4-1-1,-1 3-33,0 2 0,1 0 0,-7 2 1,1 3-31,-1 6 1,1 4-1,-1 2 1,1-1 12,-1 1 1,-1-1 0,-2 1 0,-4-1-60,-2 1 1,4 5-1,-3 0 1,-1-2-101,0-2 1,1-1 190,-3 0 0,5-1 0,6 1 0</inkml:trace>
  <inkml:trace contextRef="#ctx0" brushRef="#br0" timeOffset="25.9955">28823 9409 6849,'-2'-16'183,"-3"-1"1,3 1 156,-4-1 0,5 6-153,1 0 0,1 6-236,5-6 1,-2 7-1,7 0 31,1 8 0,-2 5 0,-1 9 0,-2 4 16,-3 6 0,3-2 0,1 1 1,-1 3-106,0 1 1,-1 2 0,-6-2 0,0-1 9,0-3 0,5-7 0,1 4 0,-3-2 27,-1 0 1,4 0 0,-1-5-13,-1 0 0,-2-6-89,-2 0 114,7-8 165,-5 5 1,7-10-1,-5-4-40,1-5 1,8-3-1,-2-3-24,4 0 0,1 6 1,1 0-1,0 0 14,-1 2 1,1 2 0,-1 7 0,-1-2-36,-4-4 0,4 5 0,-4-5 0,3 4-19,3 2 0,-1 6 1,1 1-1,-2 2-16,-4 4 1,3-4-1,-4 2 1,1 2-102,0 2 0,-6 0 1,4-2-1,-1-2-11,-5 1 1,-1 3-1,-2 2 66,0-1 1,-2-1 0,-3-4 0,-6-6 51,-4-3 1,-1 4 0,-3-1-1,-3-1 36,-5-2 1,1-2 0,0 0 0,0 0-9,1 0 1,4-2 0,-1-2 0,4-1-93,1 1 0,3-5 0,3-2 70,5-4 0,-3-1 0,0-1 0</inkml:trace>
  <inkml:trace contextRef="#ctx0" brushRef="#br0" timeOffset="26.9955">29534 9674 7375,'7'16'10,"4"1"0,4-8-222,2-3 1,-6-5 0,0-1 240,2 0 1,-4 0 98,2 0 0,0 0 0,4-1-95,-4-5 1,-2 4 0,-4-5-141,6 0 1,4-3 0,2-6 0,-3-1-194,-3 1 257,-3 7 0,-10 1 0,-4 8 64,-5 0 0,-9 2 1,-2 2-1,2 3 6,1 2 0,-3 0 0,0 4 1,2-2 172,2 2 0,1 2 1,1 1-1,-1 1-1,1 0 1,1-1 0,2 1 0,4-1 26,1 1 1,3-1 0,5 1-171,0-1 0,0 1 0,2-2 0,3-3-53,6-1 1,4-7-1,3 2 1,3-3-59,1 3 1,7-4-1,-1 3 1,1-3-312,-1-2 0,1-2 0,-5-2 0,2-3 73,3-2 0,0 3 0,1-5 0,-4-1 293,-3-3 0,7-9 0,-4-2 0</inkml:trace>
  <inkml:trace contextRef="#ctx0" brushRef="#br0" timeOffset="27.9955">30146 9293 7759,'-9'-7'272,"1"5"0,8-7-115,0 4 1,2 8 0,2-1 0,1 7-264,-1 10 0,-2-1 0,0 10 1,1 1 37,3 2 0,-1 8 0,-5-1 1,0-1 15,0-2 1,6-2 0,0 0-1,-1 0-31,2 0 1,-5-5 0,6-2 0,-3-2-93,1-4 1,1 2 0,-3-4-1,1-3-102,-1 0 1,-2-6 276,-2 2 0,7-8 0,2 5 0</inkml:trace>
  <inkml:trace contextRef="#ctx0" brushRef="#br0" timeOffset="28.9955">29997 9641 7759,'0'9'-978,"0"-2"1211,0-7 36,0 0-191,7 0 0,-3 0 1,7 0-51,2 0 1,2 0 0,1 0 0,1 0 16,-1 0 1,6-5-1,0-1 1,-1 3 24,-3 1 0,4 0 0,2-2 0,0-1-25,0 1 1,3 2-1,-5 2 1,-1 0 10,-3 0 0,-2 0 0,1 0 1,0 0-80,-1 0 1,-5 0 0,-2 2-77,-1 4 0,-3 3 0,-3 7 0,2 1-2,1-1 0,1-5 0,-6 0 0,0 2 14,0 2 1,0 2 0,0-1 15,0 1 1,5-6-1,3-2 36,1-2 0,-4 0 0,6-3 0,2 2 11,2-3 1,1-1 0,1-2 0,-1-2 23,1-3 0,0 1 1,1-5-1,2 0 14,2 0 1,0 3 0,-5-3-23,-1 2 1,1-1 154,-1 3 0,-1 5-74,-4 0 1,2 7 0,-8 10-60,-1-1 0,3 1 0,1-1 0,1 1 0,-3-8 1,3-2-1,0-1 10,0-1 1,-3 1-1,5-6 64,1 0 0,3-6 0,2-1 43,-1-2 1,-1-2 0,-2-6-1,-4 1 54,-2-1 1,1 1 0,-5-3 0,3-1-156,-2-2 1,-3 0-1,-1 4 1,0-3-108,0-1 0,-1 0 0,-3 6 0,-3-1-319,-3 1 1,5-1 0,-6 2-281,-2 4 1,-2 4 675,-1 7 0,-1 0 0,1 0 0</inkml:trace>
  <inkml:trace contextRef="#ctx0" brushRef="#br0" timeOffset="29.9955">31188 9674 7759,'2'15'-105,"3"-4"1,-1 1 65,7-6 0,-2-2 1,4-8-144,-2-2 166,-7 1 1,8 3 0,-4-2 14,1-1 1,-4-6-1,6 5 1,1 1-81,-3-3 1,4 5 0,-6-8-41,2-2 1,-5 4 41,1-2 27,-3 0 1,-9 1 171,-4 5 1,-4 3 0,-1 2 79,-1 0 1,0 7 0,1 5-115,-1 2 0,6 3 0,2-1 0,2 1 17,3-1 1,2 1 0,2-1 0,0 1-17,0 0 1,0-6 0,0 0 0,2 0-42,4-2 0,3 4 0,7-6 0,1 0-91,-1 1 0,8-3 0,4-5 0,1 0-566,-1 0 1,3 0 610,-3 0 0,10 0 0,4 0 0</inkml:trace>
  <inkml:trace contextRef="#ctx0" brushRef="#br0" timeOffset="30.9955">31700 9674 7759,'-16'15'-983,"-1"-4"270,8 3 725,2-12 1,14 5-1,4-7 1,4 0 68,1 0 0,1-1 0,-1-3 1,1-3-19,0-3 1,5 5 0,0-6-30,-2-2 0,-2-2 0,-3-1 4,-4-1 0,-4 6 43,-7 0 0,-2 7 0,-3-1-7,-6 3 1,-4 2 0,-1 0 0,-1 2 58,1 3 0,-6 3 0,0 5 1,1-2 24,3 2 1,1 3 0,3 4 0,1 2-18,2-1 1,5-3 0,-3-1 0,2-1-173,3 1 0,8-1-100,1 1 1,8-8 0,0-2-1,5-1-201,4-1 1,8 1-1,-4-6 1,1 0 331,1 0 0,-1-8 0,6-1 0</inkml:trace>
  <inkml:trace contextRef="#ctx0" brushRef="#br0" timeOffset="31.9955">32163 9591 8267,'0'17'-43,"2"-1"0,2 1 1,1-1 0,3 6 1,-5 0-1,3-1-50,-2-3 1,-1-3 0,1-2-1,2-2-49,-3 1 1,-1-2-1,0-1-97,3-2 70,-3 6 0,6-13 185,-8 0 1,-2-7-1,-2-10 55,-1 1 0,-1-1 0,6 1 0,0-1 91,0 0 1,0 1 0,0-1 0,0 1-77,0-1 0,2 1 0,2-1 0,3 1-59,2-1 1,0 6 0,4 2 0,-2 2-27,2 3 0,2 2 0,1 2-17,1 0 0,-1 2 0,1 3 0,-1 6 31,1 4 0,1 2 0,3 1 0,1 2-8,-2 2 0,-2 2 0,1-2 0,-1 4-123,-2 0 1,3 3 0,-12-5 0,0 2-247,1 3 1,-4 1 360,-10-3 0,-3 4 0,-8-5 0</inkml:trace>
  <inkml:trace contextRef="#ctx0" brushRef="#br0" timeOffset="32.9955">25780 10947 7509,'-16'0'-1395,"-1"0"1398,8 0 1,2-2-4,7-3 0,0-4 0,0-8 0</inkml:trace>
  <inkml:trace contextRef="#ctx0" brushRef="#br0" timeOffset="33.9955">24557 11311 7286,'-10'0'610,"-4"0"-225,12 0-475,-5 0 35,7 0 59,0 0 1,0 7 0,-2 4-1,-2 4-35,-1 2 1,-1-1 0,6 2 0,0 3 31,0 1 1,0 0 0,0-6 0,0 1 0,0-1 1,0-5 0,0 0-130,0 2 1,0-4-1,2 1-398,3-3 1,-1-1 524,7-6 0,0-8 0,6-1 0</inkml:trace>
  <inkml:trace contextRef="#ctx0" brushRef="#br0" timeOffset="34.9955">24557 11261 7459,'-15'-7'-1390,"4"-4"1677,5-4 0,5 4-530,1 0 0,1 8 243,5-3 0,3-3 0,8 0 0</inkml:trace>
  <inkml:trace contextRef="#ctx0" brushRef="#br0" timeOffset="35.9955">24854 11443 6928,'-14'2'-1178,"3"4"1592,-4-5 104,13 7-289,-5-8 0,9 0 138,3 0 74,-3 0-431,5 0 1,-5-6-1,2-1-55,1-2 1,3 3-1,-3-5-9,6-2 0,4 6 1,0 0-1,-3 1 43,-1 1 1,0-1-1,6 6 36,0 0 1,-1 0 0,1 0 0,-1 0-18,1 0 1,-1 0 0,1 2-81,-1 3 0,-5-1 0,-2 7 59,-1 2 1,3 2 0,-6 1 0,1-1-280,1-4 0,-5 4 146,4-4 0,-5-2 108,-1 2 79,0-7 0,0 1-42,0-10 0,0 1 3,0-7 1,0 0 0,0-6 0,2 3 17,4 3 0,-3-4 0,8 4 1,2-4 24,2-1 1,2 5 0,-1 1-1,1 1-16,-1 0 0,1 5 0,-1-1 0,1 3 35,-1 2 1,1 0 0,-1 0 0,1 2-16,-1 3 1,3 5 0,1 6-34,2 1 0,0 5 0,-5 0 0,-3-2-138,-3-2 0,2-1 1,-5-2-1,-1-3-192,0-1 0,-1 0 314,-6 6 0,0 0 0,0-1 0</inkml:trace>
  <inkml:trace contextRef="#ctx0" brushRef="#br0" timeOffset="36.9955">25830 11245 7799,'0'11'-75,"0"0"0,0-6 53,0 6 0,0-5 1,0 5-1,0 4 10,0 5 0,0 0 0,0 8 0,0 1 42,0 2 1,5 2-1,1 0 1,-1 0-105,3 1 0,-6-3 0,5-2 1,-1-1-83,-1 1 1,1-5 0,-5 0 0,3-2-575,2 0 730,-1 0 0,-5-5 0,0-1 0</inkml:trace>
  <inkml:trace contextRef="#ctx0" brushRef="#br0" timeOffset="37.9955">25830 11311 7631,'16'-7'-128,"1"-1"0,0-3 0,1 4 156,4 0 1,-4 5-1,6-4 1,0 4 44,4 2 0,-4 0 0,-2 0 0,-4 0-49,-1 0 0,-1 2 0,1 2 1,-1 3-11,1 2 0,-6 2 0,-2 6 0,0-1-15,0 1 0,-5 0 0,1-1-16,-3 1 0,-2-1 1,-2-1-1,-1-2-132,-3-2 0,-12-6 0,1 4 1,-3 1 125,-4-1 1,4-6 0,-6 3-1,2-4 34,4-2 0,-6 0 1,1 0-1,-1 0-73,4 0 1,4 0 0,1 0-340,1 0 401,-1 0 0,15-8 0,4-1 0</inkml:trace>
  <inkml:trace contextRef="#ctx0" brushRef="#br0" timeOffset="38.9955">26475 11311 7792,'-2'9'346,"-3"-3"0,1-5 14,-7-1-371,7 0 1,-3 2 0,7 4 86,0 5 0,0-2 0,0 2 0,0 2-200,0 2 0,0 1 0,2 1 0,1-1 70,3 1 0,7-1 0,-2-1-56,3-4 1,-3-2 0,0-5-1,2 1 70,2-1 1,2-2 0,-1-2 0,1 0-41,-1 0 1,3-6 0,1-1 0,2-2-4,-2-4 0,-2 0 0,-1 0 0,-2 2 33,-4-2 0,3-1 0,-4-3 1,1 1 11,0-1 1,-6 1 0,4-1-47,-1 0 0,-3 6 447,-5 0-340,0 8 0,0 3 0,0 11 15,0 3 0,0 3 1,0 0-1,2-1-1,3 1 0,-3-1 1,6-1-1,-1-2 13,4-2 0,-2-2 1,2 4-1,2-4-24,2-2 1,1 4 0,1-5 4,-1-2 0,6-3 0,1-1 0,-3 0-124,-2 0 0,-1-5 0,1-2 0,2-3 42,2-3 1,0-1-1,-5-3 1,-1 1-55,1-1 1,-1 1-1,1-3 1,0-1 102,-1-2 1,-5-6-1,-2 5 1,0-3-3,1-4 1,-7 5-1,3-1 1,-4 2 58,-2 4 1,0 1 0,0 3 328,0-1-219,0 1 1,-2 7-166,-4 3 0,5 6 0,-5 6 1,2 5 35,-1 3 0,3 5 0,-4 3 1,5 5-21,1 5 0,0-5-1,0 1 1,0-1-46,0-1 1,0 3-1,0-5 1,0 0-29,0 0 0,5-2 1,2-5-1,1-1-204,-1 1 1,1-3 0,-5-1 0,5-3-262,1-3 523,-6-2 0,12 3 0,-6 1 0</inkml:trace>
  <inkml:trace contextRef="#ctx0" brushRef="#br0" timeOffset="39.9955">27202 11261 7722,'17'-2'-184,"0"-1"1,1-5 190,4-1 0,4 6 1,7-3-1,0 4-123,0 2 1,5-5-1,3-1 1,1 3 115,4 1 0,2-6 0,1-1 0</inkml:trace>
  <inkml:trace contextRef="#ctx0" brushRef="#br0" timeOffset="40.9955">28343 10815 7959,'-9'-17'78,"4"8"-127,10 4 1,-3 10 0,4 6-1,-5 4 116,-1 1 0,0 8 1,0 6-1,-1 5-41,-5 3 1,2 8 0,-5-2 0,2 4-6,3 2 0,-3-1 0,0 1 0,-1-2-14,1-4 0,0 3 1,3-2-1,-2 0 27,3 0 1,-5 0 0,3-6 0,-1-2-163,-1-2 0,5 1 0,-5-1 1,1-3 45,1-1 1,-1-7 0,6-2 0,0-4-1074,0-1 1155,0-8 0,0-2 0,0-7 0</inkml:trace>
  <inkml:trace contextRef="#ctx0" brushRef="#br0" timeOffset="41.9955">28807 11311 7661,'-17'0'-59,"0"0"0,1 0-46,-1 0 0,1 7 0,1 4 18,4 4 1,-2 2 0,8-1 153,1 1 1,2-1 0,2 1-1,0-1-11,0 1 1,8-1 0,3-1-62,3-4 0,8 2 0,0-8 1,0-1-43,2-2 0,-3-2 1,4 0-1,1 0 42,0 0 0,-4-6 1,3-1-1,1 0 8,0-1 1,-6-5 0,2 2 0,-3-3 62,-3-3 0,1 3 0,-3-1 21,-3-2 0,2 4 1,-7-9-1,-3 4-59,-1 1 0,-9 3 0,-4 1 0,-4 4-46,-1 1 1,-6 1 0,-2 3 0,0-1-99,0 1 0,-5 4 1,3 4-1,0 3-43,4 2 1,-2 1 0,2 2 0,2-1-473,2 2 631,8 2 0,-4 2 0,4-1 0</inkml:trace>
  <inkml:trace contextRef="#ctx0" brushRef="#br0" timeOffset="42.9955">29435 11294 8101,'-17'0'628,"1"0"-883,-1 0 1,6 6-1,0 1 295,-2 2 0,6 2 1,0 6 12,-1 0 1,6-1 0,-3 1-1,3-1-63,2 1 0,2-1 1,3 1-19,7-1 1,-3-1-1,2-4 1,2-4-41,1 1 1,3-6-1,-1 3 1,1-3 53,-1-2 1,1 0 0,0 0-1,-1-2-2,1-3 0,-1 1 0,1-5 0,-1 0 17,1-1 1,-1-1 0,1-3 0,-3 1 58,-2 2 1,-3 2 0,-6-4-4,3 2 1,-1 5 134,-5-5-184,0 7 0,0 4 0,0 11 1,0 4 17,0 2 0,6-1 1,-1 1-1,-1-1-61,-2 1 0,5-2 1,2-3-1,3-1-67,-1 2 0,0-5 0,5-1 0,2-2 39,5 1 1,-5 0 0,6-6 0,0 0-7,3 0 0,3-6 0,-1-1 1,-1-3-28,1-2 1,2-3 0,0-2 0,-1 1 31,-3-1 0,-1-1 1,2-4-1,-6-4 31,-4 0 1,-3-3 0,-2 5 0,-4-2 72,-2-3 0,-1 0 0,-6-1 0,0 5 84,0 1 0,0 2 1,0 5 449,0 0-487,0 1 0,-2 7-75,-4 3 0,5 6 0,-7 6-20,1 5 0,5 3 1,-4 3-1,5 1-26,1 4 0,0-1 0,0 4 0,0 1 32,0 0 1,0 0-1,0 3 1,0-3-41,0-2 1,0-1 0,1-2 0,3 1-122,2-2 0,1-2-118,-1-1 0,-3-2 281,8-4 0,0 3 0,6-5 0</inkml:trace>
  <inkml:trace contextRef="#ctx0" brushRef="#br0" timeOffset="43.9955">30113 11311 8148,'-17'7'335,"8"-5"0,9 5 1,11-7-1,6 0-411,5 0 0,-4 0 0,6 0 1,-2 0-168,0 0 1,8 0-1,-5 0 1,3 0-856,-1 0 1098,1 0 0,5 0 0,0 0 0</inkml:trace>
  <inkml:trace contextRef="#ctx0" brushRef="#br0" timeOffset="44.9955">30824 11228 7746,'-17'8'78,"1"-7"-104,-1 5 0,8-2 1,2-1 95,-1 3 0,7 7 0,-5-2 0,2 3-87,-1 3 1,3 7-1,-3 2 1,3 1 82,2 1 0,0-1 0,0 6 0,0 0-84,0 0 1,5 4 0,3-2 0,-1-4-145,0 1 1,4-3 0,-3 0 0,-1-3-142,0-2 0,1-4 0,-5-7 303,3-2 0,7-7 0,-4 3 0</inkml:trace>
  <inkml:trace contextRef="#ctx0" brushRef="#br0" timeOffset="45.9955">30741 11377 7994,'2'-16'0,"2"-1"157,1 0 0,8 6 0,-2 2-231,4 2 1,3 0 0,2 3 0,3-2-21,-3 3 0,4 1 0,-2 2 0,-2 0 99,-2 0 0,4 2 0,2 1 1,0 5-13,0 1 1,-2-4 0,-5 6-56,-1 2 0,-7-4 1,-3 3-202,-4 0 0,-2 3 0,-2 0 240,-4-4 1,-3 2 0,-7-8 0,-3 1 26,-3 1 0,-2-5 0,-5 3 1,1-3 55,-1-2 1,-2 0-1,-1 0 1,3 0 7,1 0 0,8 0 0,-2 0-839,4 0 771,1 0 0,8 0 0,2 0 0</inkml:trace>
  <inkml:trace contextRef="#ctx0" brushRef="#br0" timeOffset="46.9955">31287 11311 7746,'9'9'705,"4"0"-535,-7-3 1,-1-3 0,-7 9-227,-3 0 0,3 3 0,-4 2 0,5-1 0,1 1 0,0-1 1,0 1 96,0-1 1,0 1-86,0-1 1,7-1 0,4-4 0,4-5-1,1-5 0,1-1 0,-1 0 1,1 0-87,-1 0 1,1-1 0,-1-5-1,1-3 22,-1 0 0,6-6 0,1 4 0,-5-4 25,-5-1 1,1-1 0,-3 1 0,2-1 49,-2 1 0,4-6 0,-6 0-51,0 1 1,1 5 0,-7 3 74,3 2 16,-1 7 0,-10-1 0,-3 10 162,-1 6 1,6 4 0,-3 1 0,2 1-104,-1 0 0,3-1 1,-3 1-1,3-1-37,2 1 0,2-1-40,3 1 0,4-3 0,8-3-1,-1-5 0,1-4 1,-1-2-1,3 0 1,1 0-3,2 0 1,2-2 0,-4-2-31,2-1 1,6-8 0,-6 2-1,-2-4 37,-2-1 0,-1-1 0,-1 1 0,1-3-50,0-3 1,-6 2-1,-2-8 1,-2 1-98,-3 1 0,3-3 1,-1 5-1,-3-2 139,-1-3 1,-2 3-1,0 0 1,0 2 112,0 4 1,0 2 322,0 1-298,0 8 1,-2 4 0,-1 10 0,-5 6-1,-1 4 0,5 9 1,-3 3-1,2 4-53,-1 3 0,1-1 0,5 2 1,0-1-31,0 0 1,0 6-1,0-11 1,0 1-20,0 1 0,1-7 0,3 0 1,2-2-332,-3 0 0,5-6 0,-3-5-796,-1 2 1106,5 2 0,-7-6 0,5-1 0</inkml:trace>
  <inkml:trace contextRef="#ctx0" brushRef="#br0" timeOffset="47.9955">32015 11261 7746,'16'10'-91,"1"-5"-173,-1-3 1,3-2 0,1 0-1,4 0 264,1 0 0,3 0 0,5 0 0</inkml:trace>
  <inkml:trace contextRef="#ctx0" brushRef="#br0" timeOffset="48.9955">24838 12948 6473,'0'-9'2578,"0"2"-2268,0 7-395,0 0 0,0 7 1,0 6-1,0 5-28,0 4 1,0 9 0,0-1-1,0 3 114,0-2 0,0-2 0,0 3 0,0-5 28,0-5 1,0-3 0,2-3-1,1 1-55,3-1 1,5-5 0,-4-1 0,2-3-129,4-3 1,-4-3 0,2-1-1,2 0-202,2 0 1,7-7 0,2-6 355,2-7 0,-6-6 0,4-7 0</inkml:trace>
  <inkml:trace contextRef="#ctx0" brushRef="#br0" timeOffset="49.9955">25003 12733 7610,'-16'-2'0,"-1"-3"160,1-6 1,-1 2 0,2-3 412,4 0 0,-2 2-835,8-1 0,1 2-46,10-2 1,-3 4 0,8 7 0,2 2-20,2 3 327,2 4 0,6 8 0,3-1 0</inkml:trace>
  <inkml:trace contextRef="#ctx0" brushRef="#br0" timeOffset="50.9955">25268 13097 7673,'-17'9'-102,"1"-2"802,-1-7-585,8 0 1,2-1 0,8-3-133,5-2 0,-2-1 1,7 2-67,1-6 0,1 1 1,0 1-1,-2 2-89,2 3 0,-4-3 1,2-1 131,2-1 1,2 0 0,1-2 0,1 4 22,-1-1 0,1 6 0,0-3 0,-1 3 5,1 2 1,-1 0-1,1 0 148,-1 0 0,-5 2 0,0 3 0,0 6-88,-2 4 0,4 2 0,-5 1 0,-1 2-45,0 2 1,1 0 0,-5-5-1,3-1-109,-2 1 1,-1 0 0,1-1-218,1 1 1,1-1-329,-6 1 590,0-8 1,-2-2-48,-3-7 1,-3-2 83,-3-3 1,4-4-1,7-8 1,0 1 73,0-1 1,2 1-1,3-1 1,6-1-18,4-4 0,2 3 0,-1-3 0,2 4 48,4 1 0,-3 6 1,3 2-1,-2 0 25,2 0 0,-3 5 1,3-2-33,-4 5 0,-2 2 0,1 3 0,-2 4-98,-4 1 1,2 2 0,-6 5 0,0 1-115,1-1 0,3 1 0,-6-1 1,1 1-92,1-1 0,-5 1 1,5 0 228,1-1 0,-7-7 0,7-1 0</inkml:trace>
  <inkml:trace contextRef="#ctx0" brushRef="#br0" timeOffset="51.9955">26392 13064 7475,'-9'-8'-111,"-6"-1"0,4-5 1,-2 1 155,2 2 0,-3 7 0,3-3 0,-6 1 20,-5 1 0,4-1 0,-4 6 0,1 0 17,-1 0 1,4 6 0,-4 1 0,4 2-68,1 4 1,2 2-1,3 1 1,2 3-34,3 3 1,1-4 0,6 6 0,0-2-33,0 0 0,0 0 0,2-5 1,4-3-13,5-3 1,4 2 0,1-5 0,1-1 13,-1 0 1,1-1-1,1-6 1,2-2-10,2-4 0,6 3 1,-6-8-1,0-2-21,2-2 1,-4-3-1,6-2 1,-2-4-106,-4-2 1,4-2 0,-2-5 0,-4 0 142,-5 0 1,2 0 0,-6 0 0,2 0 110,0 0 0,-7 0 1,1 0-1,-3 0 56,-2 0 1,0 1 0,0 3 0,-2 3 20,-3 2 1,3 2-1,-6 8 1,3 1-1,-1 2 0,-6 7-69,1-1 0,1 3-140,-1 2 0,8 7 0,-3 4 1,2 6-53,-1 5 1,3-2 0,-3 6-1,3-1-58,2 1 1,0 2 0,0 5 0,0 0-351,0 0 521,0 0 0,7 0 0,2 0 0</inkml:trace>
  <inkml:trace contextRef="#ctx0" brushRef="#br0" timeOffset="52.9955">26624 13146 7673,'9'12'111,"-4"-1"1,5-8 24,1 3 1,3-4-224,3-2 0,-1-6 0,1-1 47,-1-2 0,-5 3 1,1-5 4,0-2 1,-2 0-1,-1 0 1,-2 2-91,-3-1 1,-2-3 0,-2-2 62,0 1 0,0-1 0,0 1 6,0-1 0,-8 2 58,-3 4 0,-3 4 0,-3 7 5,0 0 0,1 7 0,-1 4 0,1 4 60,-1 2 1,6 5 0,0 2 0,0-1-48,2 1 0,2 0 1,7-4-1,0 3-37,0-3 1,5-2 0,4-3 0,4-2 18,6-2 1,3-8-1,0 3 1,3-4-133,1-2 0,5 0 0,-1 0 0,5 0-624,3 0 754,1-8 0,-6-8 0,0-10 0</inkml:trace>
  <inkml:trace contextRef="#ctx0" brushRef="#br0" timeOffset="53.9955">27202 13064 7482,'15'-17'0,"-4"1"-441,-5-1 1,-4 1 1955,-2-1-1262,0 8 0,-2 3-192,-4 12 1,-1 9 0,-4 7-1,3-2 55,1-2 1,5 6 0,-3 4 0,3 3-176,2 2 0,0-2 0,0-1 1,0-3-92,0 3 1,0-5 0,0 1 0,0-2-197,0-4 0,2-1 1,1-3-189,3 1 0,1-3 534,-1-3 0,-3-5 0,9-12 0,-9-10 0,5-10 0</inkml:trace>
  <inkml:trace contextRef="#ctx0" brushRef="#br0" timeOffset="54.9955">27236 13080 6863,'0'-22'0,"0"-2"0,0 1-548,0-1 0,0 2 949,0 5 1,0 6 0,1 2 0,5 1-158,5 5 0,4-1 0,1 0 1,1-1-273,-1 1 0,6 4 0,0 4 0,-1 1 8,-3-1 0,-2 5 0,1 2 0,0 4-94,-1 2 0,-5-1 0,-2 1 0,-1-1-54,-5 1 0,-1-1 0,-2 1 1,-2-1-9,-3 1 0,-4-1 1,-8-1-1,1-2 99,-1-2 1,-5-5 0,-2 3 0,0-2 7,0-3 0,0-2 0,4-2 69,-2 0 0,0-8 0,6-1 0</inkml:trace>
  <inkml:trace contextRef="#ctx0" brushRef="#br0" timeOffset="55.9955">27649 12733 7673,'16'9'-246,"-6"0"311,-5-3 1,3-2-1,-3 7 1,-1 2 0,-2 1 0,-2 3 0,0 1 0,0 2-33,0 2 1,0 6 0,0-4 0,0 0-284,0 0 1,0 3 0,0-5-12,0-2 0,0-1 1,0-3 260,0 1 0,7-8 0,2-2 0</inkml:trace>
  <inkml:trace contextRef="#ctx0" brushRef="#br0" timeOffset="56.9955">27699 12998 8409,'1'-10'37,"5"5"1,3-2 0,9 1 0,3 2-404,1 3 1,7 1 0,-1-2 365,3-4 0,2 4 0,0-5 0</inkml:trace>
  <inkml:trace contextRef="#ctx0" brushRef="#br0" timeOffset="57.9955">28873 12402 7693,'-17'0'50,"1"0"0,-1-1-50,1-5 1,4 4-1,1-3 20,-1 3 0,2-4 83,-1 1 0,8 1-38,-3 10 1,3 8 0,-1 10 0,-2 2-25,3 3 0,1 8 0,2 3 0,0 3-71,0 3 1,0 1-1,0 3 1,-2 0-40,-4-1 1,5 3 0,-5 1 0,2 2-17,-1-2 1,3-1-1,-5-4 1,1-2-25,1-2 1,-6-8 0,5 3-1,1-4-109,-3-2 1,1-2 0,-4-3 0,4-6 25,-1-4 0,6-7 192,-3 0 0,-4-7 0,0 3 0</inkml:trace>
  <inkml:trace contextRef="#ctx0" brushRef="#br0" timeOffset="58.9955">29584 12981 7693,'0'-16'-287,"0"-1"189,0 1 1,0-1 0,-2 0 0,-2 1 127,-1-1 0,-8 6 0,2 0 0,-4 0-33,-1 2 1,-6 0 0,-2 5 0,0-1 44,0 1 1,-4 2-1,4 2 1,1 2 64,-1 4 0,-4 1 0,6 8 0,2-3-34,1 1 1,3 11 0,1-7 0,4 1-44,6 1 1,3-3-1,2 1 1,0-1-25,0 1 1,0-1-1,2 1 1,3-3-17,6-3 0,4 2 1,3-5-1,3-1-48,1 0 1,1-1 0,-2-6 0,3 0-155,1 0 0,3-7 1,5-3-1,-2-3-611,-3-3 823,3 3 0,-5-18 0,7 5 0</inkml:trace>
  <inkml:trace contextRef="#ctx0" brushRef="#br0" timeOffset="59.9955">29650 12419 6874,'-7'9'482,"-5"-3"-4,5-5 0,0 7 0,7 3-388,0 3 1,0 5 0,0 3 0,0 5-73,0 5 0,0 1 0,0 0 0,0 0 6,0 0 1,0 6 0,0-1-1,0-1-205,0-2 0,5-8 0,1-1 1,-3 0-220,-1 0 1,4-6 0,1 2-92,2-4 0,-3-3 491,5-4 0,-7-4 0,3-7 0</inkml:trace>
  <inkml:trace contextRef="#ctx0" brushRef="#br0" timeOffset="60.9955">29865 12898 7693,'-6'11'0,"-1"-1"135,-2-3 136,5-1-543,-3-6 1,9 0-1,3 0 166,6 0 0,-2-6 1,2-1-1,2-1 104,2 1 1,1-6 0,1 2 0,0-2-29,-1 2 1,1-4-1,-1 4 1,-1-3-62,-4-3 1,2 1-5,-8-1 143,1 1 1,-8 6-1,-4 5 1,-5 3-1,-3 2 0,-3 2 0,1 3 1,-1 6 3,1 4 1,-1 4-1,2 1 1,2 2 64,2-2 0,2 4 0,-2-2 1,6-2-44,3-1 1,2 3 0,0 0 0,2-2-47,3-2 1,4-3 0,8-2 0,-1-4-96,1-2 0,0 4 0,1-5 0,2-2 10,2-3 1,8-1 0,-3 0 0,4 0-96,2 0 1,0-7 0,-1-2 0,-3-2 54,-1 0 1,-3 0 0,3-6 0,-4-1 93,0-4 1,-6 3 0,4-3 0,-5 4 100,-6 1 1,2 1 671,-8-1 451,1 1-1075,-6 7 0,-2 1 0,-2 10-179,-1 4 0,-3 3 1,5 9-1,-3 2 0,2 2 1,-3 2 0,2-2 0,1 4-2,2 0 0,2 5 0,0-5 1,0 1-84,0 1 0,0-6 0,0 4 0,0-2-188,0-4 0,0-2 0,0-1-186,0-1 0,2-1 491,3-4 0,-1-6 0,5-10 0,-1-6 0,-3-4 0,-5-3 0,2-2 0,3-2 0,-3-2 0,4 2 0,-4-6-89,-2-3 0,5-2 0,1 2 0,-3 1 236,-1 3 0,-2-1 0,0-5 0,2 2 52,4 3 0,-3-3 0,6 5 1,1 0-30,-1 4 0,2 6 1,5 3-78,1 2 1,-1 2-1,1-2 1,-1 5-19,1 4 1,0 4 0,-1 2-151,1 1 1,-3 8 0,-1-2-1,-4 4 39,-1 2 1,3-1-1,-6 1 1,-1-1-142,-2 1 0,-2 7 122,0 3 1,-8-3-1,-3-2 81,-3-3 1,-8-8 0,0-2-1,1-2-4,3-3 0,-4-2 0,0-2 0,2 0-60,1 0 1,3 0-1,-1-2-269,1-4 1,1-3 0,4-7 306,5-1 0,5-7 0,1-2 0</inkml:trace>
  <inkml:trace contextRef="#ctx0" brushRef="#br0" timeOffset="61.9955">30973 12452 7796,'0'26'257,"2"-8"1,1-7-287,3 2 0,1 2 0,-3 3 0,1 2 27,-1 2 0,-2 6 0,-2-4 0,0 1-41,0 5 1,0 1 0,0 2 0,0 0 109,0 0 1,0-5 0,0-2 0,0-3-136,0-2 1,0 3 0,0-2-74,0-2 1,0-2-1111,0-1 1251,0-8 0,7-9 0,2-9 0</inkml:trace>
  <inkml:trace contextRef="#ctx0" brushRef="#br0" timeOffset="62.9955">31055 12882 7455,'8'-17'-113,"3"1"0,4 5 0,1 2 0,1 1 527,-1 5 0,3 1 0,3 2 0,3 0-410,1 0 1,7 0 0,-2 0-1,6 0-732,0 0 0,-2 0 728,-2 0 0,7 0 0,2 0 0</inkml:trace>
  <inkml:trace contextRef="#ctx0" brushRef="#br0" timeOffset="63.9955">23283 12882 7648,'-16'0'-149,"5"0"173,0 0 1,5 0 177,-5 0-79,0 0 1,0 5-29,0 1 1,6-1 0,-5-3 73,3 4 0,-4 3 1,4 8-128,-2-1 1,3 1 0,-3-1 0,1 2 44,5 5 0,-1-5 0,0 6 1,-1-2-171,1 0 1,2 0 0,4-6-1,2 1 1,3 0-178,2-1 0,3-1 170,4-4 0,1 2 1,-1-8-1,1-1 59,-1-2 1,6-4 0,0-2 0,0-3-10,2-2 1,-5-2-1,4-6 1,0 1 14,-1-1 1,0-5 0,-8 0-1,-1 2 31,-2 1 1,-7-3 0,1 0 0,-3 2 30,-2 2 0,0 1 0,0 1 1,-2-1-53,-3 1 0,-4 4 0,-8 3 0,1 2-63,-1 3 1,1 2 0,-3 2-1,-1 0-157,-2 0 1,0 8-93,5 3 0,3 4 327,3 1 0,3 1 0,16-8 0,1-2 0</inkml:trace>
  <inkml:trace contextRef="#ctx0" brushRef="#br0" timeOffset="64.9955">23449 12948 7700,'27'0'-29,"1"0"0,-8 0 1,2 2 150,-4 3 0,-7 5 0,-1 6 0,-3 1-119,-3-1 0,3 1 1,-1 1-1,-3 2 2,-1 2 0,-2 0 1,0-5-239,0-1 1,0 1 218,0 0 1,-2-8 438,-3-4-258,3-3 1,-5-9 0,7-4 0,0-4-32,0-2 0,7-1 0,4-2 0,4-4-176,1-2 1,3 1 0,3-7 0,3 3-346,1 0 0,11-12 0,-2 8 385,5-2 0,4 0 0,6 2 0</inkml:trace>
  <inkml:trace contextRef="#ctx0" brushRef="#br0" timeOffset="65.9955">25202 14403 7681,'0'-11'-325,"0"0"126,0-2 1,5-1 0,2-1 183,3 4-16,1-4 1,0 13 62,0-3-29,-8 3-155,5 2 145,-8 0 0,0-2-22,0-3 0,-2 3 325,-4-4 0,3-1-90,-8 1 0,7-1 1,-3 3-50,-1-1 1,5-1-1,-8 6 68,-2 0 1,4 0-180,-2 0 0,1 8 0,-1 3 0,4 5-58,0 6 0,3-1 0,-5 6 0,1 3 24,5 1 1,1 2-1,2 0 1,0 0 21,0 0 0,-6 6 0,1-1 1,1-1-35,2-2 1,2 3 0,0 1 0,0-2-80,0-2 1,0-4 0,0-3 0,0-5-112,0 1 0,0-5 0,0 3-232,0-4 0,0-1-61,0-1 1,-1-7 482,-5-3 0,-3 3 0,-8 0 0</inkml:trace>
  <inkml:trace contextRef="#ctx0" brushRef="#br0" timeOffset="66.9955">24805 14701 6659,'0'9'1145,"2"-2"-1088,3-7 0,-1 2 0,7 2 0,2 1 76,1-1 1,3-2 0,-1-2 0,3 0-226,3 0 0,4 0 1,7 0-1,0 0-126,0 0 1,0 0 0,2-2 0,1-2-259,3-1 476,0-8 0,1 4 0,2-8 0</inkml:trace>
  <inkml:trace contextRef="#ctx0" brushRef="#br0" timeOffset="67.9955">25615 14684 7411,'0'17'-242,"0"-6"0,-2-2 74,-3-2 338,3-1 0,-4-6 44,12 0 1,-3 0 0,8 0-105,2 0 0,-3 0 1,1 0-105,1 0 0,-2-6 0,-1-1-38,-2-2 0,0 0 0,-3-4-164,2 2 0,-1 0-165,-5-6 347,0 1 0,-5 5 0,-3 2 25,-1 1 1,-2 8-1,-5 8 1,-1 1 37,1 4 0,4 1 0,1 3 0,-1-1 8,-3 1 1,0 5 0,4 0 0,4 0-29,-1 2 0,7-6 0,-5 4 0,4-3-83,2-3 1,2 1 0,4-2 0,5-3-82,3-1 1,3-7 0,1 2 0,4-5-53,6-1 1,3 0-1,2 0 187,0 0 0,8-14 0,1-5 0</inkml:trace>
  <inkml:trace contextRef="#ctx0" brushRef="#br0" timeOffset="68.9955">26210 14651 7681,'-16'0'121,"1"-2"1,2-1-130,2-3 1,2-1-1,-4 3 1,2-1-57,-2 1 1,4 2-1,-2 2 1,-2 0 74,-2 0 1,1 2-1,1 4 1,2 5-20,-2 3 1,0 3-1,2-1 1,4 1-40,-1-1 0,7 1 1,-7 0-1,3-1 35,-1 1 1,1-1-1,5 1 8,0-1 0,2-1 0,3-2-40,6-2 0,4-8 0,1 3-16,1-4 0,1-4 1,2-2-1,2-3-19,-1-2 0,-3-2 1,-1-6-1,-1 1 65,1-1 1,-6 1 0,0-1 0,2 1 86,1-1 0,-3 0 0,0 1-26,2-1 0,-4 3 1,1 1 98,-3 2-80,-2 7-3,-5-3 0,0 14 0,0 4 1,0 4-28,0 1 1,0 1-1,0-1 1,0 1 58,0 0 1,2 5 0,2 0-101,1-2 1,6-2 0,-3-3 0,1-2-155,4-2 0,2-8 0,1 3 0,1-4-286,-1-2 1,1 0 444,-1 0 0,1-8 0,-1-1 0</inkml:trace>
  <inkml:trace contextRef="#ctx0" brushRef="#br0" timeOffset="69.9955">26673 14254 7360,'-9'0'130,"2"0"1,7 8 0,0 3 2,0 4 0,0 8 0,0 5 0,2 3-84,3 2 0,-3 0 0,3 0 0,-1 0-172,2 1 1,-5-3-1,5-2 1,-2-1-116,1 1 1,-3-5 0,4-2 0,-3-4 86,3-1 0,-4-6 151,3 0 0,4-7 0,0 3 0</inkml:trace>
  <inkml:trace contextRef="#ctx0" brushRef="#br0" timeOffset="70.9955">26574 14651 7651,'0'17'117,"0"-8"1,2-2 0,3-8-341,6-5 0,6 4 0,3-3 0,2 1 124,-2-2 0,-1 5 1,-3-5-1,1 4 88,-1 2 0,7-5 1,0-1-1,1 1-3,0-3 0,-2 7 0,-3-7 0,1 3 10,2-1 0,0 1 1,-7 3-1,-3-2 16,-1-1 0,-5-1 391,5 6-151,-7 0 0,3 2-168,-7 4 1,-5-3-1,-1 8 1,2 2 99,2 2 0,-3-4 1,-1 0-156,3 2 1,1 1-1,2 3 1,0-1-64,0 1 0,0 0 1,0-1-79,0 1 0,7-1 1,4 1 17,4-1 1,-4-1 0,0-2 46,2-2 0,2-6 0,1 4 42,1-1 0,-1-3 1,1-5-1,-1 0-17,1 0 0,-1-1 0,3-5 1,1-3-29,2 0 1,0-6 0,-5 6 0,-1-2 37,1 0 0,-6 0 1,0-6-1,0 1 5,-2-1 1,4 1 0,-8-1 0,-1 0 15,-2 1 0,3-1 69,1 1 1,-1-1 93,-5 1-112,0 7 0,2 1-23,4 8 1,-3 0 0,8 0-39,2 0 0,2 0-11,2 0 1,-3 8 0,-1 1 0,-4 2-17,-1 0 0,3 0 0,-6 5 0,-1 1-2,-2-1 1,0 1 0,1 0 0,3-1 6,-3 1 0,1-1 0,0 1 46,1-1 0,8-1 0,-4-2 41,0-2 1,6-8-1,-4 3-34,4-4 0,1-2 0,1 0 0,-1 0-84,1 0 1,0 0 0,-1 0-1,-1-2 33,-4-4 0,4 3 0,-4-8 0,3 0 16,3 2 1,-1-6 0,-1 4-1,-2-4 27,-2-1 0,0-1 0,4 1 1,-3-1-40,0 0 1,-7 1 0,4-1-43,-1 1 0,-3-1-22,-5 1 1,-2 1 0,-3 2 36,-6 2 1,2 8 0,-3-3 0,0 4-36,-3 2 0,-2 8 0,1 3 46,-1 3 0,1 3 1,1-1 8,4 1 0,-2-1 0,8 1 0,1-1 84,2 1 1,-3 0 0,-1-1-1,2 1 13,3-1 0,2 1 0,5-3 0,3-1-58,0-2 1,6-7 0,-4 3 0,4-1-9,1-1 1,1 1-1,-1-6 1,1 0-13,-1 0 0,1-2 0,0-2-3,-1-1 0,1-6 0,-1 3 0,-1-1 1,-4-4 1,4 1 0,-4-1 0,1 2 5,-1-2 0,4-2 0,-4-1 0,2-1 30,-2 0 0,4 1 0,-4-1 0,2 1-16,-2-1 1,3 6 0,-3 2 0,2 0 42,-2 0 1,4 5-1,-4-1 12,4 3 0,1 2 0,1 0-40,-1 0 1,1 0 0,-1 2 0,1 1-31,-1 3 1,-4 5-1,-1-4 1,1 0 0,3 1 0,0 5 1,-2-4-1,-4 2-208,-2 0 0,4 0 112,-5 5 0,-1 1 0,-7-2 100,-3-4 1,1-2 0,-7-5 0,-2 1-13,-1-1 0,-3-2 1,-1-2-1,-2 0-2,-3 0 1,1 0 0,6-2-65,-1-4 1,1 3 0,1-8-214,4-2 1,4-8 287,7-1 0,0-7 0,0 3 0</inkml:trace>
  <inkml:trace contextRef="#ctx0" brushRef="#br0" timeOffset="71.9955">29104 13973 7651,'0'17'-218,"0"-1"1,0 1 330,0-1 1,2 1 0,2 0 0,1 1-43,-1 4 1,-2 4-1,-2 7 1,0 2 15,0 3 0,0 4 0,0 8 0,0 0-35,0-1 1,-6 6 0,1 2 0,-1 0-140,-1 0 0,5 4 0,-4-6 0,5-2 52,1-1 0,0-8 0,0-2 1,0-1-4,0-5 1,-6-3 0,1-3 0,1-4-152,2-3 1,0-1-320,-3-5-146,3-8 654,-5-1 0,7-23 0,0-4 0</inkml:trace>
  <inkml:trace contextRef="#ctx0" brushRef="#br0" timeOffset="72.9955">29865 14172 6462,'9'0'2462,"-2"0"-2287,-7 0 0,0 2 1,2 3-42,4 6 1,-4 4 0,3 3 0,-3 4-101,-2 6 1,0 3 0,0 4 0,0 2-198,0 1 0,0 3 0,0-5 0,0 3 75,0-2 1,0-2 0,0-4 0,2-4-297,3-4 0,-3-5 0,4-2-1274,-5 1 1658,-1 0 0,8-8 0,1-2 0</inkml:trace>
  <inkml:trace contextRef="#ctx0" brushRef="#br0" timeOffset="73.9955">29716 14502 7636,'-17'10'78,"8"-3"0,4-7 0,10 0-140,6 0 0,4 0 0,2-2 1,-1-2-71,1-1 0,7-1 1,3 5-1,4-3-146,2-2 1,0-1 0,2 3 277,4-1 0,3-8 0,8 4 0</inkml:trace>
  <inkml:trace contextRef="#ctx0" brushRef="#br0" timeOffset="74.9955">30444 14403 7632,'-8'9'324,"1"-3"-481,-4-12 0,2 5 132,3-5 0,-3-1 78,-8 1 0,1 3-47,-1 8 1,6-1 0,0 7 21,-2 2 0,6-4 0,0 0 0,1 0-34,1 0 1,-3 2 0,5 6-43,-3-1 1,1 1 0,5 0-109,0-1 0,2 1 109,3-1 1,4-5 0,8-2-7,-1-1 1,1-3 0,-1-5-32,1 0 1,-1 0 69,1 0 0,-6 0 1,-2-2 43,-1-3 1,3 1 159,-6-7 1,6 0-1,-5-5 0,1 1 106,-1 4-261,-5 4 1,7 8-95,-8 5 0,0 3 0,0 8 0,0-1 22,0 1 0,0-1 0,0 1 0,0-1-62,0 1 1,5-6 0,3 0 0,1 2 1,2 0-20,5-2 1,1-4 79,-1-7 0,1-2 53,-1-3 1,1-5 0,-2-6 26,-4-1 1,3 1 0,-4-1 0,1 3-8,0 3 1,0-11-1,5 3 90,1 1 0,-1-8 0,1 13 0,-1 0-41,1-1 1,-1-1 0,1 0-1,1 4-4,4 6 1,-3-3 0,3 3 0,-4 1-2,-1 2 1,-1 2 0,1 2 0,-1 2-8,1 1 0,-1 8 0,-1-2 0,-2 4-111,-2 1 0,-7 1 0,3 1 0,-1 3-177,-1 1 1,1 0-1,-6-6-287,0 1 1,0-1-604,0 1 1105,7-1 0,9-6 0,10-3 0</inkml:trace>
  <inkml:trace contextRef="#ctx0" brushRef="#br0" timeOffset="75.9955">31552 14486 7636,'-11'-2'294,"0"-3"1,7-5 0,-4-6-332,1-1 0,5 1 0,-5 1-85,0 4 1,3-2-1,-7 8 15,-2 1 0,-2 2 0,-1 2 0,-1 0 37,1 0 0,-6 0 0,0 2 0,1 4-12,3 5 1,2 3-1,-1 3 1,0-1 66,1 1 0,1-1 1,4 1-1,4-1-19,-1 1 1,7-6-1,-5 0-1,4 2 1,4 0 0,4-2 25,5-6 0,3-3 0,3-2 0,1 0 90,4 0 0,-1 0 0,4 0 0,-1-2 21,-4-3 0,4 1 0,-2-5 0,-1 0 7,-3 0 1,-2 3-1,1-3 1,-2 0 34,-4-1 0,3 7 0,-3-3-70,4 4 1,-4 2-89,0 0 0,-7 8 1,1 3-81,-3 4 0,-2 7 0,0 1 1,0 1-20,0 0 0,0 6 0,0-3 0,0 3 45,0-3 0,0 4 1,0-5-1,0 0-50,0-4 0,0 2 1,0-2-1,-2-4 43,-3-5 0,-4 0 0,-8-6 0,-1 1 56,-4-1 1,-2-2-1,-7-5 1,1 0 61,1 0 1,-12-1 0,8-3 0,-2-3 28,0-3 1,-3 5 0,-1-6 0,4 0-81,6 2 0,0-6 0,7 6 0,1-2-165,3 0 0,9 0 0,3-6 173,4 1 0,2-8 0,0-2 0</inkml:trace>
  <inkml:trace contextRef="#ctx0" brushRef="#br0" timeOffset="76.9955">31783 14519 7636,'0'26'463,"0"-2"-435,0-8-151,0-7 1,2-1 210,3-8 0,5 0 1,6 0-87,1 0 1,-3-2 0,-1-2 0,-2-3-59,2-2 0,2 3 0,1-5 13,1-2 1,-2-1 0,-3-1-1,-2 2-31,-3 2 1,0 5 0,-3-5 44,2-1 0,-1-3 16,-5-2 0,-5 6 0,-3 2 0,-1 2-30,-4 3 0,4 2 0,-2 2 1,-2 0 135,-2 0 0,-1 6 0,-1 1 0,1 2 20,-1 4 0,6 2 0,2 1 0,0 1-32,0-1 0,5 1 0,-2 0 0,5-1 29,1 1 1,1 5 0,5 0-36,5-2 0,4-2 1,1-3-1,1-2-55,-1-2 1,3-7-1,3 3 1,3-2-104,1 1 0,4-1 0,-7-5 1,3 0-315,4 0 1,1 0 0,0 0 0,-2-1-157,-1-5 1,-2-3 552,1-8 0,5-7 0,-7-1 0</inkml:trace>
  <inkml:trace contextRef="#ctx0" brushRef="#br0" timeOffset="77.9955">32411 14106 6841,'-16'9'0,"1"-2"0,2-1 38,2-1 0,8 3 480,-3-3 0,4-1 0,2 7-511,0 2 1,0 7 0,0 2-1,0-2 158,0-2 0,0 6 0,0 4 0,0 3-31,0 2 1,0 0-1,0 0 1,0 0-133,0 0 0,6 6 1,1-2-1,1-4-58,-1-4 1,4-9-1,-4 3 1,1-5-186,-1-2 0,-2-5 0,-3-1-1009,4-3 578,-4 6 1,5-13 671,-7 0 0,7-7 0,3-10 0</inkml:trace>
  <inkml:trace contextRef="#ctx0" brushRef="#br0" timeOffset="78.9955">32279 14453 7640,'-7'9'-304,"5"6"1,-4-13 553,12 3 1,3-3-65,8-2 1,-1 0 0,1 0-77,-1 0 0,1 0 0,-1 0 0,1 0-112,-1 0 0,1 0 0,0 0 1,-1 0-62,1 0 0,5 0 0,0 0 0,-2 0-124,-2 0 0,-1 0 0,1 0 1,2 0-64,2 0 0,1 0 1,-7 0-1,1 0 250,-1 0 0,1 0 0,-1 0 0</inkml:trace>
  <inkml:trace contextRef="#ctx0" brushRef="#br0" timeOffset="79.9955">32841 14486 7919,'-7'15'0,"-4"-4"887,-4-6-1747,6 4 860,2-7 0,-1-2 0,-1-9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0.4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4035 7094 7763,'-17'0'-1853,"1"0"1859,-1 0-24,8 0 1,2-2 5,7-3 10,-8 3 0,5-5 3,-8 7 37,7 0 1,-3-2-7,7-4-29,0 4 173,0-5-75,0 7 33,0 0 0,7 0-140,4 0 1,4 0 0,1 0-13,1 0 0,-1 0 1,1 0 21,-1 0 1,1 0-1,0 0 35,-1 0 1,6 0-1,0 0 1,0 0-32,2 0 0,0 0 0,5 0 1,-1-2-12,1-3 0,3 1 1,1-5-1,0 0 4,0-1 0,0 5 1,2-4-1,2 0 9,1-1 0,1 5 0,-6-4 0,0 1 42,0 5 0,5-1 0,1 0 0,-4-1-2,-6 1 0,3-3 0,-5 1 0,3 3-38,-3 1 0,4 2 1,-5 0-1,2 0-12,-1 0 1,-1 0 0,3 0 0,-3 0-1,-2 0 1,5 0-1,-1 0 1,3 0-12,2 0 0,-2 2 0,-1 1 0,-3 3 3,3-3 0,1 1 0,2 0 0,-2 1 3,-3-1 0,3-2 0,-5-2 0,0 0 17,-4 0 0,-2 0 0,0 0 0,2 0 22,-2 0 1,-1 0-1,-3 0 1,1 0-18,-1 0 1,1-6 0,-1 1 0,1 1-255,-1 2 1,1 2 236,0 0 0,-1-7 0,1-2 0</inkml:trace>
  <inkml:trace contextRef="#ctx0" brushRef="#br0" timeOffset="1">3820 8467 8018,'-11'0'-1654,"0"0"1566,7 0 0,-5 0 19,3 0 267,5 0-77,-7 0-79,8 0-83,0 0 1,2 5 30,4 1 1,-3-1 0,8-5 0,0 0 0,6 0 5,-1 0 0,1 0 20,0 0 1,-3-2-1,-1-1 1,-2-3 33,2 3 1,-4 1 0,2 0-18,2-4 1,-4 4 0,2-3-15,2 3 0,-4 2 0,2 0-26,2 0 0,2 0 1,1 0-14,1 0 0,0 0 0,-1 0 3,1 0 0,-1 0 1,1 0-1,-1 0 8,1 0 1,-1 0-1,1 0 1,-1 0 5,1 0 0,-1 0 0,1-2 2,-1-3 1,1 3 0,0-4 0,-1 5 34,1 1 0,-6 0 0,0 0 9,2 0 0,1 0 1,3 0-40,-1 0 1,1 0-1,-1 0 6,1 0 1,-1 0 0,1 0-1,0 0-22,-1 0 1,1 0 0,-1 0-1,1 0 14,-1 0 1,1 0-1,-1 0 1,1 0 15,-1 0 0,1 0 0,-1 0 1,1 0-3,-1 0 1,1 0-1,0 0 1,-1 0-12,1 0 1,-1 0 0,1 0-1,-1 0-8,1 0 1,-1 0-1,1 0 1,-1 0-2,1 0 1,5 0-1,0 0 1,-2 0-7,-1 0 1,-3 0 0,1 0 0,-1 0-10,1 0 0,5 0 0,0 0 0,0 0-8,2 0 1,-6 0 0,6 0 0,-2 0-3,0 0 1,6 0 0,-6-2 0,0-2 14,2-1 0,-6-1 1,4 6-1,-4 0 37,-1 0 1,5 0 0,0 0 0,-2 0-8,-1 0 1,3-5 0,0-1 0,0 2-13,2 3 1,-6 1 0,6 0-1,-2 0-22,0 0 0,6 0 1,-6 0-1,-2 0-3,-2 0 1,4 0 0,0 0-1,-3 1 31,-6 5 0,1-4 0,-3 3 46,4-3 1,2 0 0,-1 2-30,1 1 1,-1 1-1,1-6 1,-1 0-9,1 0 1,-1 0-1,1 0 1,-1 0-28,1 0 0,-1 0 0,1 0-43,0 0 0,-1 0-18,1 0 1,-1 0-21,1 0 1,-6 0 88,0 0 0,0-8 0,5-1 0</inkml:trace>
  <inkml:trace contextRef="#ctx0" brushRef="#br0" timeOffset="2">3671 4647 6374,'-9'0'-155,"2"0"138,7 0 1,0 2 7,0 3 38,0-3 1,0 7 30,0-3 77,0-5-99,0 7 0,1-8-3,5 0-34,-4 0 0,5 2 0,-5 1 4,3 3 1,-1-1 6,7-5 1,-7 2 5,1 4-1,5-4 1,-1 5-20,7-7 1,-5 5 0,0 1 3,2-2 0,-4-3 1,2-1-10,2 0 0,-4 0 8,2 0 1,0 0 0,6 0 0,0 0 1,-6 0 0,0 0-1,1 0 0,3 0 0,2 0-15,-1 0 1,1 0-1,-1 0-9,1 0 1,-1 0 0,-1-1 17,-4-5 1,4 4 0,-4-3 25,4 3 1,1 2-1,1 0-14,-1 0 0,-5 0 0,0 0 8,2 0 0,2 0 0,1 0 0,1 0 1,-1 0-1,1 0-14,-1 0 1,1 0 0,-1 0 0,1 0-4,0 0 0,-1 0 1,1 0-1,-1 0 3,1 0 1,-1 0 0,1 0 0,1 0 4,4 0 1,-3-6 0,3 1 0,-4 1 20,-1 2 1,-1 2 0,1 0 0,-1 0-14,1 0 1,-1 0 0,3-1 0,1-3-14,2-2 1,0 1 0,-6 5 0,3 0-2,3 0 1,-4 0 0,6 0 0,-2-2 15,0-4 0,6 5 0,-4-5 1,0 2 23,-1-1 1,5 3 0,-4-5-1,0 1-9,0 1 1,3-3 0,-3 5-1,2-3-15,3 3 1,1-5-1,-1 3 1,-3-1 6,-2-1 0,5 5 0,-1-5 0,1 1-49,-1 1 1,1-1 0,-5 6 0,0 0 12,0 0 0,3 0 0,-3 0 1,0 0 6,0 0 0,3 0 1,-3 0-1,0 0 0,0 0 1,-2 6 0,-4-1 0,3-1 1,1-2 1,2-2-1,-4 0 1,4 0 1,1 0 1,-3 5-1,6 1 1,0-3 0,-3-1 0,7-2 0,-7 0 0,3 0-1,-1 0 1,-1 0 0,4 0 0,-3 0-1,2 0 1,-5 0-1,0 0 1,-2 0 3,0 0 0,0 0 0,-5 2 1,-1 2 33,1 1 0,5 1 1,0-6-1,0 0-24,2 0 0,-6 0 1,6 0-1,-2 0-20,0 0 0,6 0 1,-4 0-1,0 0-8,0 0 0,-1 0 0,-2 0 0,1 0-1,-2 0 0,4 0 1,-2 2-1,0 1 10,2 3 1,-6-1-1,6-3 1,-2 2 3,0 1 1,6 1 0,-4-6 0,0 0 3,-1 0 1,1 0 0,-3 0 0,1 0-2,-2 0 0,4 0 1,-2 0-1,-2 0-2,-2 0 1,-1 2 0,1 1 0,2 3 3,2-3 0,1-1 0,-7-2 1,1 0 3,-1 0 0,6 0 1,0 0-1,0 0 2,2 0 1,-4 0 0,6 0 0,0 0-1,0 0 0,-4 0 0,3 0 0,1 0 8,0 0 0,-4-2 0,4-1 0,-3-3-14,-2 3 0,3 1 0,-2 0 1,-2-2-6,-2-1 0,-7-1 0,0 6-22,2 0 0,2-2-201,1-3 1,-5 3-184,0-3 408,-7 3 0,11 2 0,-6 0 0</inkml:trace>
  <inkml:trace contextRef="#ctx0" brushRef="#br0" timeOffset="3">4051 3192 7306,'0'-11'-924,"0"-1"900,0 9 93,0-5-45,0 8 0,0 2-13,0 4 1,6-3-1,1 7 1,1-1 1,-1 0 0,4-3 0,-4 5-10,3 1 1,1 3 0,3 2-1,-1-1 19,-2 1 1,-2-1-1,4 1 1,-2-1-1,2 1 1,-4-1 0,2 1-1,0 0-21,-1-1 1,2 1 0,-4-1 0,-1 1-4,0-1 0,6 1 1,-4-1-1,3 1 8,-1-1 0,-6-5 0,6 0 1,0 2 17,-2 2 0,0-4 0,-3 0-8,5 2 1,-2 0-1,0 0-17,-1-2 0,3-6 1,-4 4 8,2-1 1,-3-3 91,5-5 1,-8-2-7,3-3 0,-2-4 0,-1-8 0,3 1 36,-2-1 1,-3-5-1,-1-2 1,0 0-94,0 0 0,0-3 1,0 3-1,-1-2-49,-5-3 1,4-1-1,-3 1 1,3 3-55,2 2 1,0 2-1,2 6 1,1-1-241,3 1 1,1 5 0,-1 1 71,5 3 0,3 2 0,3 5 1,0 0 233,-1 0 0,1 7 0,-1 2 0</inkml:trace>
  <inkml:trace contextRef="#ctx0" brushRef="#br0" timeOffset="4">4895 3489 8101,'0'-11'-1687,"2"2"1551,3 2 1,-3-1-1,3 3 236,-3-6 1,-2 2-21,0-2-1,-2 7 1,-1-3 112,-3-1 0,-7 6-131,2-3 0,2 3 1,-2 2-63,-2 0 1,4 2 0,-2 1-1,0 5-9,2 1 0,-4 2 1,6 6-1,-1-1-3,1 1 0,1-1 0,6 1 0,0-1 0,0 1 0,0-1 1,0 1 8,0-1 0,0 1 0,2-1 1,2 1 11,2 0 1,5-6 0,-4-2 0,0 0 3,1 0 0,4-3 0,-1 3 24,4-2 1,-4-1 9,0-6 1,-2-2-1,2-4-8,-5-5 1,1 2-1,-1-2-32,-3-2 1,-1-1-1,-2-3 1,0 0-15,0 1 0,0 5 1,0 0-1,0-2 6,0-2 1,0-1-15,0-1 0,0 1-28,0-1-157,0 8 128,0-6 1,2 13 53,4-3 0,3 10 0,6 6 17,-4 4 1,1-4-1,-4 0 1,1 0-75,4-2 1,-4 4 0,2-5-69,2 1 0,2 0 0,1 2 81,1-5 1,-1-5-1,1-1 1,-1 0 62,1 0 0,-1 0 0,1 0 0</inkml:trace>
  <inkml:trace contextRef="#ctx0" brushRef="#br0" timeOffset="5">5226 3456 6392,'11'2'90,"0"3"-90,1 6 0,-2-1 1,-1 1-10,-2 2 0,6 1-1,-2 3 0,-2-2 0,0-3 14,-1-1 0,3 0 11,-6 6 17,1-8 45,1-2-14,-5-7 0,5-1 0,-8-3-67,-5-2 0,4-6 1,-3 1 0,-3-4 0,3-2-7,1 1 1,2-1 0,2 1 4,0-1 1,2 1-1,4-1 4,5 1 1,-2 5 0,2 1 0,2 3 0,-4-4-1,2 5 0,-2-1 1,4 3-1,-2-1 0,-5-1 1,5 6 34,1 0 0,-2 0 0,1 0 25,1 0 1,3 2-56,2 4 0,-6-4 1,-2 5-1,0-2-13,0 1 1,-3 7 3,5-2 0,-6 4 0,5 1-21,-3 1 0,0-1 0,-3 1-37,1-1 1,1-5 0,-6 0-55,0 2 0,0-4 0,2 2-3,3 2 1,-1-5-1,5-1 120,-2 0 0,6-5 0,-3 5 0</inkml:trace>
  <inkml:trace contextRef="#ctx0" brushRef="#br0" timeOffset="6">5804 3440 6301,'0'-11'-188,"0"0"496,0 7-195,0-3 0,2 7-58,4 0 0,-5 1 0,7 3 1,-3 3-16,1 3 1,1 1 0,-3 5-56,1 1 1,6-1-1,-3 1-35,1-1 0,-5-5 0,1 0 0,-1 0-59,1-1 0,-3-1 0,6-6-401,-1 3 510,-5-1 0,5-5 0,-7 0 0</inkml:trace>
  <inkml:trace contextRef="#ctx0" brushRef="#br0" timeOffset="7">5755 3175 7946,'-17'-7'-1500,"2"-3"1262,4-6 238,4 7 0,7 1 0,0 8 0</inkml:trace>
  <inkml:trace contextRef="#ctx0" brushRef="#br0" timeOffset="8">5970 2943 6934,'-8'-16'-267,"6"-1"0,-10 6 533,6 0-155,1 8-206,5-5 74,0 8 0,0 8 8,0 3 1,5 3 0,2 1 0,1-2 12,-1-2 0,0 0 0,-3 7 1,4 3 8,1 1 1,-6 5 0,5-3 0,-3 0 3,1 0 0,5 3 1,-6-3-1,-1 0-3,-2 0 1,3 4-1,1-4 1,-1-1 43,3 1 1,-6 4-1,5-4 1,-2 0-53,1 0 1,5-1 0,-4-2 0,1 1-6,-1-2 0,4-2 0,-4 1 0,1 1 1,-1 2 1,0 0-1,-3-6-8,2 1 1,5 0 0,-6-1-117,-1 1 0,-1-8-87,3-4 0,-2-3 213,7-2 0,0-7 0,5-2 0</inkml:trace>
  <inkml:trace contextRef="#ctx0" brushRef="#br0" timeOffset="9">6333 3274 6222,'0'-16'-26,"0"-1"1,0 6 428,0 0-288,8 0 0,-6 0-79,3 0 0,-1 7-68,1-1 1,-1-3 15,7 3 0,0-1 1,4 8 4,-4 4 0,2-3 1,-6 7-1,0-1 10,1 0 0,3-3 0,-4 3 1,2 0 16,4 0 0,-4 2 0,1 6-6,-3-1 1,4-5-1,-6 0 1,-1 2 1,0 2 0,-1 1-2,3 1 0,-1-1-9,-5 1 0,0 0 0,-1-1-82,-5 1 1,2-1 52,-7 1 0,6-3 0,-4-1-3,1-2 0,1-7 0,3 3-5,-1 1 1,-3-7 32,3 5 1,1-4-1,-7-2-21,-2 0 0,4 0 5,-2 0 0,2-2 1,-4-2 1,2-1 1,6-3 2,-6 3 0,7 1 0,-2-7-9,5-2 0,-5 4 43,1-2 1,-1 0-14,6-5 1,2-1-5,3 1 1,-3 4-1,4 1 0,1 6-2,-1-6 14,6 7 0,-8-9-6,7 8 0,-5-1-7,5 6 1,-6 0 9,6 0 40,-7 0 18,11 0 1,-12 0-54,8 0 0,-5 6 1,3 1-4,-2 2 1,1-3 0,-5 5 13,3 2 0,5-4 0,-4 2 2,2 2 1,-3-4 0,3 2 0,0 0 34,0-2 1,-3 4 0,3-5-9,-1 1 0,4 0 1,-2 4-4,-1-2 0,5-8 1,-4 5-4,-1-1 0,6-5 1,-4 4-119,3-5 0,-3-1 0,0 0-60,2 0 1,2 0 0,1 0-1,1 0 127,-1 0 0,8-7 0,2-2 0</inkml:trace>
  <inkml:trace contextRef="#ctx0" brushRef="#br0" timeOffset="10">7921 3043 6304,'0'-17'143,"0"6"32,0 0-86,0 0-104,0-5 0,0 5 0,-2 1 3,-3 3 0,1 1 9,-7 6 1,2 2 0,-4 2 0,4 3-11,1 3 0,-5-5 0,4 6 0,-2 0 12,0-2 1,2 6-1,-4-4 1,4 6 0,2 5 0,-4-2 0,5 6 0,2-1 0,3 1 0,-5 2 0,1 5 0,1 0 0,2 0 0,2 0 0,0 0 0,0 0 0,0 0 0,0-5 0,0-3 0,2-1 3,3-4 1,-1 4 0,7-3-1,0-5 15,-2-3 0,6-4 0,-4 2 0,2-4 19,-2 1 0,4-6 1,-4 3-21,3-3 1,3-2-1,-1 0-4,1 0 1,0 0-3,-1 0 1,-5-5 0,-2-3-32,-1-1 0,-3 3 0,-5-5 16,0-1 1,2-3 0,2-2 0,1 1 1,1-1-1,-6 1-10,0-1 1,0 1 0,1-1-2,5 1 0,1-1 1,6 1 11,-2-1 0,-2 6 0,4 2 0,-2 0 8,2-1 1,-4 7-1,2-5 1,2 3 0,2-1 1,1 1-1,1 5-4,0 0 1,-3 2-1,-1 1 1,-2 5-9,2 1 0,-4 2 0,2 5-39,2 1 0,-4 0 1,0-1-86,-1 1 1,-3-6-1,-5 0-109,0 1 238,8 3 0,-7 2 0,7-1 0</inkml:trace>
  <inkml:trace contextRef="#ctx0" brushRef="#br0" timeOffset="11">8401 3307 6531,'5'-11'38,"1"0"0,-1 6 0,-3-4-63,3 1 1,-1 3 0,7 5 32,2 0 1,-4 2-1,2 1 1,0 5-13,-2 1 0,6 2 1,-4 3-1,2-1 16,-2-2 1,2 0 0,-6 6 0,1-1-46,-1 1 1,0-6-1,-3 0 36,1 2 1,1 2 81,-6 1 27,0-7 0,-2-1-78,-3-8 0,3-8 1,-4-3-1,4-3-23,2-3 0,0 1 1,0-1-1,0-1-16,0-4 0,0 3 0,0-5-120,0 0 0,0 6 1,2-4 54,4 4 0,3 7 70,7 0 0,1 0 0,0-6 0</inkml:trace>
  <inkml:trace contextRef="#ctx0" brushRef="#br0" timeOffset="12">9029 3274 8036,'11'-2'-671,"0"-3"0,-6-2 0,5-6 824,-3 2 0,-1 5-11,-6-5 1,-2 6-45,-4-6 1,-1 5 0,-6-3-45,2 2 1,5 1-1,-5 6-51,-1 0 1,2 0 0,-1 2-26,-2 3 0,1 5 0,-1 6 0,4 1 26,1-1 1,-3 3 0,6 1 0,1 2-13,2-2 1,2-2 0,0-1 5,0-1 1,2 1-1,4-2-6,5-4 1,-2-4 0,2-7 7,2 0 0,1 0 0,3 0-2,-1 0 0,-1-7 1,-2-4-1,-2-4 1,2-2 1,-4 1-1,0-1 1,0 1 0,1-1 1,-7 1 0,5 1 0,-3 2 59,1 2 0,-1 0 120,-5-5-160,0 6 1,2 3 0,2 9-21,1 3 1,1-1 0,-5 7 0,3 2-222,2 2 1,1 1-1,-3 1 1,3-3 92,2-3 1,-3 2-1,3-5 1,0-1 127,0 0 0,-5 6 0,11-11 0,-6 5 0</inkml:trace>
  <inkml:trace contextRef="#ctx0" brushRef="#br0" timeOffset="13">9442 3192 8036,'0'-17'-154,"0"6"-284,0 0 0,-2 7 365,-3-1 1,-4 3 0,-6 4 23,4 3 0,-4 4 0,4 8 52,-3 0 1,-1-1 0,4 1 0,4 1-13,-1 4 0,6-4 0,-3 4 0,3-3 1,4-3-1,3 1-28,6-1 0,4-6 0,2-5 20,-1-3 0,1-2 0,-1 0 0,1 0 8,-1 0 1,1-7-1,-1-4 1,1-2 12,-1 2 0,-1-6 0,-2 2 0,-2-5-2,2 0 1,-4-4 0,0 0 0,-1 0-29,-5 1 1,-1-5-1,-2 4 1,0-2-37,0-3 0,0 3 0,0 0 0,-2 1 13,-3-1 1,1 0 0,-7-3 0,0 3 30,2 2 0,-4-3 1,6 5-1,-3 1 53,-2 3 1,4 2 0,1-1 0,1 1 58,1-1 1,-1 6 0,6 0 6,0-2 0,0 4 144,0-2-248,0 7 1,0-1 0,0 10-17,0 6 0,0 4 1,0 1-1,2 3 37,4 3 1,-4 4 0,5 7 0,-2 0 7,1 0 0,5 0 1,-4 0-1,1 0-4,-1 0 1,0 6 0,-3-1 0,3-1-20,3-2 0,-7-8 0,5 1 0,-3 0-38,1-3 0,1 5 0,-3-6 1,3 0 5,2-1 0,-3-1 1,3-5-1,-2 0-331,-3-1 1,3-5 359,-1 0 0,7-7 0,-4 3 0</inkml:trace>
  <inkml:trace contextRef="#ctx0" brushRef="#br0" timeOffset="14">9740 3158 8036,'0'-11'-1639,"0"0"1736,0 8 1,2 3 0,1 11 30,3 3 0,1 3 0,-3 0-42,2-1 0,1 1 0,-2-1-104,6 1 0,-1-3 0,-1-1-321,-2-2 0,6-7 339,-2 1 0,4-10 0,1-4 0</inkml:trace>
  <inkml:trace contextRef="#ctx0" brushRef="#br0" timeOffset="15">9839 2844 5970,'-16'17'0</inkml:trace>
  <inkml:trace contextRef="#ctx0" brushRef="#br0" timeOffset="16">9955 3192 7664,'16'7'-607,"-4"-5"528,-1 3 1,0-5 93,5-5 0,-5 3 1,-2-5-22,-1-1 1,-3-1 0,-3-6 0,2 2 78,1 2 1,1 0 0,-6-5-34,0-1 1,0 6-1,0 0-1,0-2 0,-2 6-150,-4 2 1,3 3-1,-8 4 49,-2 3 0,4 4 0,-2 8 0,0-1 56,1 1 1,3-1-1,7 3 1,0 1 5,0 2 1,0 0 0,0-5 0,0-1 0,0 1 0,2-3 1,3-1-1,5-2-70,-1 2 1,4-4 0,-6 1 0,2-3-148,4-3 1,2-3 215,1-1 0,1 0 0,-1 0 0</inkml:trace>
  <inkml:trace contextRef="#ctx0" brushRef="#br0" timeOffset="17">10236 3125 8036,'0'-16'-2071,"0"5"1896,0 0 175,0 7 0,7-3 0,3 7 0</inkml:trace>
  <inkml:trace contextRef="#ctx0" brushRef="#br0" timeOffset="18">10269 3142 6183,'0'9'252,"0"-2"-252,0-7 0,7 0 0,3 0 0</inkml:trace>
  <inkml:trace contextRef="#ctx0" brushRef="#br0" timeOffset="19">10269 3109 8049,'0'-11'-1271,"2"2"1166,3 1 404,-3 3-320,6 5 1,-3 2 0,1 3 2,-3 6 1,5 4 0,-1 1-16,2 1 0,-3-1 1,3 1 17,-2 0 1,4-1-45,-5 1 0,5-6-13,-6 0 52,1-8 23,-6 5 0,0-10 0,0-4 49,0-5 1,0-3 0,2-3 0,1 1-36,3-1 1,-1 0-1,-3 1 0,4-1 0,-3 1 1,8 1-1,1 2 58,-3 2 0,5 6-33,-3-6 1,4 7 0,2-1-15,-1 3 0,1 7 1,-1 3-1,-1 1-89,-4 4 1,2 1 0,-6 3-57,2-1 0,1 1 0,1-1 0,-4-1-59,0-4 1,-3 4 175,7-4 0,-7-4 0,10 1 0,-4-8 0</inkml:trace>
  <inkml:trace contextRef="#ctx0" brushRef="#br0" timeOffset="20">10749 2927 8049,'0'-17'-721,"-8"8"1,7 4 808,-5 10 1,6 4-1,4 8 1,3-1-53,2 1 1,-3 5 0,3 0 0,0-2-40,0-1 1,0 3 0,4 0 0,-3-2-72,-3-2 0,4-1 0,-4-1 1,1 1-130,-1 0 0,4-1 1,-6 1 202,-1-1 0,5-7 0,1-1 0</inkml:trace>
  <inkml:trace contextRef="#ctx0" brushRef="#br0" timeOffset="21">10848 3092 7797,'0'-16'-101,"0"-1"1,0 6 0,0 0 125,0-2 1,2 4-1,3 0 1,8 0 378,7 0-404,-1-2 0,19-6 0,-3 0 0</inkml:trace>
  <inkml:trace contextRef="#ctx0" brushRef="#br0" timeOffset="22">11708 2977 7939,'-11'-2'-696,"0"-4"0,5 4 1228,-5-3-542,8 3 1,-5 4-1,8 3 1,2 6-8,4 4 1,-5 7 0,7 0 0,-3 0 4,1 2 1,1 0-1,-3 5 1,3-1-17,2 1 0,-3 3 0,3-1 0,-2-2-136,-3-1 0,3-2 1,-1 3-1,-2-3 53,-3-2 1,-1-2 110,0-6 0,0 1 0,0-1 0</inkml:trace>
  <inkml:trace contextRef="#ctx0" brushRef="#br0" timeOffset="23">11724 3092 7939,'0'-22'-130,"0"0"0,0 0 0,2 6 0,4-1-77,5 1 1,2-1 0,-1 0 0,-1 1 305,2-1 1,9 1-39,6-1 1,1 3 0,-1 3-60,-6 5 0,-4 4 1,-1 2-1,-1 2-5,1 4 1,-1 3 0,1 7-1,0 1-17,-1-1 0,1 1 1,-1-1-1,-1 3 15,-4 3 1,2 2 0,-6 5 0,0-3-1,1-2 0,-3 3 1,-5-3-1,0 0-5,0 0 1,0-2 0,-2-4 0,-3 3-24,-6 1 1,2 0-1,-2-8 1,-2-1 10,-2-2 1,-1-1 0,-1 2-49,1-1 0,-1-7-47,0 2 1,6-5 0,2-2 116,2-5 0,1-10 0,6-10 0</inkml:trace>
  <inkml:trace contextRef="#ctx0" brushRef="#br0" timeOffset="24">12303 3142 7939,'9'7'-1383,"6"-5"1271,-4 4 1,-2-5 155,2-1 39,-7 0 2,3 0 0,-7-1-83,0-5 1,0-3-1,0-8-6,0 1 1,-2-1-1,-3 1 0,-4 1 0,-6 2-5,4 2 1,-4 8-1,4-3 0,-3 4 1,3 4 8,0 4 0,5 3 0,-3 7 0,1 1 0,3-1 0,5 1 0,0-1 1,0 1 0,0 5 1,0 0-1,0-2 18,0-1 1,2-3-1,1 1 1,5-1 6,1 1 0,-3-1 0,5-1 0,0-2-14,-2-2 0,5-2 0,-3 4-12,4-2 0,2-7 0,-1 1 24,1-3 1,-1-2 0,1 0 7,-1 0 0,1-2 0,-1-2 1,1-3-20,0-2 1,-3-2 0,-1-4-1,-2 2 1,2 2 0,0 0 0,0-5 1,-4-1 1,-2 1 0,4-1 0,-5 1 0,-1-1-21,3 1 0,-6-1 0,3 0 0,-3 1 9,-2-1 1,0 1 0,0-1-8,0 1 0,0-1 0,0 1 1,0-1 0,2 2 0,1 3 35,3 1 0,-1 5-17,-5-5 0,2 7-3,4-1 1,3 3-7,7 2 1,1 0-1,-2 2 1,-2 2-5,-2 1 0,0 8 0,5-4-14,1 0 1,-6 4 0,0-6 9,2 3 1,-4-1 0,0 4-1,0-4-5,0-2 1,-5 6 4,2-2 1,1 4 0,-2 1 0,-1 1 0,-2-6 0,-4 0 9,-3 2 1,1-4-1,-5 2 1,0 0-9,-1-2 0,1 0 1,-4-5-1,2 2-104,-2-3 1,4 5 8,-2-3 0,6 1 0,-5-8-816,3-4 910,2-3 0,12-15 0,2-1 0</inkml:trace>
  <inkml:trace contextRef="#ctx0" brushRef="#br0" timeOffset="25">13080 2943 7939,'11'-7'-222,"0"-4"1,-7 2-72,2-2 1,-5 0 331,-1-6 0,-1 8-32,-5 4 1,2 3 0,-7 2-16,-1 0 0,2 5 0,1 3 0,0 1 34,0 4 0,0 1 0,-2 3 0,3-1 32,1 1 0,5 0 0,-4-1 0,5 1-16,1-1 0,0 1 0,0-1 0,0 1 6,0-1 0,5 1 0,3-1-42,1 1 0,2-2 1,5-4-1,-1-4-57,-4 0 0,4-5 1,-4 4-1,3-4-79,3-2 1,1 0-1,3 0 1,1 0-285,-2 0 1,4-8 413,-2-3 0,0-4 0,-6-1 0</inkml:trace>
  <inkml:trace contextRef="#ctx0" brushRef="#br0" timeOffset="26">13411 2993 7397,'0'17'-1426,"0"-6"1442,0 0 209,0-8-177,0 5 1,6-10 0,1-2 0,0-3-17,1-2 1,-1 3-1,-3-5 1,3-2-29,2-1 1,-5-3 0,3 0-20,1 1 1,-7-1 0,5 1 15,-4-1 0,-2 6 19,0 0 1,-8 8 25,-3-3 0,-3 6 0,-3 6-3,1 5 1,5 3 0,1 3 0,3-1-15,3 1 1,-3 1 0,2 3 0,1 1 0,2-2 0,2 0 1,0 0-1,0 2-12,0-2 0,2-3 0,3-4 0,5-2-43,-1 2 1,5-4 0,-3 0-81,4-2 0,2-1 0,-1-6 40,1 0 1,-1 0 0,1 0 64,-1 0 0,1-7 0,-1-3 0</inkml:trace>
  <inkml:trace contextRef="#ctx0" brushRef="#br0" timeOffset="27">13709 2861 7939,'9'-8'-634,"-2"5"0,-5-6 624,4 1 0,-3 3 58,8 5 1,-5 0 13,5 0 1,-7 2 0,3 1-24,0 3 1,-5 7-1,4-2 1,-3 3-30,3 3 1,-4-1 0,3 1-1,-1-1-41,1 1 0,-3 0 0,4-1-6,-5 1 0,1-6 1,2 0-37,2 2 12,-1-6-8,-5 8 70,0-14 1,0 5-3,0-12 0,0-3 0,0-7 0,0-1-10,0 1 1,0-1 0,0 1 0,0-1-13,0 0 1,2 3-1,2 1 1,1 2-8,-1-2 0,3-2 1,0 1 21,3 3 1,-5-2 0,4 5 0,0 1 13,1 0 0,-5-4 0,6 3-11,2-1 1,-4 5 0,2-1 34,2 3 1,-4 2-1,2 0 17,2 0 1,-4 7 0,1 4 0,-3 4 0,4 2 1,-6 1-1,-1 2-17,-2 2 0,4 0 0,-1-5 0,-1-1-41,-2 1 0,3 0 1,1-1-19,-3 1 0,-1-1 1,0 1-1,2-1-74,1 1 0,1-6 0,-6 0-228,0 2 0,5-4 330,1 2 0,6-7 0,-2 3 0</inkml:trace>
  <inkml:trace contextRef="#ctx0" brushRef="#br0" timeOffset="28">14221 2679 7939,'0'16'-490,"0"3"0,0 1 0,0 2 457,0-2 1,6 0 0,-1 1 0,-1 1 53,-2-2 0,0 4 1,1-2-1,3-2-11,-2-2 1,-3-1-1,-1 0 1,2-3-16,4-3 1,-4 4-136,3-4 49,-3-4 63,-2 1 0,0-10 112,0-4 1,5-3 110,1-7 0,7-1-138,-2 1 1,4 1 0,1 2 0,1 2-99,-1-2 1,1 4 0,-1-2 0,3 0-129,3 2 1,-4-4 168,4 7 0,4-7 0,0 4 0</inkml:trace>
  <inkml:trace contextRef="#ctx0" brushRef="#br0" timeOffset="29">2017 4349 5802,'-7'-9'140,"5"2"-95,-5 7 0,7-2 4,0-4-4,0 4-28,0-5 0,0 5 17,0-3 39,0 3-6,0-6 0,-2 8 144,-3 0-131,3-7 0,-7 5-36,3-3 47,4 3-113,-5 2 80,7 0-221,0 0 146,7 0 1,2 7 12,8 4 0,-1 4 0,1 0 10,0-4 0,-6-2 0,0-5 0,1 3 28,3 2 0,2-3 1,-1 3-23,1-2 0,-1 1 28,1-3 1,-1-3 0,1 3 0,-1-3 1,1-2-1,-1-2-4,1-3 1,0 1 0,-1-7 0,1-2-16,-1-1 1,3-8 0,1 0 0,4-1-16,1 0 0,-3-1 0,6-6 0,1 3-24,3-3 0,1-1 0,0-4 0,0-2 10,0-1 0,0-3 0,0 5 0,0-3-74,0 2 1,0 2 0,0 4-1,0 2-288,0 1 0,1 8 369,-1-2 0,7 4 0,2 1 0</inkml:trace>
  <inkml:trace contextRef="#ctx0" brushRef="#br0" timeOffset="30">14767 4713 8240,'0'9'-2227,"2"-2"2107,3-7 345,-3 0-102,6 0-32,-8 0-100,0 0 19,-8 0-25,6 0 1,-7 0 27,4 0 0,1 2 7,-7 4 0,5-4 1,-5 3-22,8-3 1,-6 3 35,3 1 52,4-1-58,-5-5-27,7 0 2,0 8 1,0 1-35,0 8 1,0-1 25,0 1 0,0-6 1,0 0 20,0 2 0,0-4-12,0 2 0,0 0 1,0 5-4,0 1 0,0-1 1,2 1-5,3-1 0,-3 1-1,4 0 1,-5-1 0,1-1-1,4-4 1,-4 4 3,3-4 1,-3 3 0,0 3 10,3-1 1,-3-5 0,4 0-8,-4 2 1,-2-4 0,1 1 0,3-1-8,2 0 1,-1-4-1,-5 6 1,0 2 0,0 2 0,0 2 0,0-1 0,0-5 0,0 0-3,0 2 0,6-4 3,-1 2 1,1 0 4,-6 6 0,0-6 10,0 0 1,5 0-11,1 5 0,-1 1-4,-5-1 1,0-4 2,0-1 0,0-6 1,0 6 1,0-5-3,0 5 1,0-8 3,0 12 97,0-6-78,0 0 0,0 1 36,0-5 0,6-1-66,-1 7 1,3-8-108,-3 3 1,6-4 0,9-2-80,2 0 191,8 0 0,3-8 0,9-1 0</inkml:trace>
  <inkml:trace contextRef="#ctx0" brushRef="#br0" timeOffset="31">17165 4729 6136,'11'0'1,"0"0"23,2 0 1,-4 0-16,2 0 1,0 0 0,6 0 0,-1 0 0,-5 0 0,0-1 0,2-3 42,2-2 1,-4 1 0,0 5-29,2 0 1,1-6 0,3-1 0,-1 0-11,1-1 1,-1 3-1,1 3-11,-1-4 0,1 5 0,0-5-13,-1 4 0,-5 2 0,0 0-6,2 0 1,-4 0 8,2 0 0,-5 0-21,5 0 1,-6 0 20,6 0 1,-5 6-32,5-1 0,-7 3 24,1-3 1,-3-1 56,-2 7 0,5-6 47,1 6-52,-1-7 0,-3 9-4,4-8 0,-4 8-8,3-2 0,-3-1 0,-2 1-25,0 1 1,2-2 0,1 1-4,3 1 1,-1 3 0,-5 2 6,0-1 1,2-5 0,2 0-6,1 2 0,3 2 0,-4 1 12,1 1 0,1-1 0,-6 1 1,1 0-11,5-1 0,-4 1 0,3-1 0,-3 1 0,-2-1 0,6 1 1,-1-1-1,-1 1-7,-2-1 1,-2 1-1,1-1 1,3 1-3,2 0 1,-1-1 0,-5 1 0,0-1-3,0 1 0,0-1 0,0 1 1,0-1 6,0 1 0,0-1 1,0 1 0,0-1 1,0-5-1,0 0 15,0 2 0,0 2 36,0 2 1,0-6-1,-2-2-14,-3-2 1,1 6 21,-7-2 1,6-4-28,-6-1 0,5-2 0,-5-1-32,-2 3 1,-2 1-1,-1-3 1,-2 1-524,-4-1 524,3-2 0,-12 5 0,5 2 0</inkml:trace>
  <inkml:trace contextRef="#ctx0" brushRef="#br0" timeOffset="32">15726 4977 6659,'0'17'16,"0"-4"0,0 2 0,0 3 0,0 0-26,0 1 0,0 3 0,0 0-14,0-2 0,0 4 1,0-2-1,0 0-39,0 2 1,2-6 0,2 4 0,1-3-144,-1-3 1,3-5 205,-1 0 0,7 0 0,-4 6 0</inkml:trace>
  <inkml:trace contextRef="#ctx0" brushRef="#br0" timeOffset="33">15941 5143 7591,'-9'7'-678,"2"2"557,7 8 0,0-1 1,0 1-1,1 0 113,5-1 0,-4-5 0,5 0 18,0 2 0,1-4 0,5 0 0,-2-1 13,2-5 0,-4-1 0,2-2-4,2 0 0,1 0 0,3 0-4,-1 0 0,-5 0 1,0-2 30,2-3 1,0-4 0,0-8 30,-2 1 1,-7-1 0,1 1-16,-3-1 0,-2 0 0,0 1-40,0-1 0,0 1 0,0-1-66,0 1 0,-7 5 1,-4 2-7,-4 1 0,4-3 1,0 6-8,-2 1 1,-2 2 0,-1 4-105,-1 4 1,6-3 0,2 8-1,2 2-190,3 2 351,-5 1 0,7 1 0,-5-1 0</inkml:trace>
  <inkml:trace contextRef="#ctx0" brushRef="#br0" timeOffset="34">16487 5077 7640,'-8'-9'-510,"5"1"848,-8 8-442,7 0 1,-5 6 0,5 1 0,-1 2 40,1 4 1,2 2-1,2 1 1,0 1 51,0-1 1,-5 1 0,-1-1 0,3 1-75,1 0 1,2-1 80,0 1 1,5-1 0,3-1 4,1-4 1,-4-4-1,6-7-9,2 0 1,2 0 0,1 0 3,1 0 0,-1-7 1,1-4 14,0-4 0,-6 4 0,0 0 0,0-2 35,-2-1 1,0-3-1,-5 0 18,1 1 1,1-1 0,-6 1-28,0-1 1,0 6 0,-2 0-58,-4-2 0,3 6 0,-8 0-63,-2-1 0,-2 7-63,-1-5 1,-1 4 0,2 4 10,4 4 1,2-3 134,4 8 0,3 0 0,-6 6 0</inkml:trace>
  <inkml:trace contextRef="#ctx0" brushRef="#br0" timeOffset="35">16867 5044 6455,'0'-10'-116,"-5"5"131,-1 10 0,-5-1 0,6 7-28,1 2 0,-3 2 0,1 1 33,2 1 1,3-1-1,1 1 1,0-1-12,0 1 1,0-1 0,0 1 5,0 0 0,5-6 0,2-2-24,3-2 0,1 4 1,5-5 40,1-3 0,-1-1 1,1-2-1,-1 0-11,1 0 0,-1-5 0,-1-3 0,-2 1 22,-2 0 0,0-6 0,6 2 8,-1-4 0,-5 4 0,-2 0 1,0-2 30,1-2 1,-7 4 0,3 0 0,-4-2-9,-2-1 0,0-3 1,-2 1-77,-4-1 0,-3 2 0,-6 3 0,3 2-72,1 3 0,-6-4 1,-5 6-1,2-1-45,1-1 1,-3 5 0,-2-2 0,1 6 118,-1 3 0,-6 16 0,5-3 0</inkml:trace>
  <inkml:trace contextRef="#ctx0" brushRef="#br0" timeOffset="36">16255 5887 6616,'10'17'3,"-3"-1"0,-7 1 0,0-1 1,0 1-1,0-1 69,0 1-126,7-1 0,-5 1 0,4-1 0,-3-1-63,3-4 0,-3 2 0,7-6-60,-3 2 177,-2-5 0,3-4 0,1-9 0</inkml:trace>
  <inkml:trace contextRef="#ctx0" brushRef="#br0" timeOffset="37">16272 5870 8028,'0'-11'-982,"2"2"640,3 2 1,-1-6 400,7 2 0,-6 4 0,6-1-22,2 1 1,2 5 0,2-3-29,-1 3 0,1-4 0,-1 1 1,1 1 0,-6 2 1,0 4-58,2 4 0,1-3 0,1 8 11,-4 2 0,-4 2 0,-7 1 0,0 1 18,0-1 1,0-5 0,-1 0 12,-5 2 0,2-3 0,-7 1 17,-2 1 0,4-4 0,0-1 0,0-1 43,0-1-16,5 1-40,-3-6 0,7-2 7,0-4 1,5 3-1,3-7 32,1 3 1,-4 2 0,6 3-6,2-4 1,-4 4-1,2-3-33,2 3 0,2 2 0,1 0-13,1 0 0,-6 6 0,-2 1 1,-1 2 1,-1 0-1,-3 4 2,1-2 1,1 0 56,-6 6 1,-2-3-1,-2-1 1,-3-2-19,-2 2 0,-2-4 0,-6 1-6,0-3 1,6 4 0,0-6 0,0 1-3,2 1 0,-6-5-70,4 4 1,2-5-405,-2-1 181,8 0 272,3-7 0,9-2 0,7-8 0</inkml:trace>
  <inkml:trace contextRef="#ctx0" brushRef="#br0" timeOffset="38">16834 5953 8028,'9'7'-53,"0"-5"1,-5 6-104,2-1 0,-1 2 1,-3 8 45,4-1 0,-5 6 0,7 0 0,-3 0-101,1 2 0,1-5 0,-3 5 1,3-2 210,2 0 0,2 0 0,6-6 0</inkml:trace>
  <inkml:trace contextRef="#ctx0" brushRef="#br0" timeOffset="39">19149 4680 8034,'-16'9'-663,"-1"-3"1,1-5 732,-1-1 0,6 0-5,0 0 1,6 0 0,-7 0-53,0 0 0,2 0 1,-1 0-21,-1 0 0,2 0 0,-1 0-12,-2 0 0,4 0 1,-2 0-3,-2 0 1,-1 0 0,-3 0-1,1 0 1,-1 6-1,1-1-40,-1-1 1,2 0 0,2-1-36,2 3-11,8-1 103,-5 3 1,8 1 9,0 7 0,0 1 0,0 0 5,0-1 0,2-5 1,2 0-1,1 2-5,-1 2 0,3 1 1,-1 1-1,-2-1-1,-3 1 0,1-1 0,2 1 0,2 1 1,-3 4 1,-1-3-1,-2 3 1,0-4 1,0-1 1,6-1 0,-1 3 0,-1 1-7,-2 2 1,-2 0 0,0-6 0,0 1 1,0 0 0,5 5 0,1 0 0,-3-2-29,-1-2 1,-2-1-1,0-1 1,0 1 19,0-1 1,0 1 0,0-1 19,0 1 0,0-1 2,0 1 1,0 0-5,0-1 1,0-5 0,2-2 50,3-1 0,-1-3 21,7-5 0,-5 6 1,5-1-54,2-1 1,-4-2 0,2-2-2,2 0 0,1 0 0,3 0 0,-1 0-141,1 0 1,1-6 0,3-1 0,1 0-393,-2-1 502,5-5 0,1 4 0,7-7 0</inkml:trace>
  <inkml:trace contextRef="#ctx0" brushRef="#br0" timeOffset="40">19414 4994 6390,'-8'-9'583,"7"1"1,-7 10-489,8 4 0,0-3 0,0 9 0,0 0-300,0 3 1,0 7 0,0 0-1,0-2 113,0-1 0,0 3 0,2 0 0,2-2-100,1-2 0,8-1 1,-4 0 191,1-1 0,12 1 0,-4-1 0</inkml:trace>
  <inkml:trace contextRef="#ctx0" brushRef="#br0" timeOffset="41">19893 5011 6364,'-11'5'77,"2"2"-58,2 3 0,-1-5 1,5 6-1,-3 2 24,3 2 0,1-4 1,2 0-1,0 2-22,0 1 0,0-3 0,0 0-1,0 2 1,2-5 0,3-3-11,6-3 1,4-2-1,1 0-14,1 0 0,-1-2 0,1-2 1,-2-3-6,-4-2 1,3 3-1,-4-5 39,-1-2 0,4-1 0,-8-3 1,-1 1-5,-2-1 1,-2 6 0,0 0 0,0-2-17,0-1 1,-6 3 0,-1-1 0,-2 1-85,-4 2 0,4 2 0,-2 7 0,-2 0-90,-2 0 0,-2 0 0,3 2 0,1 1 164,2 3 0,0 14 0,-6-1 0</inkml:trace>
  <inkml:trace contextRef="#ctx0" brushRef="#br0" timeOffset="42">20505 4961 8007,'9'-7'-606,"-1"3"374,-8-7 0,-8 7 231,-3-1 1,2 3 0,-2 2 32,-2 0 1,0 2 0,1 3-79,1 6 1,0 4-1,-4 1-17,4 1 0,3-6 1,8 0-1,0 2 6,0 2 1,0-4-1,0 0 39,0 2 0,8-4 0,3 0 9,4-2 1,1-1 0,1-6 0,-1-2-5,1-4 0,-1 5 1,1-7-1,-1 3 14,1-1 0,-1-7 0,1 2 81,-1-3 1,-1-3 0,-4 1 0,-5-1 55,-4 0 0,-2 1 0,0-1-74,0 1 1,-2-1 0,-4 3-1,-3 1-83,0 2 1,-6 7 0,4-3 0,-4 1-106,-1 1 0,5-1 0,0 8 0,-2 2-105,-2 1 1,4 8 0,0-2 228,-2 4 0,6 1 0,0 1 0</inkml:trace>
  <inkml:trace contextRef="#ctx0" brushRef="#br0" timeOffset="43">21101 4796 7282,'11'0'-1024,"0"0"1048,-8 0 0,-1 7 1,-9 4 24,-2 4 0,3 1 0,-3 1-20,1-1 0,3-5 1,5 0-26,0 2 0,0 2 1,2 0-6,3-4 0,-1-4 0,7-5-6,2 3 0,2-3 0,1 4 1,1-6-19,-1-6 0,-1 2 1,-2-5-1,-2 0 60,2 0 0,0-2 0,-1-6 61,-1 1 0,-1-1 0,1 1 0,-6-1-34,-3 1 1,-2 5 0,0 0 0,-2 0-10,-3 1 1,1-2-1,-7 4 1,-2 1-195,-2-1 1,-1 3-1,-1 5 1,1 0-436,-1 0 576,1 7 0,-8-5 0,-2 5 0</inkml:trace>
  <inkml:trace contextRef="#ctx0" brushRef="#br0" timeOffset="44">21415 4581 7817,'9'0'-1369,"0"0"1311,-3 0 1,-3 0-1,8 0 89,2 0 1,2 0-1,1 0 41,1 0 0,-1 0 0,1 0-10,0 0 1,-1-2 0,1-2 0,-1-3-23,1-2 1,-1 3-35,1-5 0,-1 7 18,1-1-57,-8 3 0,-2 4 1,-7 3-1,0 6 31,0 4 0,2 2 0,2-1 0,1 1 2,-1-1 0,-2 1 0,-2-1 1,0 1-1,0-1 0,5 6 0,1 0 0,-2-1 0,-3-3 0,5-1 0,-1-1 0,1 1-1,1-1 1,-5 1 0,4-1 0,-4 1 1,-2-1 1,5 1-1,1-1 1,-3 1-3,-1-1 1,-4 1-1,-1 0 0,-3-1 1,-7-1-1,2-2 1,-4-2-8,-1 2 1,-2-1-1,-3 1 1,-3-2-56,-1 2 0,-3 2 0,-5 1 1,0 1-329,0-1 391,-7 1 0,-3 7 0,-6 2 0</inkml:trace>
  <inkml:trace contextRef="#ctx0" brushRef="#br0" timeOffset="45">20489 5622 7096,'0'17'-409,"0"-1"1,2 1 0,1 0 401,3-1 0,5 1 0,-6-1 0,1-1 7,1-4 0,-5 4 0,3-4 0,5 3 0,-1 3 0</inkml:trace>
  <inkml:trace contextRef="#ctx0" brushRef="#br0" timeOffset="46">20472 5655 7194,'0'-16'0,"0"-2"0,0-3-190,0-1 0,6 0 0,1 6 0,2-1 281,4 1 0,2-1 0,1 1 0,1 1-60,-1 4 1,1-4-1,-1 6 1,1 0-38,0 3 0,-1-1 0,1 1-33,-1 3 1,1 1-1,-3 4 1,-3 3-3,-5 6 0,1 4 1,-1 1-1,-3 1-138,-1 0 1,-2 1 0,-2 2 0,-1 2 178,-3-2 0,-7-1 0,2-3 0,-3 1 0,-3-2 0,2-3 155,4-1 22,-3-7-43,12 3 1,-4-7-104,12 0 1,-2 0-1,7 0 1,1-1 5,3-5 0,2 4 0,-1-3-40,1 3 0,-1 2 0,1 0 0,-1 0 5,1 0 0,-6 5-3,0 1 0,-2 7 0,2-2 19,-5 4 0,-12-4 0,-5-2 0,-4 0-7,-1 0 1,-1 0 0,1 4 0,-3-4-1,-3-1 1,4 3 0,-4-4 0,4 0-66,1 1 0,1 3 0,-1-6 54,0-1 0,1 5 0,-1 0 0</inkml:trace>
  <inkml:trace contextRef="#ctx0" brushRef="#br0" timeOffset="47">21034 5722 7792,'11'-6'-173,"0"1"0,-1-3 0,2 5 168,-1-3 1,-5 1 22,5 5 1,0 0-88,6 0 1,-8 1-1,-2 3-116,0 2 0,-5 6 0,4-1 173,-4 4 1,-2 2-1,-2-3 1,-2-1 115,-1-2 0,-8 0 65,2 6 401,-4-1-487,6-6 0,5-3 1,13-7-1,10-2-185,5-3 0,7-5 0,13-8 1,9-2 101,4-2 0,15-8 0,-4 5 0</inkml:trace>
  <inkml:trace contextRef="#ctx0" brushRef="#br0" timeOffset="48">23349 4597 6566,'-9'0'172,"0"0"-176,4 0 1,1 0 2,-7 0 0,5 0 0,-5 0-13,-2 0 1,4 0 0,-2 0 0,-2 0 1,4 0-1,-2 0 10,-2 0 1,-1 6-33,-3-1 0,6 6 0,2-3 7,2 1 1,-1-6 0,5 5 18,-3-1 0,1-3 11,5 7 0,0 0 0,0 5 13,0 1 0,0-1 0,1 1 0,3-1-16,2 1 1,1 0-1,-3-1 1,3 2-5,2 5 1,-5-5 0,3 6 0,-1-2-3,-1 0 0,2 2 1,-3-4-1,2 2 3,-3-2 0,-1 4 0,-2-2 0,0-2 10,0-1 1,0-3 0,0 1 0,0-1-6,0 1 0,-5-1 0,-1 1 1,2 0 2,3-1 0,1 1 1,0-1 38,0 1 1,0-6 77,0 0 1,1-8 0,5 3-61,5-4 0,4-2 1,1 0-1,1 0-45,-1 0 0,3 0 0,3 0 0,3 0-92,1 0 0,5-6 0,-3-1 1,3 0-28,2-1 103,8-5 0,-6-3 0,5-10 0</inkml:trace>
  <inkml:trace contextRef="#ctx0" brushRef="#br0" timeOffset="49">24077 4829 6830,'0'16'25,"0"-5"1,0 0-1,0 2 12,0 2 0,0 1 0,0 1 0,0-1-103,0 1 0,0-1 0,0 1 45,0 0 0,0-6-48,0 0 0,6-6-143,-1 6 178,1-7 1,-6 1-1,0-10 28,0-6 0,-6-4 0,-1-1 56,-2-1 0,5 0 1,-3 1-1,1-1 11,1 1 1,-1-1-1,6 1 1,0-1-27,0 1 0,0-1 0,0 1-35,0-1 1,6 6 0,1 2 0,2 2 3,4 3 0,2-3 1,1 1-1,1 2-12,-1 2 0,1 2 0,-1 0 0,1 0-56,-1 0 0,1 0-36,-1 0 0,-1 2 59,-4 4 1,-2 1 0,-5 6-9,2-2 1,-3 0-1,-8 6 71,-6-1 0,-2-5 0,0-2 0,4 1 16,1-1 1,1-6 0,3 5 19,-1-1-15,-1-5 1,14 5 18,3-7 0,3 6 1,3-1-1,0-1 0,-1-2 0,1 0 1,-1 1-42,1 3 0,-6 1 0,0-3-80,2 1 1,-6 3 0,0-5-1,-1 5 2,-1 1 1,-1-4 27,-10 7 0,-3-3 1,-7 4-1,-3-4-2,-3-2 1,4 0 0,-4-3-1,4 3 68,1 3 1,-5-7 0,0 5-145,2-1 1,1-5 106,3 3 0,7-3 0,1-2 0</inkml:trace>
  <inkml:trace contextRef="#ctx0" brushRef="#br0" timeOffset="50">24606 4928 7613,'-9'0'-943,"2"0"1012,7 0 1,2 0-1,3-2-35,6-3 1,-2 3 0,2-4-1,2 4-46,2 2 0,0-2 1,-3-1-1,-1-3-105,2 3 0,2 1 54,2 2 1,-6 5-1,-2 3 15,-2 1 0,-1-4 1,-8 6 44,-4 2 0,3-4 0,-8 2 0,-2 0 27,-2-1 0,4 3 0,0-8 0,0 1 86,2 1 1,0-3-87,3 7 1,4-6-11,-3 6 1,10-7 0,6 1 11,4-3 0,1 0 1,1 2-16,0 1 0,-1 1 0,-1-4 0,-2 1-56,-2 3 1,-8 1 30,3-1 0,-4-3 1,-4 6-1,-4 1-14,-5-1 0,-3-6 1,-5 5-1,-1-3-46,-2 1 1,0-1 0,4-3 0,-3 2-271,-1 1 344,0 1 0,6-6 0,-1 0 0</inkml:trace>
  <inkml:trace contextRef="#ctx0" brushRef="#br0" timeOffset="51">24920 4581 7269,'10'-8'-770,"4"6"1133,-12-5-176,6 7-205,-8 0-133,0 0 126,7 0 1,2 0 40,8 0 1,-1-5-9,1-1 0,-3-1 0,-1 3-7,-2-1 0,-2-3 1,4 4-1,-2-1-3,2 1 1,-4 2 0,2 2 0,-5 0-6,5 0 1,-6 0-1,5 2 9,-3 4 0,-2 3 1,-3 8 10,4-1 1,-4 1-1,5-1 1,-1 1 6,-1-1 1,1 6 0,-5 0 0,3-1-11,2-3 0,1-2 1,-3 1-1,1-1-5,-1 1 0,3 0 1,-1 1-1,-3 2 30,-1 2 1,-2 0-1,0-5-5,0-1 0,0 1 1,0-1-1,0 1-15,0-1 0,-2-1 0,-3-2 0,-6-2-120,-4 2 0,-1 2 1,-3 1-1,-3 1 105,-5-1 0,-5 8 0,-1 2 0</inkml:trace>
  <inkml:trace contextRef="#ctx0" brushRef="#br0" timeOffset="52">23614 4812 7620,'0'17'0,"0"-1"-159,0 1 1,0-1 0,-2 1 0,-1-1 335,-3 1 0,1-1-196,5 1 0,0-1 0,0 1 0,1 0 0,3-1-77,2 1 0,-1-1 0,-3 1-75,3-1 0,-3 1 0,6-3 1,-3-1-177,1-2 347,-1-7 0,2 11 0,3-6 0</inkml:trace>
  <inkml:trace contextRef="#ctx0" brushRef="#br0" timeOffset="53">23895 4895 6553,'-2'18'-1,"-1"2"1,-3 2 0,2-1 1,-3-3 0,2-1 0,1-1-2,2 1 0,2-1 0,2 1-5,3-1 0,-1-7 0,7-3-41,2-4 0,9-2 1,2-2 24,-4-4 1,2-3 0,-11-7 0,4 1 57,1 4 0,1-11 1,0 2 70,-1-4 0,-7 0 0,-3 7 0,-4 1 8,-2-1 1,0 1 0,0-1-70,0 1 0,-8 1 0,-3 4-122,-3 5 1,-3 5 0,0 1 0,1 0-54,-1 0 0,1 7 1,-1 2-1,1 2-113,-1 0 242,8 0 0,2 6 0,7-1 0</inkml:trace>
  <inkml:trace contextRef="#ctx0" brushRef="#br0" timeOffset="54">24292 4762 7923,'9'8'-221,"-3"3"1,-4-2-1,-2 2 1,-2 4 233,-4 5 1,4-2 0,-3 6 0,1-2-127,-1 0 0,3-5 0,-4-6 0,5 2 100,1 1 1,7-3 0,4-1 12,4-3 0,1-1 0,1-6 1,-1-2-4,1-4 1,-1 3-1,1-9 1,-1 0-12,1-3 1,5-3-1,0-3 11,-2-1 0,-7 0 0,-4 6 0,-1-1 151,-5 1 0,-1-1 1,-2 1-129,0-1 1,-5 0-1,-3 1 1,-1 1-174,-4 4 0,-2 4 0,-1 7-9,-1 0 1,1 0 0,-1 2 0,1 1 161,-1 3 0,1 7 0,-1-4 0</inkml:trace>
  <inkml:trace contextRef="#ctx0" brushRef="#br0" timeOffset="55">24639 4746 7734,'8'9'-1282,"-6"6"1245,3-4 0,2 4 0,-1 1 28,-2 1 0,-1-1 0,1 1-3,1-1 0,8-1 0,-2-4 72,4-6 1,2-3 0,1-2 0,2-2 32,2-3 1,0-4-1,-3-6 1,1 2 19,2 2 1,0 0-1,-6-5 1,-1-1 46,-4 1 1,-2-1-1,-5 0 14,2 1 1,-1-1 0,-7 1-147,-3-1 0,-4 8 0,-8 4 0,0 3-793,1 2 0,-8 7 765,-4 4 0,5 4 0,-1 1 0</inkml:trace>
  <inkml:trace contextRef="#ctx0" brushRef="#br0" timeOffset="56">24375 5490 7959,'0'17'-881,"0"-1"743,0 1 0,0-1 0,0 1 0,0 1 37,0 4 1,0-3-1,2 3 96,3-4 1,-3-1-240,3-1 36,-3 1 208,-2-8 0,0-9 0,0-9 0</inkml:trace>
  <inkml:trace contextRef="#ctx0" brushRef="#br0" timeOffset="57">24375 5672 7696,'0'-17'0,"0"1"0,0-1-180,0 1 0,-2-1 1,-2-1-1,-1-2 182,1-2 0,4 0 0,6 3 0,5-1-85,3-2 0,3 5 1,-1 6-1,3 0 59,3 2 0,-4-4 0,6 8 1,-2 1 35,0 2 1,0 2 0,-5 0-18,-1 0 0,-1 8 1,-4 3-1,-4 2 3,1-2 0,-6 9 0,3-4 0,-5 3 24,-5-1 1,-3-1 0,-5-1 0,2-1 96,-2-4 0,-1 4-52,-3-4-86,1 3 0,8-4 0,8-3-18,9 0 0,6-5 0,2 4 1,-1-5-24,1-1 1,-1 2 0,1 2 28,-1 1 0,-1 3 1,-2-5-2,-2 3 1,-9 7 31,-2-2 1,-8-2 0,-8 0 0,-1 0-45,1 1 0,-1-5 1,1 4-1,-1-1 44,1-5 0,-1 7 0,1-1 0</inkml:trace>
  <inkml:trace contextRef="#ctx0" brushRef="#br0" timeOffset="58">24920 5540 7499,'15'-2'-230,"-4"-4"1,-2 5 136,-3-5 1,-2 4 0,5 4-17,-2 4 0,0 1 0,-3 6 102,2-2 1,-1-6 0,-3 4-41,3-1 1,-3 5 106,4-2 0,1-2-6,-1 2 1,1-6 0,-3 6-28,1 2 1,3-4 0,-5 3 2,3 0 1,5-2 0,-6 1 17,-1 1 1,3-2 0,-1 1 12,-2 2 1,-3-4-62,-1 2 0,-1-2 0,-5 4 0,-5-4-309,-4-2 1,-1 6 308,-1-2 0,-7-3 0,-1-1 0</inkml:trace>
  <inkml:trace contextRef="#ctx0" brushRef="#br0" timeOffset="59">26045 4928 5909,'16'0'-29,"1"0"0,0 0 1,-1-2-1,1-2 23,-1-1 0,6-6 0,0 5 0,0 1 32,2-3 1,-5 7-1,4-7 1,-1 3 5,1-1 1,4-5 0,-3 6 0,0-1-48,0-1 0,3 5 0,-3-4 0,0 5-8,0 1 0,-2-6 0,-5 1-32,-1 1 175,-7 2 1,-1 4-100,-8 3 1,-2-1-295,-4 7 273,4-7 0,-5 3 0,7-7 0</inkml:trace>
  <inkml:trace contextRef="#ctx0" brushRef="#br0" timeOffset="60">26971 4746 7910,'7'9'-531,"-5"-2"362,5-7-40,-7 8 1,8-6 208,3 3 0,11 4 0,4 1 0</inkml:trace>
  <inkml:trace contextRef="#ctx0" brushRef="#br0" timeOffset="61">28410 4514 6587,'7'10'-142,"4"-5"0,4-3 1,1-2-1,1 0-120,-1 0 262,1 0 0,7-7 0,1-3 0</inkml:trace>
  <inkml:trace contextRef="#ctx0" brushRef="#br0" timeOffset="62">28823 4465 6938,'17'0'188,"-8"0"1,-2 2-288,-7 3 1,6-1-89,-1 7 1,2-7 0,-1 1-292,5-3 478,-4-2 0,15 0 0,-3 0 0</inkml:trace>
  <inkml:trace contextRef="#ctx0" brushRef="#br0" timeOffset="63">29716 4200 7659,'-17'0'0,"1"0"-423,-1 0 1,1 0-1,-1 0 442,1 0 1,-1 0-1,1 0 1,-1 0 75,1 0 1,5 0 0,0 0-14,-2 0 1,-2 0 0,0 2-50,4 4 1,-3-3-42,3 8 1,3-5 0,1 5 30,0 2 0,5 1 0,-4 3-62,4-1 0,2 1 0,0 0 0,0-1 28,0 1 0,0 5 1,0 0-1,0 0 7,0 2 0,6-4 0,-1 6 0,-1-1-6,-2 1 1,-2-6 0,2 4 0,1-2-2,3 0 0,1 6 1,-3-6-1,1-2 1,-1-2 1,-2 1 0,0-1-1,1 1 47,3-5 1,0-1 0,-6 4 0,0-1 55,0 1 1,0-6 0,0 0 44,0 2 1,0 1-48,0 3 0,7-2-77,4-4 1,4-4-1,1-7 1,1 0-10,-1 0 0,8 0 0,5 0 0,6 0-276,4 0 0,5-6 0,-4-1 0,1-2 271,-1-4 0,6-2 0,-3-1 0</inkml:trace>
  <inkml:trace contextRef="#ctx0" brushRef="#br0" timeOffset="64">30113 4944 7029,'-9'0'-125,"1"8"0,8 3 159,0 3 1,2 1 0,2-2-1,1-2-50,-1 2 1,-2 2 0,-2 1 0,0 1-77,0-1 1,5 1 0,1-1-1,-2 1 37,-3-1 1,-1-5-1,2 0 55,4 2 0,3-5 0,7-1 0</inkml:trace>
  <inkml:trace contextRef="#ctx0" brushRef="#br0" timeOffset="65">30328 5060 7831,'0'-9'-341,"0"3"0,-2 12 392,-3 5 0,3-2 0,-4 2-123,4 2 0,2 2 1,0 1 70,0 1 0,2-2 0,2-3-52,1-1 0,8-7 1,-2 2 37,4-5 0,1-1 1,1 0 6,0 0 0,-1-5 0,1-2 69,-1-3 1,-5 1 0,-2-4 0,1 2 37,-1-2 1,-6 4 0,3-2 0,-4-2-62,-2-1 1,-2-1 0,-2 2-1,-3 2-203,-2-2 1,0-1-1,-4-3 1,2 0-24,-2 1 1,-2 1 187,-1 4 0,-1-11 0,0 4 0</inkml:trace>
  <inkml:trace contextRef="#ctx0" brushRef="#br0" timeOffset="66">30708 3903 7605,'11'0'-1413,"0"0"1423,2 0 1,-4 0 0,2 0 63,2 0 0,-4 0 0,2 0-35,2 0 0,2-2 1,3-2-1,3-1-34,1 1 0,0-3 0,-4-1 1,2 1-26,2 0 0,2-5 0,-4 7 0,2-1-14,-1-1 1,-3 5 0,-1-3 85,-1 3 0,1 2-41,-1 0 0,1 0-4,-1 0 1,-5 7 0,-2 4 0,1 6 21,-1 5 0,-6 4 0,3 7 0,-4 0 4,-2 0 0,0 2 1,0 1-1,2 3-14,3-2 1,-1-2-1,5-2 1,0 0-2,0 0 1,1 0 0,2 0-1,-2 0 29,-3 0 0,4-2 0,-4-1 1,1-3-7,-1 3 0,4-1 0,-4 1 0,1-3-40,-1 3 1,4-1 0,-5 0 0,-3-1-29,-1 1 0,4-3 1,-1 0-1,-1 0 23,-2-1 0,-2-5 1,0 2-1,0-3-70,0-3 1,0 1 0,-2-1 17,-4 1 1,-3 0 0,-7-3 0,-1-1-104,1-2 0,-8 0 159,-4 6 0,-3-1 0,-2 1 0</inkml:trace>
  <inkml:trace contextRef="#ctx0" brushRef="#br0" timeOffset="67">15495 4647 5774,'9'-8'-11,"-2"7"1,-7-9 249,0 5-64,0 3 1,0-7-78,0 3-274,0 4 206,0-5 1,-2 7 34,-3 0 0,1-2 42,-7-3-86,7 3 1,-5-5 0,6 5-23,-3-4 0,-1 4 31,1-3 1,3 3 0,-7 0 0,1-1 4,0-3 0,3 1 17,-5 5 0,6 0 117,-6 0-229,7 0 40,-10 0 0,12-2 0,-6-2-25,1-1 1,3-1 18,-7 6 0,6 0 32,-6 0 1,5 0-7,-5 0 1,6 0-43,-6 0 1,5 0 23,-5 0 1,6 0-12,-6 0 0,5 0 13,-5 0 1,0 2 11,-5 3 1,5-3-1,-1 6-8,0-1 0,2-5-21,-1 3 1,6 3 2,-6-3 0,0 6 1,-4-4 21,4 3 1,-2-5 0,6 4 1,-2-1 0,-2 5 3,-6-2 0,2-2 0,3 0 53,1-2 0,0 6-52,-6-2 0,8-2 0,1 1-27,1-3 1,3 6 21,-7-2 1,6 2 0,-4 0-3,1-2 1,-4-6 39,1 6 0,-2 0 0,0 4-8,2-4 1,5-2-1,-3-3-16,2 5 0,-1-4 0,5 0 8,-3 1 1,1-5-34,5 8 1,0 0 7,0 6 0,0-6 8,0 0 1,0-6 0,0 6 1,0 2 0,0 2 0,-2 2 1,-4-1 1,4 1-2,-3-1 1,1 1 35,-1-1 0,3 1-12,-4-1 0,5-5 1,1 0-17,0 2 0,0-4 0,0 2-15,0 2 0,0 2 0,0 2 12,0-1 0,0 1 0,-2-3 1,-2-1 1,-1-2 1,-1-5-1,6 5 10,0 2 0,0 1-13,0 3 0,0-1 0,0 1-8,0-1 1,0 1 0,2-2 4,3-4 1,-1 3-7,7-3 0,-5 2 3,5-2 0,-6 2 1,4-5 1,-1 1 0,5-4 0,-2 6 0,-2-2 0,0 4 0,-2-2 0,4-5 0,-3 3-1,1-2 1,-5 1 0,3-5 7,0 3 1,-3 5-5,7-6 0,-6 6-1,6-5 1,0 5-4,6-6 0,0 3 0,-1-3 1,1-3-3,-1 4 0,-5-3 8,0 3 0,-5-4 7,5 3-1,0-3-9,5-2 0,-1 2-4,-4 3 0,4-1-1,-4 7 1,-2-7 1,2 1 1,0-3 1,6-2 0,-1 0 0,1 0 16,-1 0 1,1 0 0,-1 0-8,1 0 1,-6 0 0,0 0-1,2 0-11,1 0 1,3 0 0,-1 0-4,1 0 0,0 0 0,-1 0 0,1-2-40,-1-3 1,1 3 0,-1-4 13,1 5 0,-1 1 0,1 0 28,-1 0 0,-1-2 1,-2-2-1,-2-1 4,2 1 0,1 0 1,3 1-5,0-3 0,1-1 1,2 3-1,2-1-6,-2 1 0,-1-4 0,-1 1 0,2 0-19,2-1 0,0 3 1,-5 5-1,0 0 16,-1 0 0,-1-2 0,-2-2 0,-2-1-2,2 1 1,-4 2 0,2 2 20,2 0 0,1 0 1,3 0 7,-1 0 0,1 0 0,-1 0-13,1 0 0,0 0 0,-1 0-18,1 0 1,-1 0 0,1 0 13,-1 0 0,1 0 0,-1 0 4,1 0 0,-1 0 0,1 0 1,-1 0-10,1 0 1,5 0 0,0 0 0,-2 0-27,-1 0 0,-1 2 0,2 2 0,2 1 10,-2-1 1,-1-2 0,-3-2-1,1 0 0,-1 5 0,1 1 25,0-2 1,-1 3-1,1-2 1,-1-1 5,1-2 0,-1-2 1,-1 2-1,-2 2-4,-2 1 1,0 1 0,5-5 0,1 3-7,-1 2 0,1-1 0,0-5 0,-1 0-6,1 0 1,-1 6 0,1-1-1,-1-1 6,1-2 0,-1-2 0,1 0 0,-1 0 1,1 0 1,-1 0-1,1 0 1,-1-2-3,1-4 0,0 4 0,1-3 0,2 3-8,2 2 1,0-5-1,-5-1 1,1 2 3,4 3 1,-3-1 0,3-2 0,-4-1 4,-1 1 0,-1 2 1,1 2 11,-1 0 1,1-6 0,-1 1 0,1 1-7,-1 2 1,1 2 0,-1 0 0,1 0 15,-1 0 0,1-5 1,-1-1-1,1 1-19,0-2 1,-6 3 0,0-5 0,1 0-10,3-1 1,2 5-1,-1-4 1,1-1 2,-1 1 1,-1 4 0,-2-4 0,-2-1 1,2 1 1,1 4-1,3-6 1,0 0-12,-1 1 1,1-2 0,-1 4 0,1 1-6,-1 0 1,-1-6 0,-2 3 0,-4-1 12,-2 0 1,4 6 0,-3-6 0,1-2 1,-5 4 0,3-2 32,0-2 1,1-2-1,4-1-22,-1-1 0,-7 1 0,2-1 17,-4 1 1,3-1-1,1 1 1,-3-1 41,-1 0 1,-2 1 0,0-1-20,0 1 0,0-1 0,-2 1-40,-3-1 0,3 1 1,-4-1-39,5 1 1,-5-1 0,0 1 0,3-1 13,1 0 0,-4 1 0,-1-1 1,-2 1 1,3-1-1,-3 1 1,2-1-2,3 1 1,-5 5-1,0 0 1,-2-2 18,0-2 0,5-1 0,-5-1 2,-2 0 0,1 6 1,-1 2-1,2 0-1,-2 0 1,-2 5 0,-1-3 6,-1 0 0,0 5 0,1-6 13,-1 1 0,1 5 0,-1-5-21,1-1 0,5 5 0,0-6 3,-2 1 1,-2-3 0,-1 6 0,1-1-8,4-1 0,-4 5 0,4-3 0,-3 3-5,-3 2 1,0-6-1,1 1 1,-1 1 4,1 2 1,-1 2-1,-1 0 1,-2-2-5,-2-3 1,0 3-1,5-4 1,-1 5-14,-4 1 1,3 0 0,-5 0-1,2 0 12,0 0 0,-5 0 0,5 0 0,0 0 7,-2 0 0,4-6 0,-8-1 0,-1-1 41,-3 1 0,-1 2 0,0 3 0,0-2 7,0-1 1,-6-1 0,1 6 0,1 0-39,2 0 1,-3 0 0,-1 0 0,2 2-57,2 3 1,-3-1 0,-1 7 0,2 0-40,3-2 1,0 6 0,0-6 0,-3 2 19,-2 0 1,-1-2 0,1 4-1,-3-2-48,0 2 0,-4-4 113,7 2 0,-7 0 0,4 6 0</inkml:trace>
  <inkml:trace contextRef="#ctx0" brushRef="#br0" timeOffset="68">16520 4167 7803,'0'9'-1877,"0"-1"1880,0-8 1,0 0-3,7 7 1,-5-3 8,4 7 0,-3-6 47,3 6-18,3 0 0,6 0 1,-2-1-5,-2-3 0,-6 4-9,6-6 1,-5 6 2,5-5 0,-8 1-61,3-1 39,3-4 1,0 5-2,8-7 0,-1 0 0,-1-2 1,-2-3 0,-2-6 1,0 1-1,5-1 12,1-1 0,0-3 1,-1-2-1,1 1-1,-1-1 0,1 1 0,-1-1 0,1 1 14,-1-1 0,1-5 0,-1 0 0,1 0-11,-1-2 1,1 4-1,1-6 1,1 2-11,-3 4 0,10-4 0,-10 0 0,5-1 2,3-5 0,-4 4 1,6-1-1,-1-3 4,1-1 0,-4 4 0,4-1 0,-2 1 28,-4 1 1,4 2 0,-2 7-1,-2 1 1,-2 1-128,-1 4 0,-6-2-102,0 8 1,-2 1 0,2 10 47,-5 5 1,1-2 135,-1 2 0,-1 7 0,-5 8 0</inkml:trace>
  <inkml:trace contextRef="#ctx0" brushRef="#br0" timeOffset="69">16586 4184 6304,'0'11'-50,"0"0"0,0 0 36,0 5 1,2-5-1,2 0 6,1 2 0,8-5 0,-4-1 8,0 0 0,6-5 0,-4 4 0,4-6 0,1-4 0,1-3 0,1-3 0,2-2 73,2-3 1,2-7 0,-3 0 0,1 0 0,0 0 0,0 0-16,0 1 0,5-2 1,-3-1-1,0-2-50,0-3 0,4 3 0,-5-2 0,1 1-39,0 1 1,6-5 0,-5 5 0,3 0-78,-1 4 1,-6 4 0,3 1-1,-2 3-111,0 3 0,0-2 219,-6 7 0,1 1 0,-1 5 0</inkml:trace>
  <inkml:trace contextRef="#ctx0" brushRef="#br0" timeOffset="70">17380 4895 8163,'-9'0'-805,"1"-2"1,6-2 847,-3-1-50,3-1-4,-5 6 1,7 2-1,-2 2 1,-2 3 2,-1 2 0,-1-3 1,6 5-9,0 2 1,0 1 0,0 3 0,-2-1 7,-3 1 1,3 0 0,-3-1 0,3 1 4,2-1 1,0-5 0,0 0 0,0 2 2,0 2 1,0 1 0,2-1-1,3-4 0,-1 4 0,7-6 5,2 0 1,-4 4 0,2-8 26,2-1 1,1-2 0,3-2 33,-1 0 0,-1-2 0,-2-2 0,-2-3-4,2-2 1,0-2-1,0-6 1,-4 1 35,-2-1 0,4 1 0,-5-1 0,-3 1-37,-1-1 1,4 1 0,-1-1-1,-1 1-80,-2-1 1,-4 0-1,-2 1 1,-3-1-243,-2 1 0,-2-1 261,-6 1 0,1-1 0,-1 1 0</inkml:trace>
  <inkml:trace contextRef="#ctx0" brushRef="#br0" timeOffset="71">21530 4696 6111,'0'-9'687,"0"2"-737,0 7 43,0 0 1,-5 2 7,-1 3 1,1 4 0,5 8 0,-2-1-48,-3 1 1,3-6 0,-4 0 0,4 2 33,2 2 0,2 1 15,4 1 1,1-6 0,6-2 27,-2-2 1,0-1-1,6-6 72,-1 0 1,-5-6 0,0-1 0,2-2-14,2-4 1,-4-2 0,0-1 0,0-1-19,-2 0 0,4 1 0,-8-1-28,-1 1 1,-2-1 0,-2 1 0,0-1-85,0 1 1,0-1 39,0 1 0,-8-1 0,-1 1 0</inkml:trace>
  <inkml:trace contextRef="#ctx0" brushRef="#br0" timeOffset="72">15693 4779 6103,'9'0'345,"-1"0"-267,-8 0-60,7-7 0,2 3 1,8-5-39,-1 1 1,1 1 0,-1 3-18,1-1 0,5-2 0,0 3 0,-2-2 29,-1 3 0,-3-5 0,2 1 0,3 0 7,1-1 1,5 1-1,-3 3 1,0-1-5,0 1 0,3-3 1,-3 1-1,2 1-6,3-3 0,1 7 1,-1-7-1,-3 3-2,-2-1 1,3-1-1,-4 3 1,-1-1 9,1 1 1,-4 0-1,3 1 1,-4-3 7,-1 2 1,5 3-1,0 1 1,0-2-3,2-4 0,-4 4 1,6-5-1,-1 2 1,1-1 0,0-1 0,3 3 0,-1-1-4,1 1 1,1-4 0,-1 3 0,-1 1 5,1 2 0,-5 2 1,0-1-1,-2-3 11,0-2 0,0 1 0,-6 5 0,1 0-4,0 0 0,5 0 0,0 2 0,-2 1-28,-2 3 1,-1 1-1,-1-3 1,3 1-8,3-1 0,-4 4 0,4-1 1,-2 0 9,2 1 0,-3 3 1,5-6-1,-2 1-3,0 1 0,5-3 0,-3 5 1,0-2 24,0-3 0,4 3 1,-5-1-1,1-1-7,0 3 0,6-7 1,-5 7-1,1-3-1,-4 1 1,-4-1 0,-1-3-1,0 2-2,-1 1 1,1 3 0,-1-5-1,1 3 0,-8 7 0,-2-2 0,1 3 1,-7 3-1,5-1 0,1 1 0,-1 0 0,-3-1 0,-1 1 0,-2-1 0,0 1 0,0-1 0,0 1 0,0-1 16,0 1 0,0-1 0,0 1 0,0-1 0,0 1 1,-2 0 0,-1-1-20,-3 1 1,-5-1 0,6 1 0,-1-1-10,-1 1 0,3-1 0,-5 1 0,0-2-16,0-4 1,-2 3 0,-6-3 0,1 4-16,-1 2 1,-5-1 0,0 1 0,0-1 30,-2 1 1,6-1-1,-4 1 1,3-3 31,3-3 1,-3 4 0,-1-6 0,0 2-16,5 0 0,-1-1 1,5 2-1,-4-1 1,-2 2 1,1-5 0,-1-1-2,1 0 0,-1-3 0,1 5-7,-1-1 0,1-1 0,-1-3 0,1 1 0,-1-1 1,-1-2 0,-3-2 0,-1 0-23,2 0 1,0 5 0,0 1 0,-4-3-6,-2-1 0,4-2 0,-5 0 0,-3 2 8,-1 4 0,0-5 0,1 5 0,3-4 6,-3-2 1,-1 0 0,-2 0 0,2 0 15,3 0 0,-3 5 0,3 1 1,-1-3 20,1-1 1,-1-2 0,7 0 0,0 0 34,-2 0 1,6 0 0,-4 0 0,3 0-20,3 0 1,-6-2 0,0-1 0,1-5-23,3-1 0,1 4 1,1-4-1,-1 1-13,1 4 1,-4 1 0,-1-1 0,3-1 0,-2 1 0,0-3 0,3 1 0,1 2-30,-1 3 1,-1 1-1,-3 0 1,-1 0 10,2 0 1,-4 0-1,0 0 1,1 0 12,-1 0 0,0 0 1,4 0-1,-2 0 9,1 0 0,-3-6 1,1 1-1,-1 1 14,0 2 1,-4 2-1,4 0 1,0 0 5,1 0 1,-1-5-1,3-1 1,-1 0 10,2-1 1,-4 3-1,2-5 1,0 2-34,-2 3 0,6-3 0,-4 0 0,4-3 8,1-2 0,0 2 1,1-1-1,-1 0-10,1 2 0,1-6 0,2 6 0,2-2-3,-2 0 0,-1 0 1,-1-5-3,4-1 0,-2 1 0,8-1-7,1 0 0,2-5 0,2 0 0,0 2-12,0 2 1,0-1 0,2-1-1,3-2 11,6 2 0,4-4 0,2 2 1,-1 0 5,1-2 0,-1 6 0,1-4 1,-1 3 4,1 3 0,-1-1 1,1 1-1,0-1 3,-1 1 0,1 1 1,-3 2-1,-1 2 16,-2-2 0,0 4 0,6 0 0,-1 0 6,1-1 1,-6 5-1,0-4 1,2 1-19,1 5 0,3-5 1,-1 3-12,1 1 1,-6 2-1,0 2-3,2 0 1,-4 0 0,0 2-56,-1 4 1,3-3 0,-4 8-32,2 2 1,-5-4-1,3 1 92,1-3 0,1 6 0,7-4 0</inkml:trace>
  <inkml:trace contextRef="#ctx0" brushRef="#br0" timeOffset="73">16636 4184 7671,'-10'0'-1495,"3"0"1558,7 0 89,0 0-166,7 7 0,-5 2 18,4 8 0,3-6-10,2 0 0,4-2 0,1 4-1,1-2 1,-1-7 0,-1 3 0,-2-2 42,-2 1 0,0-1 0,6-5-26,-1 0 0,1 0 1,-1 0-1,1 0 29,-1 0 1,1 0-1,-1 0-22,1 0 1,-1-5-1,1-2 1,-1-3 2,1-2 1,5-3 0,2-2-1,0 1 13,0-1 1,0-7 0,-2-1 0,3-3-10,1 1 0,3-1 0,-5-5 1,2 2-15,3 3 1,-3-3 0,2 3 0,-1-3-9,-1-2 1,3 0 0,-5 0 0,2 0-13,3 0 1,1 0 0,-1 0 0,-3 1 4,-2 5 0,0-3 1,-4 8-1,2 2 0,-2 2 0,-3 1 0,-4 2 0,-2 3-43,1 1 0,-2 7 0,-1-3-282,-2-1 47,6 6 1,-11-3 282,3 10 0,-3 5 0,-2 6 0</inkml:trace>
  <inkml:trace contextRef="#ctx0" brushRef="#br0" timeOffset="74">16768 4134 6265,'0'9'-222,"7"0"211,4-3 0,4-2 19,2 7 1,-6-8-7,0 3 0,0 1 3,5-1 1,-1 1 0,-2-3 1,-2 1 1,0 1 1,5-6 0,1 0 1,-1 0 9,1 0 0,-6-2 1,0-2-1,0-3-3,-2-2 0,6 3 0,-4-3 0,2 0-10,-2 0 0,4-2 1,-4-6-1,3 1 15,3-1 0,-6 2 0,0 1 1,2-1 26,1-3 1,-3-3-1,0 3 1,2-2 3,2-2 0,0-6 0,-2 4 0,-2-1-21,1-5 1,3 1 0,2-1 0,-1 3-28,1-3 0,5-1 0,0 0 1,-2 2-31,-2 1 1,-1 8 0,-1 0-192,1 7 0,-6 5 48,0 8 0,-2 8 0,2 5 169,-5 7 0,-4 5 0,-2 9 0</inkml:trace>
  <inkml:trace contextRef="#ctx0" brushRef="#br0" timeOffset="75">16305 4564 8182,'-17'0'-901,"6"-2"0,0-1 809,-1-3 1,-3 1 0,-2 5 138,1 0 0,-1 0 0,1 0 14,-1 0 0,1-6-25,-1 1 1,1-1 0,-1 6-28,0 0 1,6-2 0,0-2-4,-1-1 0,-3-1 0,-2 6-24,1 0 0,5 0 0,0 0 0,-2 0-6,-2 0 1,-1 0 0,-1 0 0,1 0 19,-1 0 0,0 0 0,-1 0 0,-2 0 4,-2 0 1,0 0 0,3 0-1,-1 0 0,-2 0 0,-2 6 0,4-1 0,-2 1-5,2 1 0,-4 1 0,2 5 0,0-4-2,-2-2 1,6 4 0,-6-4 0,2 3 10,0 3 0,-2-4 0,3 2 0,-1 2 9,2 1 1,-4 3 0,2-1-1,0 1-9,-2-1 1,6 1-1,-4-1 1,4 1-3,1 0 0,0 5 1,1 2-1,-1-1-9,1 1 1,-1 0-1,1-4 1,1 2 3,4-1 0,-4-3 0,6-1 1,0-1 0,3 1 1,-1-1 0,2 1 0,1-1 0,2 1 1,2-1 0,0 1 0,0-1 0,2 1 1,2-1-1,3-1 1,2-4 1,2 9-1,4-3-1,-4 1 0,4 1 0,-6-3 0,2 1 0,0-1 0,-2 1 0,4-1 0,-2 1 4,2-1 1,-4 1 0,0-1 0,0-1 5,1-4 1,1 2 0,5-6 0,1 1-11,-1-1 1,1 4 0,-1-3 0,3-1-1,3 0 0,-4 1 1,6-5-1,-2 5-2,0 1 1,6-4 0,-5 4 0,1 1 0,0-1 0,-2-4 0,-3 5 1,1-1-1,2 0 0,0-4 0,-6 6 0,1 0 1,0-1 0,5 3 0,0-6 0,0 0 0,2 1 0,-4 4 0,6-2 0,-1 1-8,1 0 1,-4-6 0,6 4 0,1 1 6,2-1 0,2-4 0,0 4 0,0-1-30,1-5 1,-1 1-1,1 0 1,3 1 14,2-1 0,-1-2 0,-5-2 1,1 0 13,-1 0 1,0 0 0,0 0 0,0 0-6,0 0 0,0 0 1,0 0-1,0 0-3,0 0 1,0 0 0,-1 0 0,-3-2 6,-2-4 0,-1 5 0,4-5 0,-5 2 3,-1-1 1,4 3 0,-6-3 0,0 3 0,2 2 0,-6 0 0,4 0 0,-3-2 2,-3-4 0,6 5 1,2-5-1,0 2-3,0-1 0,3 3 1,-3-5-1,0-1-1,0-3 0,4 2 0,-5-2 0,1 0-5,0 2 0,4-6 0,-6 4 1,-2-4 25,-2-1 0,4-1 0,1 1 0,-3 1 30,-2 4 1,-1-4 0,-3 4 0,-1-3 29,-2-3 0,0 1 0,6-1-27,-1 1 1,1-1 0,-1 0-1,-1 1-12,-4-1 1,2-1-1,-6-2 1,3-2 2,2 2 0,-2-4 0,1 2 0,0 0-31,-2-2 1,4 3 0,-6-4 0,0 1 3,1 4 0,-3 1 1,-3 3-1,2-1 5,1 1 0,1-1 0,-6 1 0,-2-1 12,-4 1 1,5 5-1,-7-1 1,3 0-2,-1-3 1,-7-3 0,4-3 0,-2-1-2,0 2 0,2-4 0,-4 2 1,2 0-42,-2-2 1,-2 0 0,-1-5 0,-1 1-13,1-1 1,-1 5 0,1 0 0,-1 2 11,1 0 1,-6 0-1,-2 6 1,0-1-3,0 0 0,-5 1 0,3-1 0,-2 3 3,1 3 0,5-2 0,-6 7 0,1 3-17,1 1 0,-5 2 0,3 0 0,-1 0-1,1 0 1,-1 0-1,5 0 1,0 0-19,0 0 0,0 0 0,4 0 1,-2 0-1,2 0 1,-4 0 0,2 0 0,0 0 9,-2 0 0,5 0 1,-4 0-1,1 0 33,-1 0 1,-4 0-1,3 0 1,0 0 62,0 0 0,-3-2 0,3-2 1,0-1-15,0 1 0,-4-3 0,5-1 0,-1 1-46,0 0 0,0 1 1,4 4-1,-4-1-19,-2-3 1,4 1 0,-4 5 0,2 0 5,4 0 0,-4 0 0,0 0 0,-1 0-5,-5 0 0,5 0 0,-1 0 1,0 0 11,0 0 0,4 5 0,-3 1 0,-1-3-2,0-1 1,1 4-1,-5-1 1,4 1 1,3 1 1,-5-5 0,6 5-1,0-1-2,-2-1 0,6 6 0,-6-3 1,2-1-12,0 0 0,0 4 0,5-3 0,0 1 0,-1 4 0,0 1-84,1 3 1,-9 0 67,10-1 0,-4 1 1,5-1-1,2 1 2,2-1 0,0 1 0,-5 1 0,-1 2 19,1 2 1,4 2 0,3-2 0,0 4 21,0 0 1,0 5 0,-2-5 0,3 1-8,1 1 0,5-2 1,-3 3-1,1-3-6,-2-2 1,5 3 0,-5-5 0,4-2-2,2-1 1,0 3 0,0 0 0,2 0-7,4 2 0,1-4 1,6 6-1,-4-1 0,0-1 1,0 0-1,2-2-29,-1 2 31,4-5 1,-4 12-1,6-6 1,1 3-5,-1 0 1,1-6 0,-1 5-1,1 1-1,-1-2 1,6 3-1,0-5 1,0 0-8,2 0 1,-3-1 0,6-2-1,2 1 11,3-2 1,1-7 0,0-4 0,0 0 8,0 0 1,6-5-1,-1 2 1,1-5 4,1-1 0,-5 0 0,6 0 0,-3-1-20,1-5 1,5 2 0,-4-7 14,2-2 0,3-1 0,4-3 0</inkml:trace>
  <inkml:trace contextRef="#ctx0" brushRef="#br0" timeOffset="76">19844 4465 6830,'0'-11'-860,"0"0"988,0 7 0,0-5-6,0 3-128,0 5 4,-8-7 0,5 8-18,-8 0 1,5 0-1,-5 0 0,6 0 0,-6 0 16,-2 0 0,-2-5 1,-1-1 12,-1 3 1,6 1 0,0 2 0,-2 0 34,-2 0 1,-1-2-1,-1-2-1,1-1 1,-6-1-1,0 6-44,1 0 0,3 0 0,2 2 0,-3 2 3,-3 1 0,4 6 0,-4-3 0,3-1-9,3 0 1,-1 4 0,-1-3 0,-2-1-17,-2 0 0,0 6 1,5-4-1,1 2 17,-1 0 0,0-1 0,1 2 0,-1 0 6,1 0 0,-1 1 1,1 0-1,-1-2-4,1 2 1,1 4 0,2 3-1,2 2-1,-2-2 1,-1 4 0,-3-2-1,2-2 4,4-2 0,-2 1 0,6 1 0,0 2 3,-1-2 0,-3-7 0,6-2 0,1 2 4,2 2 1,2 1-1,0 1 1,0-1-6,0 1 0,0-1 0,0 1 1,0 0-1,0-1 0,0 1 1,0 1-1,0 2-2,0 2 0,0 0 1,0-5-1,0-1 9,0 1 1,6-1-1,1 1 9,2 0 1,-3-1-1,3 1 1,0-1-17,0 1 0,2-1 0,4 1 1,-2-1-43,-2 1 0,0-1 1,6 1-1,-1-1 36,1 1 0,-1-1 1,1-1-1,-1-2 4,1-2 1,-1-2 0,1 2-1,-1-3 23,1-1 0,0-5 0,-1 5 0,1-1-1,-1-1 1,1 1-1,-1-6 1,3 0-14,3 0 0,-4 5 0,4 1 0,-2-3-6,2-1 0,-3-2 0,3 2 0,-2 2-9,2 1 1,-4 1 0,6-6 0,-2 0 3,0 0 0,2 2 0,-4 1 0,2 3 18,-1-3 1,3-1 0,-1-2 0,1 0-12,0 0 0,4 0 0,-4 0 0,0 0-9,-1 0 1,7 0 0,-3 0 0,3 0-18,-3 0 1,5 6 0,-5-1 0,4-1-1,2-2 1,1-2-1,-1 0 1,0 0 6,0 0 1,0 0 0,0 0-1,0 0 13,0 0 1,-2-2-1,-1-2 1,-3-3 10,3-2 1,-5 0 0,3-4-1,0 4 37,-3 1 0,5-5 1,-6 4-1,-1-2 1,1 0 1,4 6 0,-6-5 0,0 1-37,2 0 0,-6 5 0,6-1 1,-2 1-13,0-1 1,2 3 0,-4-4 0,4 4-52,2 2 1,-4-1 0,4-3 0,-1-2 21,1 3 0,-4 1 1,4 0-1,0-2 16,-1-1 1,-3-6-1,4 5 1,0 1 34,0-2 1,-1-1 0,3-5 0,-4 4 3,0 2 1,-4-4 0,6 3 0,-3 1 9,-2 0 1,-3-4 0,-1 3 0,-1-1 13,1-4 0,-1 4 0,1-2 0,-1 0-33,1 2 1,-1-6-22,1 4 1,-1-2 0,-1 0 2,-4 2 1,2 0 0,-6-3 0,1 1 10,-1 2 0,-1 5 0,-6-5 15,0-2 1,0 4 0,0-2-21,0-2 0,0 4 1,0-2-1,0-2 6,0-1 0,0 3 1,0-1-1,0 0-19,0-3 0,0-2 0,0 1 0,0-1-7,0 1 0,0-1 0,0-1 1,0-2 9,0-2 0,-6 0 1,-1 5 12,-3 0 1,1 1 0,-4-1 0,4 1 3,2-1 1,-6 1 0,4-1-8,0 1 0,-6-1 1,4 1-3,-4-1 0,-1 1 0,-1-1 0,1 1-3,-1-1 0,1 0 1,-1 1-1,0-1-21,1 1 0,-6 1 0,-2 2 0,0 2 18,0-2 1,-5-1 0,1-3 0,-5 2-170,-5 4 0,1-3 173,-7 3 0,-8-4 0,-6-2 0</inkml:trace>
  <inkml:trace contextRef="#ctx0" brushRef="#br0" timeOffset="77">17843 3043 8192,'11'0'-1906,"-2"-2"1639,-2-4 1,6 5 278,-2-5 1,-2-1 17,2 1 0,-5 1-15,5 5-5,-7 0 36,3 0 95,-7 0 2,0 0 97,0 7-175,0-5 1,-5 7 66,-1-3-176,1-5 22,5 7 0,-2-3-40,-4 1 1,4 1 41,-3-1 1,1 3-17,-1 7 0,3 1 0,-6-2 19,1-4 0,5 3 0,-3-3 1,1 2 24,-1-2 1,1 4-1,-5-4 1,1 4-9,5 1 1,-5 1 0,1-1 0,-2 1-3,-4-1 1,4 3 0,-2 1-1,0 2 0,2-2 1,-6 4 0,4-2-1,-2-2 0,2-1 1,-4-3 0,6 1-1,-2-1 2,0 1 1,0-1-1,-4 1 1,2-1-1,2 1 1,0-1-1,-3 1 1,1 0-1,2-1 0,2 6 1,-4 0-1,2-2 0,-2-1 0,0 3 0,0 0 0,2 0-6,-2 2 1,-1-6-1,-1 4 1,2-3-4,2-3 1,0 1 0,-6-1 0,3 1 4,3-1 0,-4 1 1,4-1-1,-2 1 1,2-1 0,-2 1 0,6 0 3,-2-1 0,3 1 0,-3-1 1,2 1 0,3-1 1,-3-5 0,-1 0 0,1 2-1,0 2 0,-6 1 0,3 1-1,1-1 0,-4-5 0,6 0 9,-2 2 0,-2 2 0,-4 2 18,4-1 1,-2-5 0,6-2-152,-2-1-110,5 5 234,-3-12 0,7 7 0,0-8 0</inkml:trace>
  <inkml:trace contextRef="#ctx0" brushRef="#br0" timeOffset="78">16884 3903 8117,'0'16'-419,"0"-5"0,0 0 1,0 2 140,0 2 1,-6-4 0,1 0 0,1 2 314,2 1 1,2-3 0,0 0 0,0 2 9,0 2 1,0 2 0,-2-1-5,-3 1 1,3-1 0,-5 1 0,1-1-3,1 1 1,-1-1-1,6 1 2,0-1 0,0-5 0,0 0-21,0 2 1,7-5-1,6-3-24,8-3 0,-1-2 0,9 0 0,4-2-16,4-3 18,16-5 0,-1-13 0,14-3 0</inkml:trace>
  <inkml:trace contextRef="#ctx0" brushRef="#br0" timeOffset="79">16933 6201 7966,'-7'9'-754,"0"1"-76,-4-5 830,-4-3 0,13 13 0,-5-6 0</inkml:trace>
  <inkml:trace contextRef="#ctx0" brushRef="#br0" timeOffset="80">20621 3059 7577,'-9'-7'-1440,"0"3"1456,3-7 1,4 6 0,-5-5-18,0 3 33,5 2 0,-7 5 0,5-2 248,-2-4-45,1 4-171,5-5-84,0 7 0,-6 7 1,-1 4 33,-2 4 1,3 7 0,-3 2 0,2 0-9,3 0 0,-3 3 1,-1-3-1,1 2-10,0 3 0,-4 8 0,5 2 1,1-1 2,-3 3 0,5-1 0,-7 6 1,1-4-2,0-1 1,4 3-1,-5-4 1,1 1-22,0-1 0,0-1 0,-4-6 0,4-2 16,1-3 0,-3 3 0,4-5 0,0 1-12,-1 1 1,-3-6 0,4 3-1,0-1 9,-1-3 1,-3-1 0,4 0 0,-1 2 7,1-2 0,-4-1 0,4-5 1,-1-1-27,1-2 0,0-2 0,3 4-66,-1-2-2,-1-7 27,6 3 69,0-7 0,-7-7 0,-3-2 0</inkml:trace>
  <inkml:trace contextRef="#ctx0" brushRef="#br0" timeOffset="81">19993 3952 6188,'-10'9'239,"3"-1"-280,7-8 0,0 2 27,0 3 12,0-3 1,2 11 7,3-8 1,-3 8-7,4-2 1,-3-3 0,1-1 6,2 0 0,5 2-7,-6 8 1,6-6 0,-3 0-3,1 2 0,-4-4-5,6 2 1,-5-2 0,3 4-21,-2-2 1,-1-5-1,-4 3 13,3-2 0,-3 6 15,3-2 1,-3-2-1,-2 2 0,0 2 1,6-4-1,-1 2 0,1-5 1,-4 3-1,3-2 1,-3 1 0,5-5-3,1 3 45,-6-1-19,12-5 0,-10 0 0,5-1 44,-1-5 1,4 2-49,-1-7 1,4 0 0,0-5 0,-2 1 3,-2 4 0,0-4 0,5 4 0,1-3-2,-1-3 1,3 1 0,1-3-1,2-1-12,-2-2 1,4-2-1,-2 4 1,-2-4 4,-1-2 0,3 6 0,0-2 0,0 2-42,2-2 1,-6 5 0,4-1 0,-3 7-241,-3 4 0,1-5 266,-1 7 0,1-1 0,-1 6 0</inkml:trace>
  <inkml:trace contextRef="#ctx0" brushRef="#br0" timeOffset="82">20803 6102 7934,'0'0'0</inkml:trace>
  <inkml:trace contextRef="#ctx0" brushRef="#br0" timeOffset="83">24094 2894 7815,'16'0'-1738,"-7"0"2177,-1 0-403,-23-7 0,11-3-74,-7-6 1,8 5-16,3 0 41,0 7 119,0-3-23,0 7 0,-2 2-78,-4 3 1,4 4-1,-3 8 1,1-1-3,-1 1 0,3 7 1,-5 3-1,1 5-7,1 1 0,-3 0 1,4 2-1,-1 1 1,1 3 1,2 5-1,1-4 1,-3 1 0,-2-1 0,1 1 1,5-5-1,0 3-14,0-2 0,-6-2 0,1-4 0,1-2 12,2-1 1,1-1 0,-3 5 0,-2-3-1,3-1 1,-1-6 0,0 3 0,-1-1 4,1-3 1,-3-1 0,1 0 4,3 2 0,-1 0-2,-2-5 1,5-1 0,-7-1-5,1-4 0,5-2 1,-5-5-1,1 3-26,1 2 0,-3-5 1,5 3-99,-3 1 0,-5-5 1,4 6 31,-2-1 91,5-3 0,-11-5 0,6 0 0</inkml:trace>
  <inkml:trace contextRef="#ctx0" brushRef="#br0" timeOffset="84">23697 3919 7768,'0'11'-540,"0"0"1,5-5 0,3 5 607,1 2 0,-4 1 0,4 3-52,-1-1 0,5 1 48,-2-1 1,2-5 0,-1-1-14,-1-3 0,-5-1 0,5-6-21,2 0 0,2 0 0,1 0 0,1-2-367,-1-4 337,8-3 0,2-15 0,7-2 0</inkml:trace>
  <inkml:trace contextRef="#ctx0" brushRef="#br0" timeOffset="85">28823 2894 7065,'17'0'-741,"-6"-6"822,0 1 1,-8-2 0,5 3 122,-1-2-4,-5 1-56,5 5-155,-7 0 0,0 7 1,0 4-1,0 4-4,0 1 0,0 8 1,0 2-1,0 2 37,0-1 1,6 1-1,1 5 1,0-2-17,1-3 1,3 3 0,-4-5 0,0 1-6,1 1 0,3-6 1,-4 3-1,2 1 6,4 0 0,-4-6 1,1 2-1,-1-3-47,0-3 0,-5 1 0,3-1-28,0 1 0,-5-1 1,6-1-131,-1-4 0,-5-2 86,3-3 0,-5-3 112,-5 8 0,-4-7 0,-8 3 0</inkml:trace>
  <inkml:trace contextRef="#ctx0" brushRef="#br0" timeOffset="86">28807 3638 7571,'11'0'-504,"0"0"466,1 0 0,-2 0 0,1 2 26,1 3 0,3-3 0,2 4 59,-1-4 1,1-2-1,-1 1 1,1 3-89,-1 2 1,1-1 0,-1-5 0,1 0-51,0 0 1,-1 0 0,1 0-153,-1 0 1,1 0 3,-1 0 181,-7 0 0,-3 0 1,-12 0 57,-5 0 0,-9 9 0,-2 8 0,-7-1 0,3 8 0</inkml:trace>
  <inkml:trace contextRef="#ctx0" brushRef="#br0" timeOffset="87">16685 5589 6096,'0'-9'0,"-2"2"30,-3 7 1,3-2-1,-5-2 44,-1-1 0,5-1-42,-8 6 1,7-2 0,-3-1-28,-1-3 1,-1 1-36,-7 5 1,-1 0 10,1 0 1,-1 0-1,0 0 12,1 0 0,5 0 0,0 0 33,-2 0 0,-2 0 1,-1 0 40,-1 0 0,1 0-47,-1 0 0,6 0-19,0 0 0,2 2 1,-4 1 7,2 3 0,6 5 0,-5-4-29,3 2 0,-4-3 0,4 3 17,-3-2 0,-1 6 1,-5-4 2,-1 1 0,6 4 0,0-3 0,-2 4 0,4-4 0,0 0 0,2 2 0,-4-4 0,3 2 0,-1 2 0,5-4 0,-3 0-1,0-1 1,3 3 0,-5-4 46,2 2 1,-6 2-7,2 6 1,-4-2 0,0-3-20,4-1 0,4-5 0,5 3 0,-2 0-32,-1 0 1,-1-3 0,6 5-8,0 2 1,0 2 0,0 1 9,0 1 1,0-1-1,0 1 1,2-3-1,4-3 1,-4 4-1,5-4 5,0 4 0,-5 1 0,5-1 0,-1-2 3,-1-2 1,1-5 0,-4 3 0,1 0 1,3 0 0,0-3-3,-6 5 1,5 0 0,1 5 1,5 1-1,-6-1 0,6 1-1,-5-1 1,1-1 0,-3-2 9,1-2 1,2-6-1,-3 6 7,2 2 1,-1-4-1,-3 1 0,4-3 0,-3 0-16,8-1 1,-5 1 0,3 6-3,-2-2 0,4-5 0,-3 3-2,1-2 1,2 6-1,5-4-8,1 0 0,-6 1 0,0-7-4,2 3 0,2 5 1,1-4 3,1 2 1,-1-5 0,-1 3 9,-4 1 1,4-6 0,-4 3 1,3-3 0,-3-2 0,0 0 2,2 0 0,2 0 0,1 0-1,1 0 1,-6 0 0,0 0-1,2 0 0,2 0 1,1 0-3,1 0 1,-1 0 0,1 0-1,-1 0 1,1 0 0,-1 0-1,1 0-8,-1 0 1,1 0-1,0 0 1,-1 0-18,1 0 1,-1 0 0,1-2-1,-1-2 18,1-1 1,-1-2-1,1 3 1,-1-2 4,1 3 1,-6-5 0,0 3 0,2-1 2,1-1 1,1 3 0,-2-5 3,-2 2 0,0-4 1,4 3-1,-2 1-2,-2 0 0,-6-4 0,4 3 1,1 1-2,-1 0 0,-4-6 0,4 2-1,-1-4 0,-1 0 0,-3 2 0,1 2 18,-1-1 1,0-3 0,-1-2 9,3 1 0,-1-1 0,-5 1 0,0-1-13,0 1 1,0-1-1,0 1 1,0-1 15,0 0 0,0 1 0,0-2 0,-1-3-1,-5-1 0,2 0 0,-5 6 0,0-1-19,0 1 1,3-1 0,-3 1 0,0-1-12,0 1 1,0-1-1,-4 2 1,2 2 1,-2 2 0,-2 0 1,-1-3-122,-1 3 0,2 1 1,2 7 118,2-3 0,0 1 0,-5 5 0</inkml:trace>
  <inkml:trace contextRef="#ctx0" brushRef="#br0" timeOffset="88">6648 6416 8228,'1'9'-1530,"3"-1"691,2-1 877,-1-5 0,-5 7 44,0-3-12,0-5 0,0 9 129,0-5-97,0-3-89,0 5 52,0-7 71,0 0 1,2-5-1,2-3-186,1-1 1,1 4 25,-6-6 1,0 5-1,2-3 10,3 2 0,-3-6 16,3 2 0,-1 2-4,2-2 1,-3 0 4,8-6 0,-7 6 0,3 2-1,1 1 0,-6-4 0,5 2 0,-2-1 1,1 0 1,1 6 0,-3-6 3,1-2 0,6 4 0,-3-2 11,1-2 0,-5 4 0,3-1 1,-1 1 4,-1 0 0,2 4-9,-1-6 0,1 0 1,6-4 1,-2 4 1,-5-4 0,5 4-10,2-4 1,-4 4-1,0 0 1,0 0-7,0 2 1,-3-4 0,3 6-1,0 0-1,0-1 1,-3-5 0,5 2-4,2-3 1,-4 3 0,2 0 0,0 1 0,4-2 0,-2 2 1,-2 3 0,-2-6 0,4 4 0,-2-2 0,2 0 1,1 2 0,3-4-1,-1 2 19,1-2 0,-1-2 0,1-1 0,-1 1 6,1 4 0,0-4 0,1 4-15,4-3 0,0-3 0,2 2 0,-8 3-5,-1 0 0,0 3 0,1-4 1,1 4-10,-1 2 0,6-4 0,1 4 0,-3-3 2,-2-3 0,-1 4 1,-1 0-1,1 0 1,-1 0 0,1 5 0,-1-3 0,1 1 1,-1 1 0,1-6 1,1 3-1,3 1 1,1 0 0,0-4 0,-6 3 0,1 1 12,-1 0 0,6-6 1,0 3-1,0-1-6,2 0 1,-5 6-1,5-6 1,-2 0-7,0 2 1,5-4 0,-3 5-1,0-1 3,0-4 1,3 4-1,-3 0 1,0 0-4,0 0 0,4 0 1,-5-4-1,3 3 13,4 3 1,-7-6 0,1 4-1,-2-2-2,0 0 1,6 7 0,-6-3-1,0 1-12,2 1 1,-4-6-1,6 5 1,0 1 5,-1-2 1,-3 5 0,4-6 0,0 3-13,0-1 1,-4-1-1,3 3 1,-1-1-2,-4 1 0,6 0 0,0 1 0,1-3 7,1 3 0,-6-1 0,6 0 0,-1-1-3,-1 1 0,5 2 1,-3 2-1,1 0-4,-1 0 1,3 0 0,-5 0 0,1 0 1,1 0 0,-1 0 0,6 0 1,0 0-2,1 0 1,-1 0 0,0 0 0,0 0 7,0 0 0,0 0 1,0 0-1,0 0 0,0 0 1,2 0 0,2 0 0,1 0-1,-1 0 1,-2 0-1,0 0 1,2 0-1,1 0 1,1 0-1,-4 0 1,2 0-2,1 0 1,1 0-1,-6 0 1,0 0 0,0 0 0,6 0 0,-1 0 0,1 0 0,1 0 1,-5 0 0,5 0 0,-1 0-2,0 0 1,1 0-1,-3 0 1,1 0-3,-1 0 1,4 0 0,-3 0 0,-1 0-19,-2 0 0,0 0 0,1 0 0,3 0-13,-2 0 1,-2 0 0,-2 0 0,0 0-1,0 0 0,0 0 1,0 2-1,0 2 12,0 1 1,0 1-1,0-6 1,0 2 16,0 3 1,1-3 0,-1 3 0,0-1 6,0 2 1,0-5 0,0 5 0,0-2 3,0 1 1,0-3-1,2 5 1,2-1-7,1-1 1,1 1-1,-6-4 1,0 1 0,0 3 1,0 1-1,0-3 1,0 1-2,0-1 0,1-2 0,-1 0 1,0 1 39,0 3 0,0 0 0,0-6 1,0 0-10,0 0 1,0 0 0,2 0 0,2 0-22,1 0 1,1 0-1,-6 0 1,0 0-7,0 0 1,0 0 0,0 0-1,0 0-10,0 0 1,1 0 0,-3 0 0,-2 0-7,-1 0 1,-3 0-1,5 0 1,-3 0 6,3 0 1,1 0-1,0 0 1,-1 0 2,-3 0 0,1 0 0,5 0 0,0 0 0,0 0 1,0 0-1,-2 0 1,-1 0 3,-3 0 1,1 0 0,5 0 0,0 0 5,0 0 1,-5 0-1,-1 1 1,1 3 2,-3 2 0,7-1 0,-7-5 0,3 0 2,0 0 0,-6 0 0,3 0 0,-1 0 38,-4 0 0,4 0 1,-2 0-1,0 0-37,2 0 0,-5 0 1,3 0-1,-4 0-2,-1 0 0,-1 0 0,1 0 0,-1 0-16,1 0 1,-6 0 0,0 0-38,2 0 0,1 0 34,3 0 0,-6 0 0,0 0 1,2 0 1,-4 0-56,2 0 0,-5 0-126,5 0 64,-8 0-533,12 0 183,-13 0 472,12 0 0,-12 0 0,6 0 0</inkml:trace>
  <inkml:trace contextRef="#ctx0" brushRef="#br0" timeOffset="89">14006 4895 8151,'10'-8'-1967,"-3"7"2070,-7-14 1,-2 11 104,-3-7-13,3 8-177,-6-5 81,8 8-362,0 0 324,0 8 0,6-5 0,1 6-48,2-1 1,-3-1-1,5-3-14,2 1 1,-4 6 0,2-3 11,2 1 1,-4-5-1,2 3 16,2 0 1,2-3-22,1 7 1,1-6 0,-1 5-5,1-3 1,-1 0 0,1-3-4,-1 1 1,-5 1 0,0-4-4,2 3 0,-3-3 1,1 4 1,1-4 0,-2-2 0,-1 1 14,-2 5 1,6-4-6,-2 3 1,-2-3-1,2-2 2,-7 7 0,5-5 2,-3 4-11,-5-4 1,7-1-3,-8 5 1,2-4 39,3 3-9,-3 5 0,5-7-19,-7 8 1,0-5 0,0 5-8,0 2 1,-2-4 0,-1 2 1,-3 2 1,-1-4 0,3 2 3,-1 2 0,-3 1 0,5 3 1,-5-2 13,-1-4 0,4 3 0,-4-3 1,-1 4-9,1 2 0,4-1 1,-5 1-1,1-3-6,0-3 0,0 4 1,-4-4-1,2 4-2,-2 1 0,4 1 1,-2-1-5,-2 1 0,0 0 1,0-3-1,4-1-47,2-2 1,-1-5 0,5 5-316,-3 2 1,1-4 117,5 2 0,0 0 241,0 5 0,0-6 0,0-3 0</inkml:trace>
  <inkml:trace contextRef="#ctx0" brushRef="#br0" timeOffset="90">14287 4911 7952,'-11'-5'-877,"0"-1"1,6 1 981,-6 5 0,5 0 53,-5 0-136,8 0-28,-12 0 0,13 7 1,-5 4-1,1 4-9,1 1 0,-1 1 0,6 1 0,0 3 13,0 1 1,0 5 0,0-3-1,0 2-9,0 3 0,0 1 0,0-3 0,0-3-9,0 0 0,0-6 0,0 4 0,0-3-11,0-3 0,0-5 0,0 0-32,0 2-129,0-6 7,0 1 185,0-8 0,0-8 0,0-1 0</inkml:trace>
  <inkml:trace contextRef="#ctx0" brushRef="#br0" timeOffset="91">14155 4961 7509,'0'-9'-629,"0"3"0,0 12 630,0 5 1,0 3-1,0 3 1,0 1-2,0 4 0,0-1 0,0 4 1,0 1-1,0 0 1,0-6 0,0 4-1,0-2-25,0 0 1,0 2-1,0-4-18,0 2 1,0 0-219,0-5 261,8-8 0,1-2 0,7-7 0</inkml:trace>
  <inkml:trace contextRef="#ctx0" brushRef="#br0" timeOffset="92">14188 4994 8151,'0'11'-776,"-2"0"1,-1 2 654,-3 2 0,1 1 1,5 3-1,0 1 164,0 2 0,0 2 1,0-4-1,0 2-43,0-2 1,0-7 0,0-2-43,0 2 0,5 2-87,1 1 0,7-7 52,-2-3 0,-2-4 77,2-2 0,-7 0 0,3 0 0</inkml:trace>
  <inkml:trace contextRef="#ctx0" brushRef="#br0" timeOffset="93">14254 5027 7440,'-9'17'-486,"2"1"1,7 2-1,0 2 526,0-2 0,0 4 1,2 0-1,1 0-30,3 0 0,1 0 0,-3-4-11,1 2 0,6 0 0,-3-7 1,-1-2-4,1-2 0,4-6-30,-1 6 0,-1-7-34,1 2 1,-6-10-1,4-4 1,-1-1 67,-5-4 0,-1-1 0,-2-3 0,0 1 0,0-1 0,0 1 0,0-1 0,0 1 2,0-1 1,-5 6-1,-3 2 224,-1 1-195,5-4 0,-3 12 0,7 0 1,0 9-4,0 5 1,0 3-1,0 1 1,0 3-16,0 1 1,0 0 0,0-6 0,0 1-28,0-1 1,0 1 0,2-2 0,2-3-3,1-1 32,1-7-9,1 3 0,-3-14 1,5-4-7,-2-4 0,-1-1 0,-6-1 0,0 1-3,0-1 0,0 1 0,0-1 1,0 1-1,0-1 0,0 6 1,-2 2 18,-4 1 0,5 1-16,-5 2 1,4 5-1,2 0-20,0 9 0,0 6 0,0 1-18,0 1 0,2-3 0,2-1 6,1-2 1,3-7-7,-3 1 36,-3-3 0,5-4 1,-7-3-1,2-6 23,4-4 1,-5-1-1,5-1 5,-4 1 0,-2-1 1,0 0-1,0 1 81,0-1 0,-6 6 0,1 0 1,1-2 0,0 6-90,-1 2 0,1 3-107,-7 2 0,8 7 1,-3 4 43,4 4 1,2 1 0,0 1-1,0-1 1,0 1 1,0 0-1,0-1-28,0 1 1,0-6 2,0 0 64,0-8 1,0 3 0,0-12 8,0-5 0,0 2 1,0-2 33,0-2 23,0-1-50,0 4 0,0 12 0,0 13 0,0 5 22,0 0 1,0 6 0,0 0 0,0 1-29,0 1 0,0-8 0,0 4 0,0-2-17,0 0 0,-2 0 0,-1-5-25,-3-1 0,1-5 0,5 0-55,0 2 0,-2-6 57,-4-1 1,4-6 10,-3-6 1,1-1-1,1-6 1,-3 2 25,2-2 1,3-3-1,-1-4 1,-2-2-10,-1 1 1,-1-3 0,6 1 0,0-1 19,0 0 1,0-6 0,0 3 0,0-3-13,0 3 1,0-3-1,0 8 1,0 2 62,0 2 0,6 1 154,-1 1-182,1 7 0,-6 3-39,0 12 1,0 3 0,0 7 0,0 1-8,0-1 1,0 1 0,0-1-1,1 1-1,5 0 1,-4-1-7,3 1 170,-3-1-45,-2-7 0,0-9 1,0-11-89,0-3 1,0-3 0,0 1 0,0-1-13,0 0 1,0-5-1,0 0 1,-2 2 15,-3 2 0,1-4 0,-5 0 1,0 1 40,0 3 0,3 3 0,-3 3 0,0 2-38,-1 3 1,5 1 0,-6 6 0,-2 4-168,-2 7 1,-1 8 0,-1 15-1,1 7 139,-1 8 0,-7 1 0,-1 7 0</inkml:trace>
  <inkml:trace contextRef="#ctx0" brushRef="#br0" timeOffset="94">3605 8351 8213,'0'9'-1794,"0"-2"1719,-7 1 71,5-6 1,-6 7 120,8-4 1,-1-3-50,-5 4-45,4-4 1,-7-1-33,4 5-12,3-4-26,-6 5 41,8-7 1,-5-2 4,-1-3 1,1 1 0,5-7 0,0-2 0,0 4 0,0-2-1,0-2 1,0-2 0,0-1 0,0-1 0,0 6 0,0 0-15,0-2 1,0-1-1,0-3-8,0 1 0,-6-1 0,1 1 17,1-1 1,0 6-1,1 0 1,-3-2 30,3-2 1,1 4-1,0 0 1,-2-2-4,-1-1 0,-1 3 0,6 0-8,0-2 0,0-2-107,0-1 0,0-1 50,0 1 0,6 5 39,-1 0 0,1 0-2,-6-6 0,5 0 8,1 1 0,1 1 0,-3 2 8,1 2 0,3 8 0,-5-5-8,3 1 0,7 3-2,-2-7 0,3 2 0,1-4 0,-4 2 0,4 6 0,-4-6 0,-2 5 22,2-5 1,-5 7 75,5-1 0,-6 3-9,6 2 0,-5-5-70,5-1 0,-2-1 1,4 3-21,-2-1 1,-2-3-1,4 4-9,-2-1 1,-2-2 0,4 3-1,-2-2 1,0 1 0,4 3 8,-4-3 1,3 1-1,-3-5 39,4 1 0,2 3 0,-3 3 0,-1-2-10,-2-1 1,0-3 0,6 5-1,-1-3-34,1 3 1,-1 1-1,1 2-10,-1 0 1,1 0-1,0 0-4,-1 0 1,1 0 0,-1 0 12,1 0 0,-1 0 0,1 0 4,-1 0 1,1 0 0,-1 2 4,1 3 0,-1-3 0,1 3 1,-1-3-2,1-2 1,0 0 0,-1 0 0,1 0-5,-1 0 1,1 0 0,-1 0 0,1 0 1,-1 0 1,6 0-1,0 0 1,-1 0-1,-3 0 1,-1 0 0,1 0 0,2 0-1,2 0 1,2 0-1,-4 0 1,2 0-1,-1 0 0,2 0 0,1 0 1,2 0-1,3 0 0,1 0 0,-1 0 0,-3 0-1,-2 0 1,3 0 0,-3 0 0,2 0 0,3 0 1,-3 0-1,2 0 1,-1 0-1,-1 0 1,3 0 0,-5 0-1,0 0-2,0 0 1,4-5 0,-5-1 0,1 3-7,0 1 1,4 2-1,-4 0 1,0 0-2,-1 0 0,5 0 1,-6 0-1,-2 0-6,-1 0 0,3 0 1,0 0-1,-2 0 13,-2 0 1,-1 0 0,-1 0 0,1 0 4,-1 0 1,-5 0 0,1 0 0,0 0-3,3 0 0,-4 0 1,0 0-2,2 0 1,2 5-1,1 3 1,1 1 0,-6-6 1,0 5 1,2-1 1,1-3 0,3 5-4,-1-2 0,-5 1 0,0-5-9,2 3 1,-3 5-1,-1-4 1,0 1-6,0-1 1,-3 4-1,3-4 14,-2 3 0,4-5 1,-5 6-1,-1 0 19,3-2 1,-5 6 0,6-4-10,-1 4 0,-1-4 0,-3 0 1,1 2-6,-1 1 0,0-3 1,-1 0-1,3 2-5,-2 2 0,-1-4 0,1 0-1,1 2 0,3 0 0,-5 0 0,3-2 0,-2 1 0,3-2 0,-2 1 0,1 2 1,1 1 0,-5 3 0,5-1 7,1 1 0,-6 1 0,3 2 1,-3 2 3,-2-1 0,-2-1 0,-3 0 1,-6 4-92,-4 2 1,-7 3-1,-4 10 1,-5 5 80,-9 4 0,-14 16 0,-5 4 0</inkml:trace>
  <inkml:trace contextRef="#ctx0" brushRef="#br0" timeOffset="95">5655 7458 8083,'10'0'-2255,"4"0"2255,-4 0 0,6-7 0,1-3 0</inkml:trace>
  <inkml:trace contextRef="#ctx0" brushRef="#br0" timeOffset="96">5821 7441 7662,'16'0'-718,"-6"0"1,-1 0 764,-4 0-48,-3 0 0,7 0 1,-5 2 78,1 4 0,1-3-23,-6 8 0,5 0 0,3 6 36,1 0 0,-5-6 0,3-2-10,0-2 0,3-1 0,6-6 6,1 0 0,5-2 1,3-6-1,7-8-89,8-10 0,8-12 1,9-8-1,7-6-151,6-3 0,-28 21 1,2 0 152,0 1 0,1 0 0,2-5 0,1-1 0,2 1 0,-1 0 0</inkml:trace>
  <inkml:trace contextRef="#ctx0" brushRef="#br0" timeOffset="97">5672 7458 7944,'0'-17'-1623,"0"1"1647,0 7 83,0-6 9,0 13 42,0-13-116,0 14-79,0-7 1,2 8 0,3 0 26,6 0 0,4 2 1,0 4-1,-2 5 2,-2 3 1,0-1 0,5 0 0,-1 2 6,-4-2 0,4-2 1,-4 2-1,3-4 79,3-2 0,-1-1 1,3-6-1,3-2-45,5-4 0,12-10 1,7-14-1,7-8-418,8-12 385,11 0 0,-32 12 0,2-3 0,4 3 0,0-1 0</inkml:trace>
  <inkml:trace contextRef="#ctx0" brushRef="#br0" timeOffset="98">18372 8566 6238,'17'5'24,"-1"1"0,-5-1 51,0-5 1,0 0-47,6 0 1,-6 0-19,0 0 1,0 0 0,5 0 0,1 0-24,-1 0 0,1 0 1,-1 0-1,1 0 4,0 0 0,5 0 0,0 0 0,0 0 23,2 0 1,-6-5-1,6-1 1,-2 3 6,0 1 0,2 2 0,-4 0 0,4 0-17,2 0 0,-6 0 1,4 0-1,-2 0-25,0 0 1,2 0 0,-4 0 0,2 0-9,-2 0 0,4 0 0,-2 0 0,-2 0 21,-1 0 1,3 0 0,0 0 0,0 0 10,2 0 0,-4 5 0,6 1 0,-1-2-16,1-3 1,-4-1-1,4 0 1,0 0-13,-1 0 1,1 0 0,3 2 0,-1 2 12,1 1 1,1 1 0,-1-6 0,-3 0 31,-2 0 0,3 0 0,-3 0 0,0 0 44,0 0 1,0 0 0,-4 0 0,2 0-29,-2 0 0,6 0 0,0 0 1,1 0-30,1 0 1,0-6 0,5 1 0,0 1-11,0 2 0,0 2 0,0-1 0,-2-3 8,-3-2 0,7 1 0,-6 5 1,0 0-2,3 0 1,-3 0-1,0 0 1,-1 0 7,1 0 0,3 0 0,1 0 0,0 0-26,0 0 1,0 0 0,2 0 0,2 0-10,1 0 0,1 0 0,-6 0 1,0 0 7,0 0 0,0 0 0,0 0 0,-2 0 2,-3 0 0,3 0 1,-3 0-1,1 2 14,-1 3 0,3-3 0,-4 4 0,3-5-22,-3-1 1,5 0-1,-5 0 1,4 0 10,2 0 0,1 0 1,-3 0-1,-2 0 16,-1 0 1,-1 0 0,6 0 0,-1 0 5,-5 0 1,3 0-1,-7 0 1,1 0-20,0 0 1,6 6 0,-5-1 0,3-1-21,-1-2 1,-4 0 0,2 1 0,-1 3-4,-4-2 1,6-3 0,2-1 0,1 0 7,-1 0 0,3 0 0,-5 0 1,1 0 8,1 0 0,-3 0 0,5 0 0,-4 0 38,-3 0 0,5 0 0,-4 0 0,0 0 26,0 0 0,0 0 1,-4 0-1,2 0-36,-2 0 0,4 0 0,-2 0 1,0 0-9,2 0 1,-4 0 0,6 0 0,-2 0 2,-4 0 0,4 0 1,-2 0-1,-2 0-7,-2 0 0,4 0 0,1 0 0,-1 0 7,1 0 0,-2 0 1,4 0-1,-1 0-17,-4 0 0,4 0 1,0 0-1,0 0-12,0 0 0,4 0 0,-5 0 0,1 0 15,0 0 1,4 0 0,-4 0-1,0 0 42,-1 0 0,5 0 1,-4 0-1,0 0 60,0 0 0,3 0 1,-3 0-1,2 0-15,3 0 1,2 0 0,3 0-1,-1 0-29,0 0 0,0 0 1,2 0-1,1 0-34,3 0 1,1-5 0,-3-1-1,2 3-33,-2 1 0,3 2 0,0 0 0,1 0 27,-1 0 0,4 0 0,-5 0 0,-2 0 2,-2 0 1,-2 0 0,0 0 0,0 0 26,0 0 0,0 0 1,0 0-1,0 0-26,0 0 0,-2 0 0,-1 0 0,-3 0-22,3 0 0,1 0 1,4 0-1,2 0-15,1 0 0,1 0 0,-6 0 0,-2 0 1,-3 0 0,3 0 0,-4 0 0,5 0 3,1 0 1,-2 0 0,-2 0 0,-3 0 7,-2 0 0,4 0 0,-5-2 0,1-2 28,0-1 1,4-1 0,-4 6 0,0 0-2,-1 0 1,5 0 0,-6 0 0,0-1-19,2-5 1,-4 4 0,6-3 0,-2 3 4,-4 2 0,0 0 1,0 0-1,2 0-15,-1 0 1,-3 0-1,0 0 1,3 0 8,1 0 1,0 0 0,-4 0 0,2 0 9,2 0 0,0 0 0,-3 0 0,1 0-21,2 0 0,6 0 1,-4 0-1,-1 0-17,1 0 1,6 0 0,-3 0 0,3 0 1,-3 0 1,4 0 0,-3 0 0,3 0 13,2 0 1,0 0 0,0 0 0,-1 0-13,-5 0 0,4 0 1,-5 0-1,2 0 92,-1 0 1,1 0-1,3 0 1,-1 0-51,-3 0 1,1 0 0,5 0-1,-2 0-46,-3 0 1,1 0 0,-5 0-1,2 0-27,3 0 1,0 0-1,1 0 1,-3 0 46,3 0 0,-5 0 1,3 2-1,0 1 23,-3 3 0,6-1 1,-3-5-1,1 0-13,-1 0 0,3 0 0,-3 0 0,3 0-27,2 0 1,-5 6-1,-1-1 1,1-1 0,-2-2 1,3-2 0,-7 0 0,-2 0 15,-1 0 1,-3 0 0,1 0 0,-1 0 0,1 0 0,-1 0 0,1 0 0,-1 0 91,1 0 1,-1 0-1,1 0 1,-1 0-71,1 0 0,0 0 0,-1 0 0,1 0-18,-1 0 0,3 0 0,1 0 0,2 0-39,-2 0 1,4 0 0,-2 0 0,-2 0 18,-2 0 1,5 0-1,-1 0 1,-2 0-23,-2 0 1,-1 0 0,-1 0 44,1 0 0,-1 0 0,1 0 0,-1 2-3,1 3 0,-1-3 0,1 4 0,0-5-8,-1-1 0,1 0 1,1 0-1,2 0 23,2 0 1,2 0-1,-2 0 1,4 0 8,0 0 0,-1 0 1,-4 0-1,2-1-6,3-5 1,0 4 0,3-3 0,-3 3-5,-2 2 1,3 0-1,-3 0 1,0 0 14,0 0 1,4 0 0,-4 0 0,1 0-17,5 0 0,-5 0 0,3 0 1,0 0-11,-3 0 1,5 0 0,-6 0-1,-1 0-5,1 0 1,4 0 0,-4 0-1,0 0-11,0 0 0,3 0 0,-3 0 0,2 0-31,3 0 0,-3 0 0,1 0 0,1 0 20,-2 0 1,5 0 0,-4 0 0,3 0 11,-3 0 0,5 0 0,-7 0 0,3 0 57,0 0 1,-6 0 0,3 0 0,-1 0-17,-4 0 1,4 0-1,-2 0 1,0 0-17,2 0 0,0 0 0,4 0 0,-4 0-3,-1 0 1,-2 0 0,4 0 0,-1 0-15,-4 0 0,4 0 0,-2 0 0,-1 0 22,-3 0 1,0 0 0,3 0-1,1 0 48,-2 0 0,4-6 0,0 1 0,0 1-26,-1 2 0,-1 2 0,-5 0 1,0 0-16,-1 0 1,1 0-1,-1 0-36,1 0 1,-6 0 0,0 0-8,2 0 1,1 0-3,3 0 1,-1 0 18,1 0 0,-6 0 25,0 0 0,-6 0-25,6 0-272,-7 0-331,3 0 261,-7 0 0,0-1 346,0-5 0,0 4 0,0-5 0</inkml:trace>
  <inkml:trace contextRef="#ctx0" brushRef="#br0" timeOffset="99">29782 7541 6777,'17'9'-63,"-1"-4"0,-7-1 1,-1 0 192,-1 1 255,-5 1-21,5-6-333,-7 0 93,0 0-268,0 7 0,2-5-187,4 3 308,-5 5 17,7-9-11,-8 7-26,0-8 1,5 2-122,1 3 68,-1-3 192,-5 5 11,0-7-148,0 0 0,-7-5 16,-4-1 0,-4 1 16,-1 5 0,-1-2 0,1-2 11,-1-1 0,1-1 1,-1 6-2,1 0 1,5-5-1,0-1 1,-2 3 13,-2 1 0,-2 2 1,1 0-1,-1 0 13,1 0 0,-1-6 1,1 1-1,-3 1-15,-3 2 1,4 2-1,-6 0 1,2 0-7,0 0 1,-6 0 0,6 0 0,0 0-6,-2 0 1,6 0-1,-4 0 1,4 0 16,1 0 1,1 0-1,-3 0 1,-1 0 14,-2 0 1,0 0 0,3 0 0,-1-2 15,-2-3 1,-5 3 0,5-4-1,0 5-41,-2 1 1,3 0 0,-4 0 0,-1 0-29,0 0 0,4 0 1,-3 0-1,1 0-21,3 0 1,-2 0-1,-1 0 1,-2 0-11,-3 0 0,-1 0 0,1 0 0,1 0 31,-1 0 1,-2 0 0,-4 0 0,-2 0 3,-2 0 1,-1 0 0,3 0 0,-1 0-7,1 0 0,-5 0 0,-1 0 0,-1 0 15,0 0 0,7 0 1,-3 0-1,1 1-1,1 5 0,-6-4 0,3 3 1,1-3 3,-1-2 0,-3 0 0,4 0 1,-2 0 0,-4 0 0,3 2 1,-1 2-1,-2 1-11,-1-1 1,-3-2-1,0-2 1,1 0-9,-1 0 1,1 0 0,-1 0 0,0 0-1,1 0 1,-6 0 0,-1 0 0,5 0 6,5 0 1,-5 0 0,5 0 0,2 0 17,1 0 1,-3 0 0,4-2 0,-2-2 13,0-1 1,7-1 0,-3 6 0,1 0 15,1 0 1,-6-2 0,3-1 0,1-3 15,-1 2 1,-3 3-1,4 1 1,-1 0-13,1 0 0,-4 0 0,3 0 0,1 0-1,0 0 1,-5-2-1,5-2 1,0-1 14,-1 1 1,-3 2-1,5 2 1,1 0-36,-3 0 1,7 0-1,-7 0 1,3 0-22,-1 0 0,-5-2 0,3-1 0,1-3 17,0 2 1,1 3 0,4 1 0,-2 0-40,-1 0 0,-1 0 0,4 0 1,-1 0 26,-3 0 0,-5 0 0,3 0 0,1 0 3,0 0 1,-1 0 0,4 0 0,-3 1-46,-2 5 1,3-4 0,-3 3-1,1-3 20,5-2 1,-5 2 0,1 2-1,-1 1-8,1-1 0,-4-2 1,5-2-1,1 0 20,-3 0 0,5 5 1,-7 1-1,3-3 4,3-1 1,-3-2 0,1 0 0,4 0-3,6 0 0,-1 0 0,8 0 0,0 0-33,-2 0 1,-1 0 0,-8 2 0,-2 2-24,-4 1 1,2 1 0,-5-4 0,2 1 47,3 3 0,2-1 0,2-5 1,0 2 22,0 4 1,0-5-1,0 5 1,0-4-24,0-2 0,0 5 1,-1 1-1,1-1 33,0 3 1,0-5 0,0 7 0,0-3-50,0-3 0,2 3 1,1-2-1,3 1 27,-3 1 1,5-5-1,-1 5 1,0-1-6,1-1 0,2 7 0,-2-5 0,-1 0 23,0 1 1,4 3 0,-3-6-1,-1 1-25,0 1 0,4-3 0,-4 5 0,1 0-2,-1 0 0,4-3 0,-4 3 0,2-2 7,4-3 0,2 3 0,1-1 1,1-1 44,-1 3 1,0-7 0,1 7-1,-1-3-4,1 1 1,-1 1 0,1-3 0,-1 3-20,1 2 0,-1-5 0,1 3 0,-1-1 45,1-1 1,-1 8-1,0-3-37,1-1 0,1 0 0,2-4 11,2 6 1,0 4 0,-3 2-31,3-1 1,-2 1 0,7-1 0,1 1-9,-3-1 1,7-5 0,-5 0 0,4 2-17,2 2 0,-2 1 0,-1 1 15,-3 0 1,1-1 0,5 1 0,-2-3 11,-4-3 0,4 4 0,-3-4-7,3 4 1,0 1 0,-1 1-2,-3-1 1,1 1-2,5-1 1,0 1-11,0 0 1,0-6 0,0 0 8,0 1 0,0-2 0,0 1 8,0 2 1,0 1 14,0 3 1,0-6 21,0 0 0,0-6 1,1 4-13,5-1 0,-2-3 0,7-5-30,1 0 0,-2 6 0,1-1 8,2-1 0,-4 0 0,2-1-7,2 3 0,1-1 1,3-3-1,-1 2-21,1 1 1,-1 1 0,1-6 0,0 0 16,-1 0 1,8 0 0,2 0 0,1 0-11,1 0 1,-1 0 0,5 0 0,-3 0-30,-1 0 1,-6 2 0,5 1 0,1 3 20,-3-2 1,7-3 0,-7-1 0,3 0 19,0 0 1,-3 0-1,5 0 1,-3 0-19,3 0 1,1 6-1,2 0 1,0-3 58,0-1 0,6-2 0,-1 0 0,-1 0-23,-2 0 0,0 0 1,2 0-1,1 0-20,-1 0 0,0 0 0,-1 0 0,5 0 4,1 0 1,-3 0 0,3 0-1,0 0-7,0 0 0,1 0 0,3 0 0,-4 0-11,-2 0 0,4 0 0,-5 0 1,-2 0 4,-2 0 1,3 2-1,1 2 1,-2 1 7,-2-1 0,3-2 0,1-2 0,-3 1 3,-1 5 0,4-4 0,1 3 0,1-3 2,-1-2 1,4 0 0,-3 0 0,1 0 5,4 0 0,0 0 0,0 0 0,-2 0 25,2 0 0,2 0 0,1 0 0,-1 0-20,-4 0 0,4 2 0,-4 2 1,4 1-13,1-1 1,1-2 0,0-2-1,-1 0-5,1 0 0,-1 0 0,1 0 1,0 0 1,-1 0 1,1 0 0,-1 0 0,1 0-11,0 0 0,-3 5 0,-1 1 0,-2-3 4,2-1 1,-3-2 0,-1 2 0,0 2-17,0 1 0,-3 1 1,5-4-1,2 1 15,2 3 1,1-1-1,1-3 1,0 2 9,-1 1 1,-5 1-1,0-6 1,2 0 13,2 0 0,2 0 1,-1 2-1,-1 1 3,-4 3 0,9-1 1,-5-5-1,2 0-21,1 0 1,-8 6 0,10-1 0,-2-1 5,-5-2 1,9-2 0,-5 0 0,0 0-12,-4 0 0,7 0 0,-5 0 0,-1 0 43,-1 0 1,-2 0 0,6 2 0,0 1-21,-1 3 0,-5-1 0,0-3 0,0 2-3,-1 1 1,5 1 0,-4-6 0,2 0-16,-2 0 1,2 2 0,-8 1 0,1 3 7,1-2 0,-5-3 0,6-1 1,-3 0-7,1 0 1,-1 0 0,-3 0-1,2 0 2,2 0 0,-1 0 1,-5 0-1,0 0-2,0 0 0,-1 0 0,-3 0 1,-3 0-1,-2 0 1,5-5 0,-3-1 0,1 3 11,1 1 1,-6-4 0,5 1 0,1-1 6,-2-1 1,3 5-1,-5-5 1,0 1-33,0 1 0,3-6 0,-3 3 1,2 1-1,1-2-21,-1 0 1,0 3-1,-6-5 44,2-2 1,6 4 0,-4-2 0,0 0 7,-1 2 0,5-6 1,-4 4-1,0-2 4,0 2 0,3-3 1,-5 3-1,0-4-5,2-2 0,-5 6 0,3 0 0,-4-2 21,-1-1 1,-1-1 0,1 2 0,-3 2-15,-3-2 0,4-1 1,-6-3-1,2 2-22,0 4 1,0-3 0,6 3 0,-3-4 7,-2-2 0,2 6 1,-5 0-1,2-2-27,0-1 1,0-3 0,4 1 35,-4-1 1,2 6 0,-6 0-1,1-2 46,-1-1 1,0 3-1,-3-1-19,2 0 0,5-3 0,-4-2-60,2 1 0,-3-1 0,3 1-14,-2-1 1,-1 1 0,-6-1 15,0 1 1,5 5 0,1 0 2,-3-2 1,-1-2-8,-2-1 1,-2-1-1,-3 0 1,-6 3-103,-4 3 0,-7-4 1,-4 4-1,-5-4 17,-9-1 1,-13-1 0,-12 1 0,-10-1-336,-13 1 437,34 7 0,-3 1 0,-4 0 0,-3 0 0,-6-1 0,-1 1 0</inkml:trace>
  <inkml:trace contextRef="#ctx0" brushRef="#br0" timeOffset="100">5937 7392 6436,'-10'0'-84,"3"0"85,7 0 0,0 2-9,0 3 1,0-1 18,0 7 1,0-6 15,0 6 1,2-1-9,3 1 1,5 1-1,4-4 34,-3 1 0,4-5 0,-4 1-28,4-3 1,1-2 0,1 0 0,-1-2 74,1-3 0,7-6 0,5-11 1,8-6-129,7-3 0,6-4 0,5-4 28,5-5 0,12-11 0,-34 26 0,-1-1 0</inkml:trace>
  <inkml:trace contextRef="#ctx0" brushRef="#br0" timeOffset="101">6879 8483 6455,'15'-2'174,"-2"-1"-171,-2-3 0,0 1 0,5 5-12,1 0 0,-1 0 1,1-2 24,-1-4 0,1 4 0,0-3-1,-1 3 1,6 2-1,0 0 1,-2 0 0,-1 0-2,-3 0 0,3-5 1,1-1-17,2 2 0,0 3 0,-4 1 0,3 0-4,1 0 1,1-2 0,-2-2 0,1-1-13,-2 1 1,4 2-1,0 2 1,1 0 6,5 0 1,-4-5-1,1-3 1,3 1-9,1-1 1,2 3-1,-2 3 1,-2-2 9,-1-1 1,0-2-1,5 3 1,0-2 2,0 3 0,-6-5 0,1 3 0,1 1 18,3 2 0,-1-3 0,-2-1 1,-1 3-13,1 1 0,-3 2 0,1 0 0,1 0-1,-2 0 1,5 0-1,-3 0 1,1 0-1,-2 0 1,5 0-1,-7 0 1,3 0-3,0 0 0,-3 0 0,5 0 0,-3 0 0,3 0 1,-1 0 0,0 0 0,-1 0-11,1 0 1,1 0 0,-1 0 0,-1 0 1,1 0 1,-3 0-1,1 0 1,3 0 10,1 0 0,2 0 0,-2 0 0,-1 2 22,-3 3 0,-1-3 0,3 4 0,-1-3-11,1 3 1,-3-4 0,2 3 0,-1-3-5,-1-2 1,5 0 0,-3 0 0,3 0 8,2 0 0,0 0 0,0 0 0,0 0-5,0 0 1,0-6-1,2 1 1,2 1-14,2 2 0,-1 2 1,-5-1-1,2-3 9,4-2 1,-4 1-1,3 5 1,-3 0-27,-2 0 1,6 0 0,0 0 0,-3 0 13,-1 0 1,4 0 0,-1 0-1,-1 0 0,-2 0 1,4 0 0,-1 0-1,-1 0 3,-2 0 0,0 0 1,1 0-1,3 0 8,-2 0 0,-2 0 0,-2 0 0,0 0-3,0 0 1,6 0-1,-1 0 1,-1 0-4,-2 0 0,-2 0 0,0 0 0,0 0-1,0 0 0,6 0 0,1 0 0,0 0 0,1 0 0,5 0 1,-2 0-1,2 0 0,-2 0 1,4 2 0,-4 1 0,2 3-14,-2-2 0,2-3 1,-6-1-1,2 0-15,4 0 1,0 6 0,0-1 0,-2-1 25,2-2 1,-5-2 0,-1 0 0,-1 0-4,-1 0 0,6 0 0,-3 0 0,-1 2 9,1 3 1,3-3-1,-4 4 1,1-5 0,-1-1 0,0 2 0,-3 2 1,2 1-5,-2-1 1,3-2-1,-1-2 1,-1 2-14,3 3 1,-6-3 0,5 4 0,-1-4 2,-1-2 0,3 5 1,-5 1-1,3-3 3,-2-1 1,3-2 0,-1 0 0,-1 2 7,3 3 1,-6-3-1,5 4 1,-1-3 17,-1 3 0,3-4 0,-5 3 0,3-3 26,-2-2 1,-1 0 0,1 0 0,2 0-16,-3 0 0,1 0 0,0 0 1,2 0-44,-3 0 0,-1 0 0,0 0 1,2 0 12,1 0 0,8-7 0,-3-2 0</inkml:trace>
  <inkml:trace contextRef="#ctx0" brushRef="#br0" timeOffset="102">26574 9707 7449,'0'11'-820,"0"0"1,0-6 867,0 6 0,0-5-41,0 5 1,0-5-8,0 5 0,7-8 0,3 5 0</inkml:trace>
  <inkml:trace contextRef="#ctx0" brushRef="#br0" timeOffset="103">26624 9773 6158,'-9'0'586,"1"0"0,8 2-474,0 3 0,-5-1 0,-1 7-131,2 2 0,3-4 0,1 2-12,0 2 1,0 2 0,0 1 0,0 1-133,0-1 1,0 3-1,0 1 1,0 2-100,0-2 0,0 4 0,0-2 262,0-2 0,0 6 0,0 0 0</inkml:trace>
  <inkml:trace contextRef="#ctx0" brushRef="#br0" timeOffset="104">26607 9757 7697,'0'-12'-107,"2"3"199,4 2 1,-3-4 0,8 4-1,2-3-129,2-2 0,7 2 1,2 1-1,0 2-42,-1 3 1,0-3 0,-5 1 0,2 3-101,2 1 0,0 2 0,-5 0 1,-1 0-225,1 0 1,-2 2 402,-4 3 0,3-3 0,-5 5 0</inkml:trace>
  <inkml:trace contextRef="#ctx0" brushRef="#br0" timeOffset="105">26756 9938 7830,'-7'10'-427,"5"-3"0,2-7 1,9-2 215,0-3 0,6 3 0,-4-6 211,4 1 0,1 5 0,1-5 0</inkml:trace>
  <inkml:trace contextRef="#ctx0" brushRef="#br0" timeOffset="106">26905 9723 7660,'11'-1'-585,"0"-5"637,-7 4 0,5-5 0,-6 9 16,3 3 0,1 3 0,-3 4-54,1-1 1,1 1 0,-6 4 0,0 1 3,0-1 1,-7 1 0,-4-1-14,-4 1 1,-2-6 0,1 0 0,-1 0-12,1-2 1,-6 6-1,0-6 1,0 2-94,-2 0 0,5-7 1,-3 1-1,6-1-386,5 1-46,-4-3 531,13-2 0,2-16 0,9-10 0</inkml:trace>
  <inkml:trace contextRef="#ctx0" brushRef="#br0" timeOffset="107">27136 9707 7767,'11'5'-106,"0"1"0,-7 1 91,2-1 1,-5-3 0,-1 8-45,0 2 1,-5 2 0,-2 3 0,-3 3 59,-3 1 1,1 0-1,-1-6 1,4 1 6,1-1 0,3 1 1,5-1-1,0 1-39,0-1 1,0-4-1,2-3 1,3-2-65,6-3 1,4-2 0,1-2 80,1 0 1,-1 0 0,1 0 0,-1-2 12,1-4 0,0-3 0,-1-6 0,-1 2 5,-4 2 0,4-5 0,-4-6 0,1 2 68,-1 1 0,2 3 1,-5-3-1,-1-1-29,0-2 1,-1 0 0,-6 6-115,0-1 1,0 6-17,0 0 0,-2 7 1,-4-1-1,-3 5-51,0 5 0,-6-1 1,6 7 137,0 2 0,-6 2 0,6 1 0</inkml:trace>
  <inkml:trace contextRef="#ctx0" brushRef="#br0" timeOffset="108">27632 9707 7830,'0'11'-314,"-1"0"249,-5 2 1,2-4 0,-5 2 0,2 2 56,3 2 1,-3-4 0,1 0 7,3 1 0,1 3 1,2 2-94,0-1 1,7-7-1,2-1-65,1-1 0,4-5 158,-3 4 0,4-5 0,1-1 0</inkml:trace>
  <inkml:trace contextRef="#ctx0" brushRef="#br0" timeOffset="109">27699 9558 7830,'-17'0'-1464,"6"-5"1485,0-1-313,7-7 0,-1 11 292,10-3 0,4 10 0,8 5 0</inkml:trace>
  <inkml:trace contextRef="#ctx0" brushRef="#br0" timeOffset="110">27814 9790 7607,'0'9'-515,"0"-2"0,0-9 602,0-3 1,0 1 0,0-7 10,0-2 0,2 6 1,2 0-1,3 1-85,2 0 1,-3 1-1,5 3-35,2-3 1,-4 3 25,2-4 0,-2 12 1,4 5-58,-2 4 0,-5 1 0,5 1 32,1-1 1,-2 1-1,-1-1-46,-2 1 0,4-6 0,-3-2-202,1-2 140,-6 6 156,5-11 0,-10 4 18,-4-12 1,3-1 0,-6-6-1,1 2 4,5-2 1,1-2-1,2-1-69,0-1 0,0 1 0,2 1 1,1 2 25,3 2 1,7 2 0,-4-4-1,2 4 25,0 1 1,0 1 0,5 3 49,1-1 1,-1-1 0,1 6 0,0 0-83,-1 0 1,-5 6 0,0 1 0,0 2-40,-2 4 1,4 2 0,-5 2 0,-1-1-83,0 1 1,1-1-1,-5 1-31,3-1 0,1-1 0,-3-2 153,1-2 0,8 0 0,-4 5 0</inkml:trace>
  <inkml:trace contextRef="#ctx0" brushRef="#br0" timeOffset="111">28393 9608 7213,'9'-11'464,"-3"0"1,-3 9-391,3 2 0,1 7 0,4 10 0,-3-1-104,-1 1 0,-3 5 0,5 0 1,-2-2-145,-3-2 1,3-1-1,1 0 1,-1-1-185,0 1 0,-1-1 1,-4 1-230,3-1 587,-3 1 0,5-1 0,-7 1 0</inkml:trace>
  <inkml:trace contextRef="#ctx0" brushRef="#br0" timeOffset="112">28443 9773 7797,'0'-16'-192,"7"-1"0,4 2 0,4 2-260,1 2 1,6 0 451,0-5 0,15-1 0,-2 1 0</inkml:trace>
  <inkml:trace contextRef="#ctx0" brushRef="#br0" timeOffset="113">29088 9624 6804,'9'0'-291,"-2"0"419,-7 0 1,2-5 0,2-3-93,1-1 1,1 4 0,-6-6-28,0-2 0,5-2 0,3 0 1,-1 3-19,0 0 0,-1 1 0,-4-3 1,1 1-2,3 2 1,-1 0 0,-3-6 25,4 1 1,-5 5 349,5 0-347,-4 7-13,5-3 0,-5 14 0,5 6 1,-1 5-9,-1 4 1,1 2-1,-4-4 1,1 4-65,3 2 0,-1 0 0,-3 1 0,2-3-83,1 0 1,1-4 0,-6 6-1,0 0-459,0-1 608,0-4 0,7 3 0,3-8 0</inkml:trace>
  <inkml:trace contextRef="#ctx0" brushRef="#br0" timeOffset="114">29203 9839 7732,'0'-11'-67,"0"0"0,8 0 1,3-4 25,3 4 0,3 4 1,0 7-123,-1 0 0,1 0 0,-1 0 163,1 0 0,-1 0 0,1 0 0</inkml:trace>
  <inkml:trace contextRef="#ctx0" brushRef="#br0" timeOffset="115">28277 10319 7476,'8'2'-1039,"-8"3"1061,0-3 1,-9 7-88,3-3 16,4-5 91,-5 7 70,7-1 106,7-5 275,-5 5-209,5-7-287,-7 0 1,-1 6-1,-3 1 28,-2 2 0,1-3-7,5 5 1,-6 0 0,1 6-4,1-1 1,2 1 0,2-1-15,0 1 1,0-6 0,2 0-1,2 2-3,1 1 0,1-3 1,-4 0-1,1 2 7,3 2 1,1 1 0,-3 1-1,3-2 30,2-4 1,-3 9 0,3-4 0,0 3 17,0-1 0,1-1 0,3-1 0,-2 1-31,1-1 1,-2 1-1,1-1 1,1 1 5,3-1 1,2 1 0,-3 0 0,-1-1-30,-2 1 0,0-6 0,6 0 1,-1 0 5,1-2 1,-1 6 0,1-6 0,0 2 3,-1 0 1,-5-6 0,0 4-1,2 1-11,2-1 1,-1-4 0,-1 5 0,-2-3-31,2-3 1,2 3-20,1-2 0,1 3 0,-1-5-109,1 3 0,0-1 0,-1-5-418,1 0 1,-1 0 577,1 0 0,-1-7 0,1-2 0</inkml:trace>
  <inkml:trace contextRef="#ctx0" brushRef="#br0" timeOffset="116">28856 10914 6527,'9'0'546,"4"2"1,-5 2-442,1 1 0,-6 2 0,3-1 0,-2 3-15,1 0 0,-3 6 0,5-4 0,-1 4-122,-1 1 1,1 1 0,-6-1 0,0 3-112,0 3 0,0-4 1,0 6-1,0-2-214,0 0 0,0 2 357,0-2 0,-15 4 0,-3 7 0</inkml:trace>
  <inkml:trace contextRef="#ctx0" brushRef="#br0" timeOffset="117">27996 11609 7433,'-9'0'36,"2"0"0,7-2 0,2-2-242,3-1 0,-1-1 151,7 6 1,-6-5-82,6-1 1,-2-1 132,2 1 1,-3 2 315,-8-7-200,0 8 1,-2-10 0,-4 7-46,-5 3 0,-3 3 0,-3 3 0,1 5-19,-1 1 0,1-4 0,-1 6 0,1 1 1,-1-3 0,0 5 1,1-3-1,-1 4-38,1 2 0,1-1 1,2 1-1,4-1-22,2 1 0,-4-1 1,5 1-1,3-1 13,1 1 1,2-1 0,0 1-79,0 0 0,2-1 64,3 1 0,4-8 1,8-4-17,-1-3 0,1-2 0,-1 0-25,1 0 1,-1 0-1,1-2-11,0-3 0,-6 1 37,0-7 331,-8 7-239,5-3 0,-16 14 0,-1 4 19,0 4 1,0 7 0,5 0-1,-3 0-21,-3 2 0,7-5 0,-3 4 0,4 0-36,2-1 1,0 5 0,0-5-1,0-2-102,0-1 1,0-3 0,2 1-75,4-1 0,-3-6 0,9-5 0,0-3-17,3-2 1,3 0 0,3 0 0,3 0 164,1 0 0,3-15 0,5-3 0</inkml:trace>
  <inkml:trace contextRef="#ctx0" brushRef="#br0" timeOffset="118">28244 11873 7543,'-7'9'-315,"3"-1"120,-7-8 602,8 0-196,-5 0 1,10 0-34,4 0 0,3 0 1,7 2-176,1 3 0,-1-3 1,1 3-1,-1-1-65,1 2 1,-1-3 0,1 8 31,0 2 0,-6-4 0,-2 2-281,-2 2 1,-1 2 190,-6 1 242,0 1 1,-2-8 110,-4-3 0,3-4-102,-8-2 0,7-2 1,-2-4-98,5-5 0,1-4 1,0-1-1,0-1-159,0 1 1,5-6 0,2 0 0,3 0-276,2-2 0,5 5 0,3-3 400,2 4 0,0-6 0,-5-2 0</inkml:trace>
  <inkml:trace contextRef="#ctx0" brushRef="#br0" timeOffset="119">28558 11873 6822,'6'-11'419,"1"2"-343,3 2 1,-5-4 0,6 5 0,0 1 12,-2-3 1,6 6 0,-4-3 6,4 3 1,1 2 0,1 0 14,-1 0 1,1 0 0,-1 0-157,1 0 1,-6 7-1,0 3 1,0 1-70,-2 0 0,4 0 0,-7 5-38,-3 1 0,5-1 0,-3 1 27,-1-1 0,-2 1 80,-2-1 0,-2-1 0,-4-4 134,-5-5 0,2-5-9,-2-1 1,0 0 208,-6 0 1,8-1 0,4-5-192,3-5 0,2-4 0,0-1 1,0-1-155,0 1 1,5-1 0,3 3 0,1 1-159,4 2 0,2 0 0,1-4 0,1 2-96,-1 2 0,1 7 0,-1-3 0,1 2 310,-1-1 0,1-7 0,7 4 0,1-8 0</inkml:trace>
  <inkml:trace contextRef="#ctx0" brushRef="#br0" timeOffset="120">29071 11741 7439,'-9'11'9,"3"0"1,-1 0 0,2 5-61,1 1 1,2 0 0,2-1-9,0 1 1,0-6-1,2-2-55,3-2 0,-1 4 46,7-5 1,-5-1 46,5-5 0,-8-2 28,3-3 1,1-4 0,-1-8 67,-3 1 1,-1-8 0,-2-2-42,0 0 0,2 2 1,2 8-1,1-1 107,-1 1 0,-2-1 0,-2 1 0,0-1-41,0 1 1,2 5 0,3 0-12,6-2 1,-2 5-1,2 3-44,2 3 0,2 2 0,1 0 0,1 2 9,-1 3 0,-5 5 0,1 4 0,0-1 16,3-2 1,2-2-1,-3 4 1,-1-2-15,-2 2 1,-5-6-1,5 1-21,2-1 0,1-5 1,3 4-212,-1-5 0,1-2 0,-1-5 1,1-5 69,0-4 106,-1-9 0,8-1 0,2-8 0</inkml:trace>
  <inkml:trace contextRef="#ctx0" brushRef="#br0" timeOffset="121">26773 10831 6481,'-10'-9'77,"3"0"0,5 5 38,-3-1 0,1-1 1,-5 4 73,1-3 1,1 3-173,2-3 1,-5 3-27,-6 2 1,-1 0 0,1 2 4,-1 3 1,3-1 0,1 5 0,2 0 23,-2 0 0,-2 1 1,-1 2-1,-1-1 4,0 2 0,6 2 0,0 2 0,-1-1-16,-3 1 1,0 5 0,2 2 0,2 1-10,-2 5 1,1 1 0,-1 2-1,2 0 2,-2 0 0,4 0 1,-2 2-1,0 2-45,1 1 0,-2 3 1,4-4-1,1 3-19,-1 2 1,-3-3 0,6 3 0,-1-1 32,-1-5 1,5 5 0,-3-1-1,3 1 30,2-1 0,0-1 0,0-6 0,0 0-18,0 0 1,5 0-1,3 0 1,-1-2 95,0-3 1,6 1-1,-2-5 1,2 0-15,-2 0 1,4 3 0,-6-3-1,2 0 6,0 0 0,0 4 0,6-5 0,-3 1-16,-3 0 0,8 4 0,-4-4 1,-1 0-7,1-1 1,9-1 0,-8-5 0,3 0-62,-1-1 0,-1 1 1,1-1-1,2 1 15,2-1 0,2-1 0,-4-2 0,4-2-17,2 2 1,-6-4 0,2 0 0,-3 0 9,-3 0 1,6-3 0,0 3 0,-2 0 2,-1 1 1,-3-5 0,1 4 0,-1-1-28,1-5 0,-1 5 1,1-3-94,0-1 1,-1 3-209,1-1 0,-1-1-43,1-5 0,-6 0-144,0 0 517,0 0 0,-2 0 0,-2 0 0</inkml:trace>
  <inkml:trace contextRef="#ctx0" brushRef="#br0" timeOffset="122">27103 12584 7771,'11'9'45,"0"-3"0,-5 1 0,5 1 40,2 1 1,1-4 0,1 6 0,-2 0-29,-2-1 0,-2 4 0,4-3 1,-4 4-113,-1 2 0,3-1 1,-6 1-1,-1-1-91,-2 1 1,-2-1-1,0 3 1,0 3-269,0 5 414,-8-3 0,-8 15 0,-10-4 0</inkml:trace>
  <inkml:trace contextRef="#ctx0" brushRef="#br0" timeOffset="123">5870 7326 7155,'10'-8'97,"-3"6"46,-7-5-334,0 7 0,0 2 95,0 3 0,2-1 1,3 7 56,6 2 1,-1-4-1,-1 2 1,0 0 29,0-2 0,-3 6 0,5-6 0,0 2 4,-2 0 1,6-1-1,-6 2 1,2-2 32,0-3 1,-6 0-1,6-3 73,2 2 1,-4-1 0,2-5 7,2 0 1,-4 0 0,2-2 0,2-1-29,2-3 0,2-7 1,-1 0-1,1-5-17,-1-4 0,8-8 1,5 1-1,8-8-68,7-7 1,13-11 0,11-7-1,-28 26 1,1 0 3,4-4 0,2-3 0,12-8 0,1-2 0,4-6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0.5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25549 6267 7811,'0'-16'-1200,"0"5"1145,0 0 0,-2 5 88,-4-5 0,3 8 56,-8-3 0,0 2 0,-6 1 72,1-3 0,5 1 0,0 5-127,-2 0 1,4 0 0,-2 0 0,-2 0-13,-2 0 0,4 0 1,0 0-1,-2 0-5,-2 0 1,-7 5-1,0 2 1,2 1 16,2-1 1,-4 4-1,0-3 1,1-1 9,3 0 0,1 6 0,1-2 0,-1 4-3,1 1 1,-1 1-1,1 1 1,1 3 2,4 1 0,-4 1 0,6-2 0,-2 3 14,0 1 1,7 1 0,-3 3 0,2-3 2,-1-2 1,1 5 0,5-3 0,0 2-49,0-1 1,5-1 0,2 2 0,3-5-51,3 1 1,-4-5 0,2 3 0,2-4 20,1-1 1,3-1 0,-2 1 0,-3-3-3,-1-3 0,0 2 0,6-7 0,-1-1 30,1 3 0,0-7 0,-1 5 1,1-4-12,-1-2 1,1 0 0,-1-2 0,1-4-5,-1-5 1,1 2 0,-2-2 0,-3-2-66,-1-1 0,0-3 1,6 1-1,0-1 35,-1 1 1,1-1-1,-1 0 1,1 1-7,-1-1 0,-5 1 0,-2-1 0,1 1 25,-1-1 0,-4 6 0,5 0 0,-1 0 86,0 2 1,-4-4-41,6 8 1,0-6 0,6 5 86,0 2 0,-1 3-56,1 1 1,-1 1 0,1 3-8,-1 2 0,-1 6 0,-2-2 0,-4 1-38,-2 0 0,1 0 0,-5 5-35,3 1 1,-1-1 0,-3-1-1,2-2-169,1-2 1,1 0-329,-6 5 0,0 1-416,0 0 930,0-8 0,7-2 0,2-7 0</inkml:trace>
  <inkml:trace contextRef="#ctx0" brushRef="#br0" timeOffset="1">26177 6515 7924,'9'0'278,"-1"0"1,-10 0-515,-4 0 1,5 2-1,-7 2 29,1 1 0,5 8 207,-3-2 0,3 4 0,2 2 0</inkml:trace>
  <inkml:trace contextRef="#ctx0" brushRef="#br0" timeOffset="2">26508 6284 8347,'0'-7'149,"0"7"1,0 7-1,2 9 1,1 1-121,3-1 0,5 7 1,-4 0-1,1 3-178,-1 4 0,-1-1 0,-6 0 1,1-3-15,5-2 1,-4 3 0,3-3 0,-3 0-37,-2 0 1,0 0-1,0-4 1,0 2 198,0-1 0,0-3 0,0-2 0</inkml:trace>
  <inkml:trace contextRef="#ctx0" brushRef="#br0" timeOffset="3">26458 6367 7671,'0'-17'-1028,"0"0"1074,0 1 1,6 5 0,1 0 0,2 0 25,4 2 1,2-6 0,1 6 0,1-2 46,0 0 1,1 2 0,4-4 0,6 3-34,3 3 1,2-6 0,2 4 0,2-2-12,1 0 1,6 7 0,-3-1-1,-1 3-58,0 2 0,-1 0 1,-6 2-1,-2 3-52,-3 6 0,1 4 0,-5 3 0,0 3-37,0 1 1,-4 5 0,-7-5 0,-4 0 57,-1 2 0,3 0 0,-6 6 0,-1-3 0,-2 3 0,-10-1 0,-3 0 0,-2-3 26,2-2 0,-9 3 0,2-4 1,-6-1 2,-6 1 0,-1-4 0,-2 3 0,0-4-49,0-1 1,-2-1-1,-2-1 1,-1-2 18,1-2 0,-3-6 0,3 5 0,4-3-381,3-3 0,5-3 396,-3-1 0,4-7 0,8-2 0</inkml:trace>
  <inkml:trace contextRef="#ctx0" brushRef="#br0" timeOffset="4">25218 7326 7164,'17'0'99,"-1"-2"1,1-2-40,-1-1 0,8-1 1,4 6-1,3 0 7,2 0 0,7 0 0,6-2 0,6-1 8,3-3 1,9-1 0,2 3 0,8-3-7,1-2 0,12 3 0,-3-3 0,6 0-27,-42 4 0,0 0 0,44-6 0,-46 3 0,1 0 0,0 0 1,0 1 8,45-4 0,-2-4-1,-6 4 1,1-1-17,-2 1 1,-1-4 0,-12 6 0,-4-2-234,-1 0 1,-1 5 0,-13-3 0,-5 2-195,-4 3 1,-3 2 0,-8 2 392,-3 0 0,-4-7 0,-8-2 0</inkml:trace>
  <inkml:trace contextRef="#ctx0" brushRef="#br0" timeOffset="5">26260 7425 7497,'-17'0'-633,"8"-2"0,2-2 710,-1-1 1,5-1 0,-8 6-48,-2 0 0,4 0 87,-2 0 1,5 0-5,-5 0-77,0 0 1,-5 2-1,-1 2-22,1 1 0,5 3 0,-1-3 6,0 6 0,-3 4 0,-2 0 0,1-2-16,-1-2 0,1 0 0,1 5 0,2 1-4,2-1 1,0 1 0,-5 1 0,-1 2-9,1 2 0,-1 2 0,0-4 0,1 2-1,-1-1 1,6 3 0,0-1-1,0 1 4,2 0 0,-4 4 0,6-4 1,0 0 4,-1-1 0,-3 5 0,4-6 0,0 0-2,-1 2 1,3-4 0,3 6 0,-2-2 33,-1-4 0,-1-2 0,4-1 1,-1-1 50,-3 1 1,1 0-1,3-1 10,-4 1 1,4-1 0,-5-1-1,2-2-118,-1-2 1,1-6-1,5 6-304,0 2 1,0-4-21,0 2 0,0-5 349,0 5 0,0-7 0,0 3 0</inkml:trace>
  <inkml:trace contextRef="#ctx0" brushRef="#br0" timeOffset="6">25383 8318 7123,'17'11'271,"0"0"-244,-1 2 1,1-4 0,-1 2-31,1 2 1,-1 0 0,1 0 0,-1-2-181,1 1 1,1-2 0,2-1 0,2-2-381,-1-3 563,-3 5 0,6-7 0,2 5 0</inkml:trace>
  <inkml:trace contextRef="#ctx0" brushRef="#br0" timeOffset="7">24987 9360 7759,'-17'-8'-274,"1"6"1,1-7 0,2 6 139,2-3 0,5 1 122,-5 5 14,8-8-279,-12 6 0,13-5 334,-5 7 0,7-2 392,0-3 548,0 3-768,0-6 1,0 10 0,0 4-101,0 5 1,0 4 0,0 3 0,0 2-25,0 2 0,0 13 1,0-4-1,0 1-219,0-3 0,0-1 1,2 3-1,1-2-120,3-1 1,1-8 0,-3 2-1,1-4-417,-1-1 0,5-1-99,2 1 750,-3-8 0,6-1 0,-4-8 0</inkml:trace>
  <inkml:trace contextRef="#ctx0" brushRef="#br0" timeOffset="8">24987 9360 7829,'9'-17'121,"-2"1"1,-7 5 0,2 1-103,3 3 1,-1-4 0,7 5 0,2 3 20,2 1 0,1-4 1,1 1-1,-1 1 34,1 2 0,-1 2 0,3 2 0,1 2-196,2 1 0,0 6 0,-5-3 0,-3 1-4,-3 4 0,4 2 0,-6 1 0,0 1 20,-3-1 0,-4 1 1,-2-1-1,0 1 40,0-1 1,-2 1 0,-4-1 0,-3 1 23,0-1 1,-6-1 0,6-2 130,0-2 1,-4-5 112,8 5-118,-1-8 0,8 5-34,3-8 0,5 0 1,4 1-1,-1 3-29,-2 2 1,0 5 0,6-6-1,-1 1-43,1 1 1,-6-3 0,0 7-31,2 2 0,-6 1 0,0 1-15,1-4 0,-6 4 0,1-4 39,-6 3 1,-5-3 0,-5-1-1,2-1 8,-1 0 1,-9-3-1,-1 3 1,0-2 19,-2-3 1,4-2 0,-6-2 0,3 0 18,2 0 0,3 0 1,1 0-1,1 0-49,-1 0 0,6 0 1,2-2 13,2-4 1,1-3 0,8-7 15,4-1 0,3-7 0,7-2 0</inkml:trace>
  <inkml:trace contextRef="#ctx0" brushRef="#br0" timeOffset="9">25863 9508 7693,'-15'-1'-150,"4"-5"161,-3 4-10,4-5 0,-4 9 0,1 3 0,4 6-12,1 4 0,-5 2 1,4-1-1,-2 1 22,0-1 0,8 1 1,-3-1-1,2 1-37,-1-1 0,3 1 32,-4-1 0,6-1 0,4-2-33,2-2 0,1-7 0,-1 1 11,5-3 1,3-4 0,3-2 34,-1-1 0,1-8 0,-1 2 0,1-4 75,-1-1 0,-4 5 0,-3 0 62,-2-2 1,4 4 132,-5-2-342,-1 7 0,-3-3 0,2 9-85,1 3 0,2-1 0,-1 7-57,5 2 0,-2-4 0,2 0 0,0 0-44,-2 0 0,6-5 1,-4 2 238,4-5 0,1-1 0,1 0 0</inkml:trace>
  <inkml:trace contextRef="#ctx0" brushRef="#br0" timeOffset="10">26276 9211 7515,'0'-17'-684,"0"6"1316,0 0-519,0 0 1,0 4 0,0 7-80,0 9 1,0 6 0,0 3-1,0 2 42,0 2 1,0 11-1,0-3 1,2-1-111,4 2 1,-4-5 0,3 2 0,-1-1 6,1-1 0,-3 3 0,4-7 0,-3-1-338,3-3 1,-4-1-1,5-1 365,0 1 0,-5-1 0,6 1 0</inkml:trace>
  <inkml:trace contextRef="#ctx0" brushRef="#br0" timeOffset="11">26227 9442 8379,'11'10'15,"0"-5"1,2-3-141,1-2 1,3 5-1,0 1 1,-1-2-189,1-3 0,1-1 0,2 0 313,2 0 0,8 0 0,-5 0 0</inkml:trace>
  <inkml:trace contextRef="#ctx0" brushRef="#br0" timeOffset="12">26756 9409 6638,'-11'-5'326,"0"-1"1,7-1-47,-1 1-241,-4 5 0,1-5 0,-5 10-36,2 1 0,2 8 1,-2-2-1,4 4 5,-1 1 0,7 1 0,-5 1 1,4 2-87,2 2 1,0 1 0,0-7 83,0 1 1,2-1 0,4 1 17,5-1 1,3-5 0,3-2-1,-1-1 1,1-5 1,-1-1 0,3-2 0,1 0-57,2 0 0,7-2 0,-3-1 1,2-5-65,-1-1 1,-5-2 0,4-5 0,-2-1 19,-4 1 0,4-6 0,-2 0 0,-3 1 47,-7 3 1,1-4 0,-5 0 0,-1 0 38,0-2 1,-1 6 0,-6-5 0,0 5 44,0 2 0,-2-1 1,-2 0 113,-1 1 1,-6 5-1,3 2-86,-1 1 1,6 1 0,-5 3 309,1-1-409,5-1 1,-5 14-1,7 3 1,0 3-10,0 3 0,0 5 0,0 0 0,0 0 7,0 2 1,1-6-1,3 6 1,2-2-8,-3 0 0,1 6 1,0-6-1,1-2-24,-1-1 1,-2-3-1,0-1 1,1-2-118,3-2 0,-1-6-24,-5 6 164,8-7 0,-7 1 0,5-10-2,-4-6 1,3-4 0,3-1 0,-1-1 53,0 1 0,1-1 0,-3 0 1,4 1 56,1-1 1,4 6 0,-3 2 44,4 2 1,2 1 0,-1 6 0,1 0-88,-1 0 0,1 0 1,-1 0-1,1 2-9,-1 4 1,1-3-1,-2 8 1,-3 0-52,-1-1 1,0 4 0,6-5 0,-2 2-83,-4 1 1,2-7 0,-6 6-35,2 2 1,-3-6-904,5-1 679,-8-4 358,5-2 0,-1-8 0,2-1 0</inkml:trace>
  <inkml:trace contextRef="#ctx0" brushRef="#br0" timeOffset="13">28525 9293 7679,'-1'-16'41,"-5"-1"0,-3 6 0,-8 2 2,1 2 1,-1 1 0,1 6 0,-1 0-15,1 0 1,-3 0-1,-1 0 1,-2 2-45,2 4 0,1-3 0,3 7 0,-1-1-17,1 0 1,-1 0 0,1 4 0,-1-2 38,1 2 0,5 2 1,1 1-1,3 1-46,3-1 1,3 1-1,1-1-7,0 1 1,7-6 0,2 0 0,2 0 0,0 0-17,2 0 1,7-7-1,2 1 1,-1-3 19,-3-2 1,4 0 0,0 0 0,-2 0-37,-1 0 0,-1-7 1,2-4 61,2-4 0,-2-2 1,-7 1-1,-4-1 105,-1 1 1,-1 5 0,-3 0 0,1-2 50,-1-2 0,-2 4 1,-2 0 6,0-2 0,0 4-52,0-2 0,-2 7-93,-3-1 1,3 5 1,-4 5 0,4 4 1,2 8-1,2 0-6,4-1 1,-4 1 0,5 1-1,-2 2-27,1 2 1,5 6 0,-4-6 0,1-2 19,-1-2 1,0 5 0,-3-1 0,1-2-17,-1-2 0,-2-1 1,0-1-1,2 1-33,1-1 0,1 1 0,-6-1 9,0 1 1,0-6 0,-2-2 25,-4-2 0,3 1 0,-9-5 0,0 3-37,-3-2 0,-2-2 1,1-2-1,-1 0-21,1 0 0,-6 0 0,0 0 0,1 0-14,3 0 1,2 0-1,-1 0 1,0 0-154,1 0 0,5-8 248,0-3 0,7-4 0,-3-1 0</inkml:trace>
  <inkml:trace contextRef="#ctx0" brushRef="#br0" timeOffset="14">28889 9343 7758,'-9'0'688,"2"0"-591,7 0 1,1 0-98,5 0 0,3-7 0,8-2 0</inkml:trace>
  <inkml:trace contextRef="#ctx0" brushRef="#br0" timeOffset="15">29203 9112 7488,'10'1'149,"-5"5"-96,-3 5 1,3 4 0,1 1 0,-2 1-48,-3-1 1,-1 1 0,0 1 0,2 2-167,4 2 1,-4 0 0,3-5-368,-3 0 1,-2-1 526,0 1 0,0-1 0,0 1 0</inkml:trace>
  <inkml:trace contextRef="#ctx0" brushRef="#br0" timeOffset="16">29220 9194 7502,'0'-16'-340,"0"-1"1,7 1 0,2-1 493,1 1 1,4 6 0,-4 3 0,1 2-67,0-1 1,0-5-1,5 5 1,1 3 15,-1 1 0,6 0 0,0-2 0,-1-1-19,-3 1 1,-2 2-1,1 2 1,0 0-87,-1 0 1,-1 8 0,-2 1 0,-4 2-83,-2 0 1,4 0 0,-3 6 0,-1-1-64,0 1 1,-1 1 0,-4 2 0,1 2 64,3-1 0,-1-3 0,-5-2 1,0 1 32,0-1 0,-2 1 0,-3 0 46,-6-1 0,-4-1 0,-1-2 14,-1-2 1,-1-8 0,-2 5-1,-3-3 8,3 1 0,-4-1 1,2-5-1,2 0 51,2 0 0,-4 0 1,0 0-53,1 0 0,3 0-202,2 0 0,1-2 183,4-3 0,3 3 0,8-5 0</inkml:trace>
  <inkml:trace contextRef="#ctx0" brushRef="#br0" timeOffset="17">25962 10137 7813,'-16'0'-225,"-1"0"1,1 0-1,-1 2 238,1 3 0,-1 4 1,0 8 91,1-1 1,1 1 0,2 0 0,2-1 10,-1 1 0,-1 6 1,0 5-1,4 3-30,1 2 1,-3 0-1,4 1 1,0-1 17,-1 0 1,3 0 0,5 2 0,0 1-149,0 3 0,1 0 1,5-6-1,3 0-45,0 0 0,6 0 0,-4 0 1,2 0-192,-2 0 1,4-5-1,-4-3 1,3-1 30,3-4 0,5-1 0,0-4 0,0-4 249,2-6 0,2-3 0,7-2 0</inkml:trace>
  <inkml:trace contextRef="#ctx0" brushRef="#br0" timeOffset="18">26376 10501 7813,'7'9'135,"-5"-2"0,7-7-190,-3 0 0,-3 8 0,6 4 0,1 7 55,-1 3 1,2 5 0,3-5 0,-1 0-15,-2 2 0,0-5 0,6 3 0,-2-4-167,-4-1 1,3-1 0,-3 1 128,4-1 0,2-1 0,-1-2 33,1-2 0,-6-7-16,0 1 1,-6-3 0,4-4 0,-1-3 177,-5-6 1,5-6 0,-3-3 0,-1-4-63,-2-2 0,3 4 0,1-5 1,-2-3-140,-3-1 1,5-8 0,-1 1 0,1 3-131,1 5 1,1 1-1,4 7 1,-2 2-144,-3 1 1,6 8 330,-2 0 0,11 0 0,4-5 0</inkml:trace>
  <inkml:trace contextRef="#ctx0" brushRef="#br0" timeOffset="19">27252 10534 7195,'-5'-17'-26,"-1"1"0,-5 5 1,4 1 103,-3 3 0,5-4 0,-6 6-71,-2 1 0,4 2 1,-2 2-1,-2 2 59,-2 3 0,-1 5 1,-1 6-38,1 1 0,-1 5 0,1 0 0,1-2-24,4-2 0,-2-1 1,8-1-1,1 1-23,2-1 1,2 1-1,0 0 15,0-1 1,0 1 0,2-1-72,3 1 0,-1-8 0,7-4 0,0-1-30,-2 2 0,6-5 0,-4 5 0,4-6 83,1-6 1,1 3 0,-1-8 0,1-2 5,-1-2 0,1-1 0,-1-3 0,-1-1 0,-4-2 1,4 0-1,-6 5 1,2 1 193,0-1 0,-7 1 0,1-1 81,-3 1 1,-2 5 140,0 0-449,0 7 65,0-3 1,0 14 0,0 4-130,0 4 0,2 1 0,2 1 0,1-1-92,-1 1 0,0-2 0,1-3 0,4-1-204,0 2 1,6 0 407,-4-2 0,4 4 0,1-6 0</inkml:trace>
  <inkml:trace contextRef="#ctx0" brushRef="#br0" timeOffset="20">27649 10501 6585,'9'1'228,"-2"5"-196,1 5 0,-6-2 0,3 2 0,-1 0-7,1-2 0,-3 6 1,6-4-1,-3 4-51,1 1 1,1-5-1,-3 0-195,1 2 0,6 2-56,-5 2 166,-1-8 142,-5-2 0,-2-7-6,-3 0 1,3-7 0,-4-4 0,5-4-7,1-2 1,0 1-1,0-1 1,1 1-13,5-1 1,-2 1-1,7-1 1,2 1 31,1-1 0,-1 1 0,2-1 0,3 1 40,1-1 1,-1 2 0,-2 2-1,1 4-30,0 2 1,-1 0 0,1 3 0,-1-2-45,1 3 0,-1 1 1,1 2-1,-1 0-9,1 0 0,-2 7 0,-3 4 1,-2 4 0,-3 2 0,4-1 1,-6 1-1,-1-1-87,-2 1 0,3-1 0,1 1 0,-2-1-200,-2 1 0,-2-1 290,0 1 0,-8-1 0,-1 1 0</inkml:trace>
  <inkml:trace contextRef="#ctx0" brushRef="#br0" timeOffset="21">28343 10352 7723,'8'9'-163,"-6"0"149,3-3 0,-3-3 1,-2 8 12,0 2 1,0 9 0,0 4-41,0 0 1,0-2 0,0-8 0,0 1 6,0-1 1,0-5-1,0 0-955,0 2 989,0 2 0,0 1 0,0 1 0</inkml:trace>
  <inkml:trace contextRef="#ctx0" brushRef="#br0" timeOffset="22">28294 10253 7040,'-7'-10'-161,"5"3"1,-4 7 160,12 0 0,10 0 0,10 0 0</inkml:trace>
  <inkml:trace contextRef="#ctx0" brushRef="#br0" timeOffset="23">28641 9988 7672,'6'-11'-884,"-1"0"860,1 7 0,-4-3 99,3 7 1,-3 2 0,5 3 95,1 6 1,-7 4 0,5 3-1,-4 4-87,-2 6 0,0 3 0,2 2 1,1 0-148,3 0 0,-1 1 0,-3-1 0,2 0 96,1 0 1,1 0-1,-6 0 1,0-2-337,0-3 0,2-3 0,1-4 29,3 1 1,1 0 273,-1-6 0,-4 1 0,5-1 0</inkml:trace>
  <inkml:trace contextRef="#ctx0" brushRef="#br0" timeOffset="24">28988 9905 7192,'0'11'103,"0"0"0,0 2-72,0 2 0,6 3 0,-1 3 0,-1 2-93,-2 3 1,-2 2-1,0 5 1,0-2-95,0-3 0,5 1 1,1-5-1,-1 0-39,3 0 195,-6-2 0,5-6 0,-7 1 0</inkml:trace>
  <inkml:trace contextRef="#ctx0" brushRef="#br0" timeOffset="25">29352 10319 7682,'9'-8'-139,"-3"-3"1,-4 2 0,-4 0 401,-4 2 0,3-1 1,-8 5-103,-2-3 0,-2 1 1,-1 5-113,-1 0 0,1 5 1,1 2-1,2 3 6,2 3 1,0 1 0,-4 3 0,4-1-190,6 1 0,-3-1 0,3 1-72,1-1 1,2 1 0,4 0 65,4-1 1,1-5-1,6-2 1,-2-1 40,2-5 0,1-1 1,3-2-1,0 0 77,-1 0 1,1-5 0,-1-3 94,1-1 0,-1 0 1,-1-4-1,-2 4 36,-2 1 0,-8 1 1,5 3-156,-1-1-43,-5-1 0,7 6-63,-3 0 1,-3 6 151,8-1 0,0 8 0,6-3 0</inkml:trace>
  <inkml:trace contextRef="#ctx0" brushRef="#br0" timeOffset="26">30162 9823 7256,'-16'-17'-62,"-1"8"1,1 3 77,-1 5 0,1 1 1,1 1-1,2 3 5,2 2 1,0 12-1,-5-1 1,-1 3 12,1 4 1,5 1-1,0 7 1,0-3-57,1-1 1,1-1 0,5 4 0,-1-1 17,1-3 1,2-7 0,2 4 0,2-2-25,4 0 0,1 1 1,6-7-1,-2-1-36,2-4 1,2 2 0,1-6 0,1 0 13,-1 1 1,1-3 0,-1-5 0,1 0 33,-1 0 0,6-2 0,0-1 0,-1-5 18,-3-1 0,-1-2 1,-1-5-1,1-1 6,-1 1 1,1-3 0,-1-1 0,-1-2 6,-4 2 0,2 1 1,-6 3 260,2-1 125,-5 1-321,3-1 0,-7 10-111,0 7 1,0 7 0,0 12-9,0 3 1,0-2 0,0 6 0,0-3-226,0-2 0,0-9 0,0 0 264,0 0 0,8-4 0,1-1 0</inkml:trace>
  <inkml:trace contextRef="#ctx0" brushRef="#br0" timeOffset="27">30576 9938 7789,'5'-16'-334,"1"-1"0,1 8 137,-1 4 1,-3 3-491,8 2 687,-7 7 0,11 2 0,-6 8 0</inkml:trace>
  <inkml:trace contextRef="#ctx0" brushRef="#br0" timeOffset="28">30791 9806 7789,'2'11'209,"3"0"0,-3-5 0,4 5 0,-3 0-262,3-2 0,-4 11 0,5-3 0,-2 3-25,1 4 1,-1-4 0,-5 6 0,2-2 8,4-4 1,-4 4-1,3-2 1,-3-2-29,-2-2 0,0-1 0,0-1-266,0 1 1,-2-6 74,-3 0 1,-3-9 299,-3-2 1,-2-8 0,8-8-64,1-1 1,2-5 0,2 0-1,0 2 155,0 2 1,0-4-1,2-2 1,2 0-7,1 0 1,8-4 0,-4 6 0,3 2-2,-1 2 1,0 1 0,5 3 0,1 1-12,-1 2 1,1 1 0,-1-1 0,1 6-25,-1 3 1,6 2 0,0 0-53,-1 0 1,-3 0 0,-3 2 0,-4 3-54,-6 6 1,3 4-1,-3 2 1,-1 1-33,-2 4 0,-2-3 0,0 4 0,-2-1 58,-4 1 0,3 4 0,-8-5 0,-2-2-23,-2-1 0,-2 3 0,1-2 0,-1-4-30,1-3 0,-1-3 1,1 2-1,-1-2-65,1-3 0,-1-2 0,1-5 0,-1 0-79,1 0 0,5 0 214,0 0 0,-1-7 0,-4-2 0</inkml:trace>
  <inkml:trace contextRef="#ctx0" brushRef="#br0" timeOffset="29">30973 9475 7291,'16'-7'-197,"1"0"1,-1-6 419,1 2 1,-1 7-1,1-1 1,1 3-60,4 2 0,-3 0 0,5 0 0,-2 0-18,0 0 0,5 0 0,-3 2 0,0 3-73,0 6 0,4 6 1,-6 3-1,-4 4-87,-5 2 0,2 7 0,-6 5 0,0 1-182,-4 1 0,-3-3 1,-2 5-1,0-1 69,0-5 0,-9 7 127,-7 1 0,-8 11 0,-9 4 0</inkml:trace>
  <inkml:trace contextRef="#ctx0" brushRef="#br0" timeOffset="30">24011 9773 7683,'-17'0'-799,"8"7"1161,2-5-49,0 6-105,5-8-339,-6 0 75,8 0 36,0 0 0,8 0 0,3 0-5,3 0 1,3 0 0,-1 0-79,1 0 1,0 5 0,-1 2 34,1 3 1,-6 1-1,-2 5 62,-2 1 1,-1-1 0,-6 1 0,0-1-25,0 1 0,0-1 0,0 1 259,0-1 0,-2-4 146,-4-1-236,5 0 0,-5 3-216,12-3 1,-3-3-1,8-8-65,2 0 0,7 0 0,2-2 1,-1-2-616,-3-1 757,6-8 0,-6 4 0,6-8 0</inkml:trace>
  <inkml:trace contextRef="#ctx0" brushRef="#br0" timeOffset="31">24127 9707 8549,'-9'2'823,"5"3"-1766,8 6 802,-3 11 0,12 4 0,-5 7 23,1 0 1,-4-2 0,6-1-1,0-3-149,-2 3 0,4-1 0,-7 1 267,-2-3 0,5 1 0,0 5 0</inkml:trace>
  <inkml:trace contextRef="#ctx0" brushRef="#br0" timeOffset="32">24276 9641 8030,'11'0'360,"0"0"1,1 0-268,3 0 0,4 7 0,3 6 1,3 7-124,1 8 0,5 5 0,-3 5 1,1 8-228,-1 8 1,1-1 0,-7 8 0,-3 1 256,-7 2 0,3 2 0,-6 1 0</inkml:trace>
  <inkml:trace contextRef="#ctx0" brushRef="#br0" timeOffset="33">24094 12369 7795,'9'-2'-1271,"-2"-1"767,1-3 390,-7 1 114,7 5 0,-8 0 0,0 0 0</inkml:trace>
  <inkml:trace contextRef="#ctx0" brushRef="#br0" timeOffset="34">24110 12353 6303,'0'-9'-131,"0"1"620,0 8-26,0 0-343,8 0 1,1 0 0,5 2-89,-3 4 1,-1-5-1,-5 7-146,6-1 0,-2-3-157,2 7 1,-7 0 223,2 5 1,-5 1 0,-1-1 0,0 1-24,0-1 1,-1-1-1,-3-2 1,-3-2 21,-3 2 1,-1 0 0,-5 0 0,-1-2 140,1 2 1,-1 1-1,1 1-20,-1-4 0,1 2 0,1-6 304,4 2-291,3-5-28,8 3 0,2-7-54,4 0 0,-3 0 0,9 0-14,0 0 1,3-5-1,2-1 1,-1 3 7,1 1 0,-1 2 0,1 0 0,-1 0-51,1 0 0,-1 0 1,3 0-1,1 0-123,2 0 0,0 0 0,-5 0 0,-1 0 176,1 0 0,7-7 0,1-3 0</inkml:trace>
  <inkml:trace contextRef="#ctx0" brushRef="#br0" timeOffset="35">24408 12254 7848,'16'5'317,"1"2"0,1 3-152,4 2 0,-1 9 0,4 3 1,1 1-96,0 5 0,-6 1 1,2 2-1,-2 0-177,2 0 1,-5 6 0,1-1-1,-7 1-525,-4 1 0,5-3 1,-7 5 631,-1-1 0,-10 5 0,-3-4 0</inkml:trace>
  <inkml:trace contextRef="#ctx0" brushRef="#br0" timeOffset="36">25317 12700 7494,'17'0'-592,"-6"0"302,0 0 526,-7 0 0,3-2-171,-7-3 1,-2-3-1,-2-5 1,-1 2-20,1-1 1,1-1 0,-1-2-191,-2-2 1,1-1-1,5-9 1,0 3 92,0 0 1,0 0 0,0-6 0,0 5 37,0 1 0,0-6 0,0 5 1,0-1 33,0 4 0,0 4 1,0 1-1,0 1 46,0-1-77,0 8 0,2 1 0,1 10 11,3 4 1,5 3 0,-4 9 0,1 3-9,-1 1 1,6 0 0,-2-6 0,2 1-9,-2-1 1,3 1 0,-3-2 0,4-3-31,2-1 0,5-7 1,0 2-1,-2-5 13,-2-1 0,4-1 0,0-5 0,1-3-10,0 0 1,-2-12 0,4 5 0,-1-2 27,-4-1 0,4 3 0,-2-1 0,-1 1 20,-3-1 1,-3 1 0,-2-1 132,-2 0 1,-6 3-1,4 1 444,-1 2-105,-3 7-119,-5-3-409,0 7 1,0 7 0,0 6 0,0 5 44,0 4 1,0 6 0,0-4 0,0 0-26,0 0 0,0 5 0,2-1 0,2 1-81,1-1 0,1 1 0,-6-7 0,0-2-42,0-1 0,1 1 0,3-2 0,3-3-182,3 0 0,-5-6 335,6 2 0,0-7 0,6 3 0</inkml:trace>
  <inkml:trace contextRef="#ctx0" brushRef="#br0" timeOffset="37">26227 12353 7787,'9'11'106,"-3"0"0,-5 0 0,-1 5 1,0 1-140,0-1 1,0 1-1,2-1 1,2 1-85,1 0 0,3-1 0,-5 1 0,5-1 84,1 1 1,-5-1 0,3 1-951,0-1 983,-5-6 0,13-3 0,-6-7 0</inkml:trace>
  <inkml:trace contextRef="#ctx0" brushRef="#br0" timeOffset="38">26310 12237 7779,'0'-17'0,"0"1"-1414,0-1 1414,0 1 0,1 7 0,5 3 0,3 12 0,8 3 0</inkml:trace>
  <inkml:trace contextRef="#ctx0" brushRef="#br0" timeOffset="39">26574 12386 7641,'0'-9'-70,"7"-6"0,-3 13 186,7-3 0,0 5-99,6 5 0,-3 4 1,-3 8-1,-3-1 8,-1 1 1,-3 5 0,5 0 0,-2-2-319,-3-1 1,0-3 0,-1 1-596,3-1 513,-1 1 414,-5-1 0,0-8 0,0-8 22,0-10 0,0-4 0,0-3 1,0 1-9,0-1 1,2 1 0,4-1 0,3-1-5,0-4 0,6 3 1,-6-3-1,2 4-16,0 1 0,0 3 0,6 1 0,-1 4-2,1 1 0,-6-3 0,0 6 5,2 1 1,1 2 0,3 4-28,-1 3 0,-6 5 0,-3 6-6,0 1 0,1 5 0,4 0-199,-1-2 0,-7-2 1,2-1-1,-5-1 196,-1 1 0,6-6 0,0 0 0,-1 0 0,-5 6 0</inkml:trace>
  <inkml:trace contextRef="#ctx0" brushRef="#br0" timeOffset="40">27169 12336 7736,'10'17'84,"-5"-1"0,-1 1 0,-1-1 0,3 1-31,-2-1 1,3 1 0,0-1-306,3 1 1,-5 0-43,6-1 0,-5-1 294,5-4 0,-8-4 0,5-7 0</inkml:trace>
  <inkml:trace contextRef="#ctx0" brushRef="#br0" timeOffset="41">27219 12171 7515,'-9'-17'-620,"-4"1"556,7-1 1,1 6 0,7 2 63,3 2 0,4-6 0,8 4 0</inkml:trace>
  <inkml:trace contextRef="#ctx0" brushRef="#br0" timeOffset="42">28029 11989 7718,'-9'0'-57,"2"0"1,7 2 0,0 3 63,0 6 0,0 4 0,2 3 0,1 3-56,3 1 1,5 5 0,-6-5 0,1 0-183,1 2 0,-3-5 0,5 3-61,-2-4 292,-1-1 0,1-1 0,2 1 0</inkml:trace>
  <inkml:trace contextRef="#ctx0" brushRef="#br0" timeOffset="43">28079 12022 7718,'-7'-17'-451,"5"1"0,-4-1 541,4 1 0,2-1 66,0 1 0,8 1 1,3 4-72,3 6 0,3 3 0,0 2-69,-1 0 1,1 0-1,-1 0 1,1 2-120,-1 3 1,1-1 0,-3 7 0,-1 2 29,-2 1 0,-7 3 0,2-1 1,-5 1-81,-1-1 1,-1 1 0,-3 1 0,-4 1 58,-1-3 0,-2 5 0,-5-10 1,1 3 421,4 3 1,-4-8-57,4-4 1,4-1-166,1 2 0,6-5 0,6 5 0,5-4 10,4-2 0,1 0 1,1 0-1,-1 2-136,1 3 0,5-3 0,0 5 0,-2-1-123,-2-1 0,-6 8 0,-1-2 4,1 4 1,-4-4 0,-3 0 101,-3 2 0,-9 0 0,-4 0 0,-4-4 1,-2-2 0,-1 4 0,-2-3 0,-4-1 0,0 0 0,-2-1-108,1 1 0,3-5 1,-4 3-125,2-3 0,2-2 267,5 0 0,-6 0 0,-3 0 0</inkml:trace>
  <inkml:trace contextRef="#ctx0" brushRef="#br0" timeOffset="44">28773 12072 7214,'0'-17'-97,"0"1"0,-7 6 103,-4 5 0,2-3 0,-2 3 5,-2 1 0,-2 8 1,-1 3-1,-1 1 32,1-1 0,-1 6 0,2-2 0,3 4-31,1 1 1,1 1 0,-1-1 0,4-1 23,0-4 0,5 4-285,-4-4 1,6-4 191,6-1 1,3-5-1,8-2 1,-1-3 18,1-2 0,-1-7 1,3 2-1,1-1 162,2 1 0,0-4 0,-6 4 1,1-2 46,-1 2 0,1 2 1,0 5-65,-1-1 1,-5-1 0,0 6 0,0 2-131,-2 3 1,6-1-1,-6 7 1,2 2 11,0 2 0,-5 5 1,3-2-1,-2-3-298,-3 0 1,3-1 0,1 3-479,1-1 787,-5-6 0,10 4 0,-5-4 0</inkml:trace>
  <inkml:trace contextRef="#ctx0" brushRef="#br0" timeOffset="45">29071 11675 7718,'0'-17'-396,"0"1"495,0 6 0,2 3 0,2 9 10,1 3 1,1 5-1,-5 6 1,3 3 56,2 3 0,5 2 0,-6 3 0,1-3-166,1 0 0,-3-4 1,5 6-1,-2-2-124,-3-4 1,5 4 0,0-2 0,0-2-394,-3-2 0,1-1 1,-1-1 516,-2 1 0,-3 0 0,-1-1 0</inkml:trace>
  <inkml:trace contextRef="#ctx0" brushRef="#br0" timeOffset="46">29021 11956 7878,'17'-6'-94,"0"1"1,-1-6-1,2 3 1,3 1 11,1 0 0,7 1 0,-1 6 0,1-2-109,-1-3 1,1 3 0,-5-3 0,0 3 190,0 2 0,12-8 0,-1-1 0</inkml:trace>
  <inkml:trace contextRef="#ctx0" brushRef="#br0" timeOffset="47">29650 11774 6582,'-17'0'304,"1"0"-216,-1 0 0,1 2 0,-1 1 0,2 5-15,4 1 0,-3-3 0,5 5 0,-2 1-21,0 3 1,7 2 0,-2-1 0,5 1-82,1-1 0,0 1 1,0 1-19,0 4 1,5-3-1,4 1 1,2-6 3,2-2 0,11-9 0,-7 3 0,3-4-79,4-2 0,1 0 0,8-2 0,-1-4-627,-5-5 749,4-4 0,3-8 0,8-3 0</inkml:trace>
  <inkml:trace contextRef="#ctx0" brushRef="#br0" timeOffset="48">30030 11476 7718,'-5'-11'0,"-3"2"-426,-1 2 306,5-6 0,-5 11 130,4-3 70,3 3 1,-5 9 0,7 4 28,0 4 0,0 7 0,0 0 0,0 0-37,0 2 1,0 2-1,0 5 1,0-2-26,0-1 0,0-3 0,0 5 1,0-3-95,0 3 0,0-6 0,0 0 0,0-2-95,0 0 1,0 0-1,1-8 1,3-1-51,2-2 1,-1-5-1,-5 5 154,0-7 1,0 1 79,0-10 1,6-5 0,-1-6 65,-1-1 1,3 1-1,1 1 19,1 4 0,-4-2-14,6 8 0,0-1 0,6 8-81,-1 3 0,1 3 0,-2 5 1,-3-2-40,-1 2 0,0 1 0,6 3 0,0-3-18,-1-2 1,1 0 0,-1-4 0,1-1 6,-1 0 0,1-1 0,-1-6 0,1 0 78,-1 0 1,-5 0 0,0-2 0,2-3 12,2-6 0,-4 1 0,-2-1 0,0-2 0,1-1 1,-7-3-1,3 1 1,-4-1-112,-2 1 1,0-3-1,0-1 1,0-4-417,0-2 0,0 6 0,-2-2 0,-2 4 454,-1 1 0,-1 1 0,6-1 0</inkml:trace>
  <inkml:trace contextRef="#ctx0" brushRef="#br0" timeOffset="49">31270 11377 7464,'0'-16'0,"-1"-1"-81,-5 0 0,2 8 1,-5 2 289,2 0 0,-6 5-35,2-4 1,-4 6 0,-1 6-145,-1 5 0,1 3 1,-1 3-1,1 0-179,-1-1 1,1 6 0,-1 0 0,0 0 62,1 2 0,-1 0 0,3 4 1,3-5 53,5 1 1,-1-3-1,1 4 1,3-1-15,1-4 0,2 4 0,2-2 1,1-1-45,3-3 1,7-7-1,-2 0 31,3 2 0,3-6 0,-1-1 0,3-5 48,3-1 1,-4 0 0,6 0 0,-2-1-30,0-5 1,6-1 0,-6-6 0,-2 2 20,-2-2 1,-1-2 0,0-1 0,-1-1 80,1 1 0,-1-1 0,1 1 127,-1-1 1,-7 6 0,-1 2 615,-1 2-652,-5 1 0,5 8 0,-5 3-154,4 6 0,-5 10 1,5 1-1,-4-2-66,-2-2 0,5-1 0,1-1 0,-1 1-207,3-1 1,-6 1-1,5-1-256,0 1 0,-3-8 530,7-3 0,0-4 0,5-2 0</inkml:trace>
  <inkml:trace contextRef="#ctx0" brushRef="#br0" timeOffset="50">31634 11443 7664,'0'-16'-24,"6"5"1,1 1 169,2 3 1,-3 2-83,5 5 1,-2 1 0,4 3-12,-2 2 1,-6 12-1,5-1 1,-3 1-182,-3 0 1,3 4 0,0 0 0,1 0 83,-1 2 1,0-5 0,-3 3 0,2-4-183,-3-1 0,1-6 0,0 0-445,1 2 517,1-6 0,-8 0 132,-4-7 1,3-7 0,-7-4 0,1-4 81,0-1 1,5-1 0,-1 1 0,1-1 66,-1 1 1,3-7 0,-4 0-1,4-1-40,2 0 0,2 0 0,2 4 0,3-4-43,3-2 1,1 6 0,5-2 0,1 5-15,-1 6 1,1-3 0,1 4-1,2 1 12,2 4 1,2 3-1,-4 0 1,4-2-5,2-1 0,-4-1 0,4 6 1,0 0 14,-1 0 0,-5 8 0,3 3 1,-5 3-44,-2 3 0,-1 1 0,-2 4 1,-4 4-6,-1 0 0,-5 5 0,-8-3 0,-6 3-136,-4 2 0,-9 0 0,-3-2 0,-5-1 35,-1-3 0,-7-1 96,-4 1 0,-11 5 0,-4-7 0</inkml:trace>
  <inkml:trace contextRef="#ctx0" brushRef="#br0" timeOffset="51">24408 13775 8423,'15'2'-18,"-4"3"1,3-1-1,-3 7 1,4 0-137,1-2 1,-4 6 40,-1-4 0,-8 4 0,3 1 41,-4 1 1,-2-6 0,-2 0 97,-4 2 148,4-6-264,-5 0 132,7-7 1,7 0 0,4 0-1,4 0-19,2 0 1,-1 0 0,1 0 0,-1 0-45,1 0 0,-1 0 0,1 0 0,-1 0-50,1 0 1,-2 2 0,-3 2 0,-2 3-19,-3 2 1,-1-3 113,-6 5 0,-2 0 1,-4 5-1,-5-1 15,-4-4 0,-1 4 1,-2-4-1,-3 4-99,-1 1 1,-5-5 0,5-2 0,1 0-98,3 1 1,-4-5 0,0 4-174,2-1 1,3-5 328,6-8 0,-3-4 0,4-8 0</inkml:trace>
  <inkml:trace contextRef="#ctx0" brushRef="#br0" timeOffset="52">24705 13725 7784,'2'-9'-37,"4"4"0,-3 3 1,9 2 163,0 0 0,3 2 0,2 3 0,1 8-60,4 7 1,-2 4 0,8 7 0,-1 1-76,-1 2 1,3 5 0,-6-2 0,-1 1-63,1-1 1,-4 4 0,1-3 0,-5-1-457,-4-2 1,-8 3 0,3-1 525,-4-6 0,-2 2 0,0-7 0</inkml:trace>
  <inkml:trace contextRef="#ctx0" brushRef="#br0" timeOffset="53">26061 13543 7274,'-16'0'0,"-1"0"-391,1 0 0,5 0 395,0 0 0,0 0 1,-6 2-1,1 2 1,-1 1 0,1 6 0,1-3 1,2-1 42,2 0 0,2 6 0,-4-3-14,2-1 0,7 5 1,-1-3 7,3 4 1,2 2 0,2-1-17,3 1 1,-1-3 0,5-1 0,0-2 52,1 2 1,1 2 0,5 0 50,1-4 1,-1 1 0,1-4 0,-1-1-31,1 1 1,-1-3-1,1-3 1,-1 2-50,1 1 1,-1 1-1,1-6-33,0 0 0,-1 5 0,1 1-124,-1-3 0,-5 1 0,0 0-21,2 1 1,2 8 31,1-2 0,-5-2-142,0 2 143,-7-7 0,2 11 0,-10-4 54,-2 3 0,-7 1 1,2-2-1,-3-2 34,-3 2 1,-5 1 0,0 1-1,2-2-12,2-2 0,-5-5 1,1 3-1,2 0 241,2 0 0,1-5 47,1 1-337,-1-3 0,3-4 0,3-3-180,5-6 0,4-4 0,2-1-453,0-1 700,0 0 0,8-6 0,1-3 0</inkml:trace>
  <inkml:trace contextRef="#ctx0" brushRef="#br0" timeOffset="54">26921 13395 7652,'-9'-2'-320,"4"-4"1,1 4 373,-2-3-49,5 3 1,-9 2 88,5 0 0,1 0-9,-7 0 0,6 2 1,-6 2-88,-2 1 1,-2 6 0,-1-4-47,-1 3 0,2-5 0,3 4 0,0 0 1,0 1 0,-1-5 0,0 4 46,2-1 0,0 3 0,-4-4 0,2 0 75,2 1 1,6 5 0,-6-2-4,-2 3 0,4 1 0,-1-2 0,3-2-52,3 2 0,3 2 1,1 1-1,0 1-5,0-1 0,0 2 0,0 3 0,0 1-16,0-2 1,0 0-1,0 0 1,0 2 28,0-1 1,5-3-1,2-3 1,1-2-2,-1-2 1,4 0-1,-3 3 1,-1-1-3,0-2 1,6-5 0,-2 3-4,4-2 0,1 4 1,1-5-47,-1-3 1,1-1-1,0-2 1,-1 0-57,1 0 1,-1 0 0,1-2 43,-1-3 0,1-2 0,-1-6 1,1 2 16,-1-2 1,-1 4 0,-2-2-1,-2-2 7,2-2 0,-4-1 0,0-1-2,-1 0 0,-3 6 0,-5 0 0,0-1 40,0-3 1,0 4 0,0 0-73,0-2 1,-5 4 0,-3 0-69,-1 1 0,-2-3 1,-6 6 44,1 1 0,-1 2 0,1 2 5,-1 0 1,6 0-1,0 2 70,-2 4 1,4-5 0,-2 7-33,-2-1 1,4-5-37,-2 3 13,7-3 0,-1-2 59,10 0 1,5 0 0,6-2 82,1-3 0,-1 3 0,1-5 0,-1 1 66,1 1 0,-1-3 1,1 5-1,-1-3-74,1 2 1,-1-3 0,1 0 0,0-1-17,-1 1 1,1 0 0,-1 3 0,1-1-88,-1 1 0,-5 2 0,0 2-97,2 0 0,-4 0 58,2 0 0,-7 7 0,2 4 0,-5 4 36,-1 2 1,0-1 0,0 1 0,0-1 34,0 1 1,0-1 0,0 1-1,0-1-17,0 1 1,0-1-1,0 1-326,0 0 1,0-6-409,0 0 738,0-8 0,0 5 0,0-8 0</inkml:trace>
  <inkml:trace contextRef="#ctx0" brushRef="#br0" timeOffset="55">27665 13295 8207,'0'17'75,"2"1"1,2 4-1,2 6-96,-3 3 0,-1 2 0,-2 0 0,0-2-156,0-3 0,6 1 0,-1-5 0,-1 0 8,-2 0 1,-2-2-1,0-5 1,0-1-68,0 1 0,0-6 1,0 0 235,0 2 0,0-6 0,0 0 0</inkml:trace>
  <inkml:trace contextRef="#ctx0" brushRef="#br0" timeOffset="56">27467 13361 6874,'11'-11'176,"0"0"0,-5 8 0,5-5-97,2 1 1,-4 5 0,2-5 0,2 1-10,1 1 0,3-3 0,-1 5 0,1-5-41,-1-1 1,6 6 0,2-5 0,0 3-17,0-1 1,4 1 0,-4 5 0,1 0-29,5 0 1,-6 0 0,-1 2-1,0 3-75,-1 6 1,0 2-1,-8 0 1,-1-2 45,-2 2 1,-5 1-1,3 3 1,-2-1-29,-3 1 1,3 0-1,-1 1 1,-3 2 46,-1 2 0,-2 0 0,0-5 1,0-1 7,0 1 1,-5-1 0,-3 1 0,-1-1 18,-4 1 0,-1 0 1,-3-1-1,1-1 33,-1-4 1,1 3-1,-1-3 1,0 2-15,1-2 1,-2 2 0,-3-5 0,-1-1-20,2 0 0,2 4 0,1-3 14,1 1 0,-1-5 0,1 1-58,-1-3 0,0-2-470,1 0 512,-1 0 0,8 0 0,2 0 0</inkml:trace>
  <inkml:trace contextRef="#ctx0" brushRef="#br0" timeOffset="57">24838 15164 7121,'-9'7'-68,"-1"-5"1,7 5 406,-3 1-309,-7-6 1,10 11 0,-7-6-74,3 2 0,0-3 7,1 5 0,-1 0 0,-6 3 0,4-1 2,2-2 1,-6 0 0,2 6 14,-4-1 1,4-5-1,0 0 1,0 2-2,2 2 1,-6-4-1,4-2 1,-2 0-28,2 0 0,-4-3 0,4 5-50,-3 2 1,3-4-184,0 2 41,7-7 188,-3 3 170,7-7 0,1 0 129,5 0 0,3 0-113,8 0 0,-1 0 0,1 0-94,-1 0 0,1-2 1,-1-1-1,1-3-2,-1 2 0,1 3 0,-1 1 0,3-2-26,3-4 0,-4 4 1,4-3-1,-3 3-24,-3 2 1,1-2 0,-1-1-1,1-3-13,-1 2 0,1 3 1,-1 1-139,1 0 1,0-6 19,-1 0 1,-5 1-448,0 5 589,-7-7 0,3 5 0,-7-6 0</inkml:trace>
  <inkml:trace contextRef="#ctx0" brushRef="#br0" timeOffset="58">24887 15114 7545,'-7'-9'-272,"5"2"0,-5 9 351,7 3 1,0-1 0,0 7-21,0 2 0,0 1 0,0 3 0,0 1-29,0 4 0,0 2 1,0 6-1,0-3-6,0 3 1,0 1 0,0 0-1,0-2-25,0-1 1,0-2-1,0 3 1,0-3-13,0-2 1,0 3-1,0-5 1,0-1 4,0-3 0,0-2 0,-2-1 0,-2-2-447,-1-2 1,-1-5-247,6 5 701,0-8 0,0 12 0,0-6 0</inkml:trace>
  <inkml:trace contextRef="#ctx0" brushRef="#br0" timeOffset="59">25185 14965 7621,'11'-1'-395,"0"-5"0,-5 4 458,5-3 10,-8 3 0,12 2-37,-4 0 1,-2 0-1,2 0 14,2 0 1,2 0-1,1 0-49,1 0 1,-1 5-1,-1 3 1,-2-1-6,-2 1 0,0 4 1,6-1-1,-3 4-24,-3 2 1,4-1 0,-6 1-1,0 1 19,-3 4 0,1-3 0,-1 3 0,-1-2 1,3 2 1,-7-4-1,5 4 1,-4-2-25,-2 3 0,0-5 0,0 6 0,0-2-30,0 0 1,0 2-1,-2-4 1,-2 2 25,-1-2 0,-3 4 1,5-2-1,-3-2 70,3-1 0,-1 3 0,0 0 0,-3-2 15,-2-2 0,3-1 0,-3-1 14,2 1 0,-4 0 0,3-1 1,-1-1-68,-4-4 1,4 2-1,-2-6-177,-2 2 0,0-3 0,0 3-294,2-2 475,8-1 0,-12-6 0,6 0 0</inkml:trace>
  <inkml:trace contextRef="#ctx0" brushRef="#br0" timeOffset="60">23779 12468 6760,'-14'2'100,"3"4"0,2-4 0,3 3-56,-5-3 1,2 4 0,-2-1-1,0 1-47,2 1 0,-6-3 1,4 5-1,-2 0-23,2 0 0,-4-5 0,4 3 0,-2 1 56,2 3 0,-3-2 0,3 0 0,-2 0-23,2 0 1,-4 0-1,6 4 1,-2-2 21,0 2 1,5-4 0,-3 2-90,2 2 0,1-4 0,4 1 1,-1-1 29,-3 0 1,1-3 0,5 5 16,0 1 0,0 3 21,0 2 1,0-1 0,0 1-3,0-1 1,0-5 0,2 0-1,3 2 0,-3-4 1,5 1 20,1-3 1,-5 4 0,6-4 34,-1 2 0,-1 1 0,-3 3 20,1-2 0,3-6 0,-5 6-60,3 2 1,5-4 0,-4 0-27,2-1 0,2 3 1,6-4 11,0 2 1,-6-5 0,-2 3 0,0-1-47,0-1 0,-3 1 0,5-4 31,2 3 1,-4-3 0,0 5 0,0-1-4,0-1 1,-3 6-1,5-3 1,2 1 0,-4-5 0,0 3 1,0-2 3,0 1 1,-5 1 0,3-3 5,1 2 0,-5 5 0,7-4 0,-3 2 1,-2-3-1,-3 3 1,2 0-24,2 0 0,-1-3 1,-5 5 8,0 2 1,0-4 0,0 2 0,0 2-66,0 1 0,0-3 0,0 0 0,-2 2 60,-3 2 1,-5 1 0,-6 1 40,-1 0 0,6-3 0,0-1 18,-1-2 1,-3 0 0,-2 4-25,1-4 0,5 2 1,2-6-21,1 2-119,3-5 16,5 3 89,0-7 0,2 0 37,3 0 1,-1 0 12,7 0 0,0 0 16,5 0 0,-5 6 1,-2 1-11,-1 2 0,3-3 0,-4 3 1,1 0-28,-1 0 0,4-3 0,-4 3 0,1 0-8,-1 0 0,6 3 0,-4 4-83,0 1 1,0-1-1,-5 1 11,2-1 0,-1 1 1,-5-1-1,0 1 62,0-1 1,0 1-1,0-1 15,0 1 0,0-1 1,0 1 1,0 0 0,0-1 1,0 1 32,0-1 1,7 1 0,3-1 26,-1 1 0,6-6 0,-4-2 46,3-2 1,3 4-1,-1-5 40,1-2 1,-1-1 0,1 1-8,-1 1 0,-5 1-61,1-6 0,-7 0-325,6 0 0,-5 0-373,5 0 1,-6-6 608,6 1 0,0-15 0,6 1 0</inkml:trace>
  <inkml:trace contextRef="#ctx0" brushRef="#br0" timeOffset="61">26310 14899 6542,'-10'-7'615,"3"5"-148,7-5-67,0 7-322,0 0 1,-2 9-109,-3 8 1,3 1 0,-4 8 0,4 1 7,2 4 0,0-1 0,0 8 1,0-3 9,0-2 1,0-5 0,0 0 0,0-1-63,0-1 1,0 3-1,0-5 1,0 0-119,0 0 0,0-2 0,0-6 40,0 1 1,-1-2 0,-3-2-549,-2-2 700,1-8 0,-2 12 0,-3-6 0</inkml:trace>
  <inkml:trace contextRef="#ctx0" brushRef="#br0" timeOffset="62">26276 14982 7709,'6'-11'-512,"-1"0"362,1 7 203,1-3 0,-3 7 1,5 2 0,-1 3 0,-1-1 1,-3 7-1,1 2-24,-1 2 1,3 1 0,-1 1-1,-1-1-26,2 1 0,-5-1 0,6 1 1,-3-1-40,1 1 0,1-6 0,-3 0-68,1 2 1,3 0-25,-3-2 0,4-4-2,8-7 1,-1-2 89,1-3 1,-1-5-1,1-4 1,-1 1 2,1 2 1,-6 0 0,0-6 0,2-1 13,2-4 0,-1 4 0,-1-5 0,-2 5-2,2 2 0,2-1 0,-1 0 0,-1 1 79,-2-1 0,-1 1 0,2-1-49,-1 1 1,-5 1 0,3 2-2,-2 2 0,1 6 51,-3-6 0,-3 5 67,4-5 0,-3 7 154,3-1-97,-4 3-27,5 2 0,-7 2-98,0 3 1,0 5-1,0 6 1,0 1-9,0-1 0,0 6 1,0 0-1,0 0-11,0 2 0,0-5 1,0 5-1,0-2-27,0 0 0,0 5 1,0-3-1,0 0-48,0 0 1,0 3 0,0-5 0,-2 1-80,-3 0 0,3-4 1,-4 3-394,5-4 0,1-1 511,0-1 0,0-7 0,0-1 0</inkml:trace>
  <inkml:trace contextRef="#ctx0" brushRef="#br0" timeOffset="63">27087 14817 8532,'0'22'0,"0"2"-33,0 1 0,0 3 0,0 5 0,0-2-20,0-3 1,0 1 0,0-5 0,0 0-141,0 0 0,0-2 0,0-6 1,0 1-274,0-1 0,0-5 466,0 1 0,0-9 0,-8 5 0,-1-8 0</inkml:trace>
  <inkml:trace contextRef="#ctx0" brushRef="#br0" timeOffset="64">27103 14784 7101,'0'-17'-119,"2"2"0,2 2 1,1 2 226,-1-1 0,3 2 0,1 1 0,-1 0-23,0 0 1,6 3-1,-2-3-17,4 2 0,1-4 0,1 5 1,0 1 10,-1-3 0,1 7 1,-1-5-17,1 4 1,-1 2 0,1 0-238,-1 0 1,-1 8-1,-2 1 46,-2 0 1,-7 6 0,1-4 0,-5 3 17,-5 3 1,1-1 0,-7 1 0,-2 0 34,-2-1 0,-7 1 0,0-1 0,2 1 52,2-1 0,1-5 0,1 0 0,-1 0 121,0-2 1,6 4-1,0-5-117,-1 1 176,4-5 0,3 3-91,10-7 1,-1 0 0,7 0 0,2 0 19,1 0 1,3-6 0,0 1 0,-1-1-26,1-1 0,-1 5 1,1-3 26,-1 3 1,1 2-21,-1 0 0,-5 7-45,0 4 0,-7 4 0,2 1 1,-5 1-28,-1-1 1,0 1 0,0 0 0,0-1-63,0 1 1,0-1 0,0 1 0,-1-1 4,-5 1 0,2-1 0,-5 1 1,0-1 32,0 1 1,-2-2 0,-4-3 0,2-2 17,2-3 1,0 4 0,-5-5-1,-1-3-26,1-1 0,-1 4 0,0-1 13,1-1 0,-1-2 1,1-4-1,-1-2-94,1-1 0,5-6 1,2 3-1,1-1-307,5-4 424,1-9 0,2 4 0,0-6 0</inkml:trace>
  <inkml:trace contextRef="#ctx0" brushRef="#br0" timeOffset="65">28178 14552 7743,'0'-11'-90,"0"0"0,-5 6 0,-1-7 267,2 0 0,1 4 1,-1 1 61,-1 0 1,-8 5-278,2-4 0,-4 4-72,-2 2 1,1 0-1,1 2 1,2 2 4,2 1 0,2 8 0,-4-2 0,2 4 71,-2 2 1,1-6 0,-1 0 0,3 1 19,3 3 1,-4 2 0,4-1 13,-2 1 1,5-1 115,-2 1 1,5-6-38,1 0 1,7-6-49,4 6 0,4-5 0,1 3-14,1-2 1,-1 4-1,1-5 1,-1 0-16,1 1 0,-1-5 1,1 5-1,-1-1-40,1-1 1,0 2 0,-1-3-25,1 2 0,-1 6 6,1 0 0,-8-3 45,-4 2 1,-3 0 28,-2 5 0,-2 1 13,-3-1 0,-4-1 0,-8-2 11,1-2 0,5-7 1,0 3 30,-2 0 1,-2-3 0,-2 5-49,1-1 1,-1-1 0,1-3 42,-1 1 1,6 1 18,0-6-98,0 0 1,0 0 87,0 0-259,8 0-237,-5 0 36,8 0 142,0 0 1,8-8-1,1-1 1</inkml:trace>
  <inkml:trace contextRef="#ctx0" brushRef="#br0" timeOffset="66">28906 14370 7498,'0'-16'97,"-8"6"1,7 1 35,-5 4 0,-1 1-33,1-7 0,-1 7-100,1-1 0,3 3-25,-8 2 0,0 0 0,-4 2 35,4 3 1,-4-3 0,4 6-19,-4-1 0,-1 2 0,-1 8 3,1-1 1,-1 1-1,1-1 1,1 1-62,4-1 0,-4 1 0,6-1 0,-2 1 35,0-1 0,2 7 1,-4-1-1,4-2-21,2-2 1,-5 4 0,5 0 0,0-2 56,-1-1 1,3-3-1,5 1 1,0-1 103,0 1 0,0 0 1,0-1-39,0 1 0,0-1 1,0 1-48,0-1 1,7-7-1,2-1 1,2-3 17,1 1 0,-1-1 1,5-5-5,1 0 1,-1 0-1,1 0-44,-1 0 1,1 0-1,-1 0 1,1 0-12,-1 0 0,1-5 1,-2-3-1,-3 1-29,-1 0 0,-1-6 1,3 4-1,-2-2 36,1 0 0,-2 0 0,-1-6 11,-2 1 1,-1 4 0,-5 1-77,5-1 0,-4-3 10,3-2 0,-10 6 27,-6 0 0,-4 8 0,-1-3 2,-1 4 1,1 2 0,-1 0 0,0 0 27,1 0 1,-1 2-1,1 2 8,-1 1 0,6 3 52,0-3-72,8-3 1,-3 5 61,12-7 0,-3 0 0,8-1 0,2-3 68,2-2 1,7-5 0,0 4 0,0-2-82,2-4 0,-6 4 0,6 0 0,-2-1-35,0 1 1,2 4 0,-4-5 0,2 1-6,-1 0 1,-3 5 0,-2-1-4,1 3 0,0 2 11,-1 0 0,-5 2-12,0 3 0,-7 5 0,1 6-45,-3 1 0,-2-1 1,0 1-1,0-1-101,0 1 1,0-1 0,0 1-115,0-1 0,0-5-367,0 0 642,0 1 0,8-3 0,1-2 0</inkml:trace>
  <inkml:trace contextRef="#ctx0" brushRef="#br0" timeOffset="67">29501 14221 7469,'9'-7'260,"-1"5"1,-8-3-130,0 10 1,0 4-1,0 8 1,0 1-25,0 4 1,0-1-1,0 6 1,0 1-120,0-3 0,0 7 0,0-5 0,0 3-65,0-3 1,0 3 0,0-7 0,1 1 82,5 0 0,-4-2 0,3-5-890,-3-1 0,4-5 884,-1 0 0,1-7 0,-6 3 0</inkml:trace>
  <inkml:trace contextRef="#ctx0" brushRef="#br0" timeOffset="68">29534 14271 7713,'2'-15'-464,"2"2"82,1 2 1,8 6 671,-2-6 1,4 5-116,1-5 1,-5 8-1,0-5-32,2 1 1,2 5 0,1-5-54,1-1 1,-1 7-1,1-5-24,0 4 0,-1 2 0,1 0 7,-1 0 0,1 0 1,-1 0-188,1 0 0,-6 8 0,0 1 0,0 2 74,-2 0 0,4 0 0,-6 7 1,2 2-55,4 2 0,-4 0 0,1-5 0,-3 0-42,-3-1 1,3 1 0,0-1 68,3 1 1,-7-1 0,3 1 0,-4-1 44,-2 1 0,0-1 0,-2 1 4,-4-1 0,3 1 0,-8-2 0,0-2 41,1-2 0,-4 0 1,3 5-1,-4-1-1,-2-4 0,-5 4 0,0-6 1,2 2 129,2 0 0,1-8 0,-1 5 0,-2-3-66,-2 1 1,-1 1 0,7-3 0,-1 1 32,1-1 0,-1-2 1,1-2-1,-1 2 49,1 3 1,-1-3-334,1 4 1,-1-5-400,1-1 0,5 0 0,0 0 564,-2 0 0,-2 0 0,-2 0 0</inkml:trace>
  <inkml:trace contextRef="#ctx0" brushRef="#br0" timeOffset="69">26491 15958 7574,'0'9'42,"0"-2"-61,0-7 115,0 0-87,8 0 1,-5 0 0,8 0-1,2 0 16,2 0 0,2 0 0,-1 0 0,1 0 3,-1 0 1,6-5-1,2-1 1,2 1-14,3-3 0,2 5 0,4-7 0,2 1 2,2 0 0,7 4 0,-2-6 0,3 0-4,3 1 1,0-4-1,1 3 1,2-4-36,3-2 0,10 1 1,-4-1-1,1 1 19,1-1 1,-2 1 0,1-1-1,-2 1-102,1-1 1,0 6 0,3 0 0,-3-2 7,1-2 0,10-1 1,-7-1-1,4 1 44,4-1 1,-10 6 0,6 0 0,0-2 98,-2-1 0,0 3 0,0 0 0,1 0 39,3 1 1,0-4-1,-8 5 1,-1-1-28,-3 5 1,-5-2 0,4 1-1,-2 1-11,-4-3 0,-3 6 1,-4-3-1,-2 1 14,2-1 0,-6 3 0,-1-4 0,-4 4-26,-2 2 0,-2 0 0,-1 0 0,-5 0 140,-1 0 0,4 0 1,-4 0-1,-1 0-2,1 0 0,-2 0 0,-5 0 1,-1 0-48,1 0 0,-6 0 0,0 0-50,2 0 12,-6 0 0,2 0-872,-3 0-899,-4 0 1683,5 0 0,-14 0 0,-2 0 0</inkml:trace>
  <inkml:trace contextRef="#ctx0" brushRef="#br0" timeOffset="70">30146 15197 7648,'-17'0'0,"-6"-15"0,-3-3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0.6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12683 10005 7935,'-9'0'-1610,"0"-6"1623,4 1-27,3-1 47,-6 6 1,3-2-43,-1-3 4,1 3 1,5-7 21,0 3-14,0 4 0,-2-5 0,-2 5-31,-1-3 1,-3 3 29,3-4 0,1 4 4,-7 2 0,6 0 6,-6 0-6,7 0-37,-11 0 6,14 0 1,-9 2 11,5 4 0,-3 3 0,-4 6 6,1-4 0,5 3 1,-3-3 13,2 4 1,-4-4 0,3-2 0,1 0-4,-1 1 0,-4 1-2,1 5 0,1-1 0,1-2 0,2-2 0,-4-6 1,3 6-2,-1 2 0,6-4 0,-5 2 7,1 2 0,0 2 0,-6 2 21,2-1 0,5-1 0,-3-2 0,0-4 28,0-2 1,3 6 0,-3-2-25,2 4 1,-1-4-22,3 0 1,3 0-4,-4 5 0,5 1 0,1-1 0,0-5 0,0 0 7,0 2 1,0-3-17,0 1 0,0 0 12,0 5 1,0 1 1,0-1 0,5 1 0,1-1 5,-3 1 1,-1-1-1,-2 1-10,0-1 0,0 1 0,0-1-15,0 1 0,2-2 0,2-2 0,1-2 0,-1 1 1,-2-2 1,-2 1 0,1-2 1,3 4 0,2-2 0,-1-6 3,-5 6 0,2-2 0,3 2 0,-3-1 0,4-5 0,-3 3 0,1 4 0,2-1 0,-1-5-4,-5 5 0,6-6-9,-1 7 1,6-7 10,-5 6 0,1-5-8,-1 5 0,-5-6 0,7 4 0,-3 0-4,1 1 0,-1-5 17,-5 6 0,2-5-2,4 5 0,-4-6 0,3 6 1,-3-5 0,0 3-2,3-2 0,-1 6-7,7-2 1,-6-2-12,6 2 1,-7-5 0,3 3 13,1-2 0,-4 1 11,7-3 0,-6-1-5,6 7 0,-5-7 0,3 3 0,-2 0 0,4-3-2,-5 7 0,7-7 0,-10 3 0,6-5 0,-1 3 0,-1-3 0,-1 4 1,1-3-1,6 1 1,-2 2 0,-6-1 0,6-5-1,2 0 1,-4 0-1,2 0 0,2 0 0,-4 0 0,3 0 3,0 0 0,-2 0 0,1 2-2,1 4 1,-2-5-2,1 5 0,0-4 10,5 5 0,-5-5 5,0 3 0,-5-3 45,5-2 0,-6 0-41,6 0 1,-5 0 0,5 0 0,-6 0 4,6 0 1,0 0-16,6 0 1,-6 0-1,0 0-13,2 0 1,-4 0-1,2 0 20,2 0 0,-4 0-27,2 0 1,-5-5 0,5-1 5,2 3 0,-4 1 0,0 0 0,0-2 0,0-1 1,-3-1-1,5 4 1,2-3 0,1 1 0,3-5 2,-1 2 1,-4 1-1,-1 4 1,1-3 0,3 3 0,0-5 5,-4-1 0,4 6 0,-4-5 14,3 0 0,-3 5 0,0-6 29,2 1 0,2 3-29,1-7 0,1 2 1,-1-4-8,1 2 1,-6 8-1,-2-5-30,-1 1 0,4 3 14,-1-7 1,-1 8 0,-1-5 4,-2 1 1,4 3-1,-3-5 2,1 2 1,-6-1 0,5 5-1,-3-5-1,1-1 1,5 4-1,-4-5-2,2 3 1,-3-4 0,3 4-1,-2-2 0,4 3 0,-3-5 14,1-2 1,-5 4 0,3 0-1,-2 0-2,1-1 0,1 5 1,-3-6 25,2-2 1,-1 4-1,-3 0 4,3 1 1,-3 1-8,4 1 0,-4 3-25,-2-8 1,0 0 13,0-6 1,-2 1 5,-4-1 1,4 1-25,-3-1 0,1 0 0,1 1-3,-3-1 1,1 1-1,3-1 8,-4 1 1,4-1-26,-3 1 0,-3-1 0,3 1 13,1-1 0,-3 6 0,1 0 0,3-2 0,-5 4 1,3-2 1,-8 0 0,2-6 0,2 6 0,0 0 0,1-1 0,-3 2 0,4-1 0,-2-2 0,3 6 0,-3 0 0,0 1 6,0 1 1,3-6 0,-5 3-5,-2-1 0,-1 4 0,-3-5 0,0 3 1,6 0 0,0 3-3,-1-1 1,-3-3 0,-2 5-1,1-3 0,-1 1 0,3 3-2,3-4 0,-4 4 1,4-3 0,-4 3 0,-1 2 1,-1 0 0,0 0 0,1 0 0,-1 0 0,1 0 0,1-2 0,2-2 2,2-1 0,2-2 1,-4 3 6,2-2 1,6-1-9,-6 2 1,1 1-1,-2-5-2,1 1 1,5 3 0,-3 3-2,2-4 1,-1 5 13,3-5 1,1-1-8,-7 1 0,0-5 5,-6 6 0,6-3 0,0 5-5,-1-3 0,2 1 0,-1 5-2,-2 0 0,4 0 1,-2 0-83,-2 0 0,4 0-114,-2 0 1,6 0-55,-6 0 1,7 2 0,-2 3 60,5 6 0,6-2 186,1 2 0,6 0 0,-2 6 0</inkml:trace>
  <inkml:trace contextRef="#ctx0" brushRef="#br0" timeOffset="1">13279 9938 5814,'9'0'278,"-2"0"-126,-7 0-218,0 0 52,0 8 0,0-5 10,0 8 1,6-5 0,1 3 4,2-1 1,-3 3 3,5-6 1,-6 1 128,6-6 0,-5 0-67,5 0 0,-6 0 1,5-2-1,-1-2-28,0-1 1,-3-6-1,5 3 1,0-1-7,-2-4 0,5-2 1,-4-1-1,1-1-45,0 1 0,0-1 0,5-1 0,1-2 34,-1-2 0,1-6 0,1 4 1,2 0-21,3 0 1,-1 1 0,-4 2 0,2-1-57,2 2 1,0-4-1,-5 2 1,-1 2 33,1 2 1,-1 3 0,1 2 0,-2 2-26,-4-2 0,3 4 0,-3 0-131,4 1 1,-4 1-193,0 2 368,-7 3 0,11 2 0,-6 9 0</inkml:trace>
  <inkml:trace contextRef="#ctx0" brushRef="#br0" timeOffset="2">13328 9922 5794,'10'2'106,"-5"3"0,-1-3 0,-1 5-71,3 1 0,7-6 3,-2 3 0,-2-3 26,2-2 1,0 0-18,6 0 1,-6 0 0,0 0-6,2 0 1,-4-6 0,2-1-15,2-2 0,-1-2 0,1-4 1,-2 2-20,2 2 0,-4 2 0,2-4 1,2 2 8,2-2 0,2-3 1,-1-4-1,-1-2 2,-4 1 1,9-3-1,-3 2 1,1 0-8,0-2 0,-1 4 0,-1-5 1,1-1-1,1 2 11,4 0 1,-3-4 0,3 5-18,-4-3 1,-1 6 0,-1-4 0,1 4-20,-1 3 0,1-3 0,-3 9 1,-1-2-136,-2 2 0,0-2-47,6 8 0,-6-1-52,0 6 0,-6 2 246,7 3 0,-9 5 0,-3 6 0,-9 1 0</inkml:trace>
  <inkml:trace contextRef="#ctx0" brushRef="#br0" timeOffset="3">13378 9839 8179,'-9'8'-676,"1"-7"0,8 9 0,2-7 776,4 3 0,3 5 0,8-6-57,-1-1 0,-5 3 1,0-1-1,2-2-40,2-3 0,1-1 0,1 0 1,-3-1-11,-3-5 1,4 2-1,-4-7 1,4-2-9,1-1 1,1-5 0,0-1 0,-1-4-5,1-1 0,5 2 0,0-4 0,-2-1-10,-2 3 0,1-7 1,1 5-1,4-6-7,1-6 1,-4 4 0,3-5 0,-1 1 3,5 1 1,3-3 31,2 3 0,0-5 0,0-6 0</inkml:trace>
  <inkml:trace contextRef="#ctx0" brushRef="#br0" timeOffset="4">25714 5738 8090,'-5'-11'-695,"-1"0"0,1 6 965,5-6 1,0 9-266,0 2 1,0 2-1,0 9 1,0 1 23,0 3 1,0 4-1,1 1 1,3 2-32,2-2 1,5 4 0,-4 0 0,0 1-58,1 5 0,-1-1 1,-3 1-1,1-3 23,-1 3 1,0-6-1,-1-2 1,3-2-201,-2 2 1,-3-9 0,-1 3 235,0-1 0,0-8 0,-7 1 0,-2-8 0</inkml:trace>
  <inkml:trace contextRef="#ctx0" brushRef="#br0" timeOffset="5">25698 5821 8090,'9'-8'-514,"-2"7"0,-5-7 1,2 10 591,1 4 0,8-3 1,-2 7-1,4-1-57,1 0 1,6-4 0,0 6 0,0 0-29,2-1 0,-3 2 1,4-4-1,-1 1 22,-4 4 0,4-4 1,-2 2-1,-1 0-7,-3-2 0,-2 0 0,1-5 0,0 2 5,-1-3 0,-5-1 1,0-2-10,2 0 0,-4 0 100,2 0 1,-2-2-8,2-3 1,-3-4 0,-8-8-48,0 1 0,0-1 0,0 1 0,-2-3-7,-4-3 1,3 4 0,-6-6 0,-1 2-52,1 0 0,0-6 0,-4 6 0,2 0-17,-2-2 1,4 6 0,0-4 0,0 5-344,-1 6 20,7-3 1,-3 12 347,12-4 0,10-3 0,10 0 0</inkml:trace>
  <inkml:trace contextRef="#ctx0" brushRef="#br0" timeOffset="6">26739 5440 8090,'-16'8'-131,"7"-6"1,1 3-22,8-10 0,8 1 0,3-5-15,3 1 0,3-3 1,0 6-1,-1 1-146,1 2 313,-1 2 0,1-7 0,-1-2 0</inkml:trace>
  <inkml:trace contextRef="#ctx0" brushRef="#br0" timeOffset="7">26855 5573 7935,'9'7'-245,"6"-5"0,-4 2 245,4-8 0,9-5 0,1-8 0</inkml:trace>
  <inkml:trace contextRef="#ctx0" brushRef="#br0" timeOffset="8">26061 6995 7104,'-9'2'-566,"4"3"669,3 6 0,2 4 0,0 2-38,0-1 1,0 6 0,0 0 0,0 0-47,0 2 0,0 0 0,0 4 0,2-5-48,3 1 0,-1-3 0,5 6 0,-2 1-76,-3-3 0,4 1 1,-3-6-1,1 2-101,1-1 0,-5-9 0,5-2 206,0-3 0,-5-2 0,13-5 0,-6 0 0</inkml:trace>
  <inkml:trace contextRef="#ctx0" brushRef="#br0" timeOffset="9">26045 7078 7224,'7'-10'-336,"-5"1"0,5 6 0,-1-5 453,-1-1 0,8 5 1,-2-3-90,4 0 0,-4 5 0,0-4 0,2 4-4,2 2 0,1 0 1,1 0-1,-1 0-38,1 0 0,-1 0 0,1 0-40,-1 0 1,-5 6 0,-1 1-1,-3 3 29,-3 2 1,-2-2 0,-2 1 11,0 1 0,-2 1 1,-2 0-1,-3-2 15,-3 2 1,5 0 0,-4 0 0,0-2 5,-1 2 1,5-4 0,-4 2 0,1 2 1,1-6-1,3 0 78,-1 1 19,-1-6 1,14 5-54,3-7 0,3 5 0,3 1-20,-1-2 1,1 3 0,0 0-41,-1 3 1,-5-5-1,0 4 1,0 0-16,-2 1 0,0-1 0,-5 4 0,2-2-9,-3 2 0,-1 1 0,-2 3 27,0-1 1,0 1 0,-2-2 0,-3-3 3,-6-1 1,-2 0-1,0 4 1,2-2-2,-2-2 1,-1-2-1,-3 4 4,0-2 0,1-2 0,-1 2-14,1-5 0,5-4-81,0-2 1,7-8-1,-1-3 1,3-3-36,2-3 0,7 1 127,4-1 0,4-7 0,1-2 0</inkml:trace>
  <inkml:trace contextRef="#ctx0" brushRef="#br0" timeOffset="10">26971 6912 8001,'7'9'-665,"-5"-1"568,5-8 1,1 0 123,3 0 0,-2 0 0,2 0 1,0-2-95,-2-4 1,6 5-1,-4-7 1,4 3-96,1-1 0,-5 1 1,0 3-1,2-2 162,2-1 0,1-8 0,1 4 0</inkml:trace>
  <inkml:trace contextRef="#ctx0" brushRef="#br0" timeOffset="11">27087 7111 8001,'-8'16'-240,"7"-7"1,-5-1 0,12-8 0,5-2 143,3-4 1,3 3 0,1-6 0,2-1-190,2 1 285,0 5 0,2-18 0,2 4 0</inkml:trace>
  <inkml:trace contextRef="#ctx0" brushRef="#br0" timeOffset="12">26343 8698 7948,'0'9'-1398,"0"-3"1410,0-12-24,0 5 0,0-14 40,0 4 0,0 2 0,0-2 25,0-2 1,1-2-42,5-2 0,3 3-11,8 3 1,-1-2-14,1 7 0,-1 1 0,-1 7 15,-4 3 1,4 4 0,-6 8-23,0-1 0,0 1 0,-5 0 1,3-1 0,2 1 0,-5-1 0,3 1 0,-1-1 17,0 1 0,-1-1 0,-5 1 6,0-1 0,6 1 1,-1-1 25,-1 1 0,-2 0 1,-2-1 22,0 1 1,0-1-62,0 1-182,0-8 173,7-2 1,-3-9-6,7-3 1,-8 1-1,3-7 20,-4-2 0,-2 4 1,0-2 6,0-2 1,0-1 0,0-3 25,0 0 1,0 1 0,1-1 38,5 1 0,-4 5 1,3 0 1,-3-2 0,0-2-80,4-1 0,-3-1 1,8 1-34,2-1 0,-4 2 0,2 3-17,2 1 0,2 1 1,0-3 43,-4 2 0,-2 8 0,-4-3 6,6 4 0,-2 1 1,3-3 3,0-2 0,-2 1 0,1 5-2,1 0 0,-2 0 1,-1 2 4,-2 3 1,4 4 0,-3 8-1,-1-1-4,0 1 1,1 0 0,-5-1 0,3 1 68,-3-1 1,5 1 0,-3-1 0,-1 1-11,-2-1 0,-2 1 0,2-1 1,1 1-9,3-1 0,-1 1 1,-3 0-39,4-1 1,-3 1 0,8-1-14,2 1 0,-4-8 1,1-2-1,-1-1-7,0-1 0,-3 1-13,5-6 1,0 0-1,5-2-53,1-4 0,-1-1 1,1-6-1,-1 2-70,1-2 0,-1-1 0,1-3 1,-2 1 146,-4-1 0,11-7 0,-4-2 0</inkml:trace>
  <inkml:trace contextRef="#ctx0" brushRef="#br0" timeOffset="13">27500 8467 6290,'-9'0'528,"2"0"-497,7 0 0,1 0-147,5 0 0,-2 0 0,7 0-57,2 0 1,-4-2 172,2-4 0,0 4 0,5-5 0</inkml:trace>
  <inkml:trace contextRef="#ctx0" brushRef="#br0" timeOffset="14">27566 8682 7916,'9'0'-420,"-1"0"1,-1 0 0,2-2 381,1-4 0,-1 4 0,-4-3 0,4 1-203,1-1 241,4 3 0,-5-13 0,8 6 0</inkml:trace>
  <inkml:trace contextRef="#ctx0" brushRef="#br0" timeOffset="15">28195 8235 7770,'-8'9'-547,"-3"-3"0,2-4 532,-2-2 0,6 0 1,-5-2 0,3-4 0,2 3 29,5-8 1,0 0-11,0-6 1,0 6 0,1 2-20,5 2 1,3 1-25,8 6 1,-1 0 0,1 0-28,-1 0 0,-5 6 0,0 1 0,0 2 9,-2 4 0,1 2 1,-7 1-1,3 1 2,-2-1 1,-3 6 0,1 0 0,2 0 53,1 2 0,1 2 0,-6 7 0</inkml:trace>
  <inkml:trace contextRef="#ctx0" brushRef="#br0" timeOffset="16">28277 8615 7906,'0'17'-792,"2"-8"568,4-3 0,-3-4 188,8-2 0,-5 0 51,5 0 1,0 0 7,5 0-23,-6-8 0,4-1 0,-4-8 0</inkml:trace>
  <inkml:trace contextRef="#ctx0" brushRef="#br0" timeOffset="17">27699 5325 7955,'-17'-11'0,"0"2"0,1 1-293,-1 5 1,1-5 0,-1 1 0,1-1 143,-1 1 1,1 0-1,-1 1 1,1-3 366,-1 0 0,6 0-86,0 3 0,2-3 0,-4-6-8,2 4 0,7-3 1,-1 3-43,3-4 1,2-2-1,2 1-108,3-1 1,-1 8 0,7 2-105,2-1 0,2 7 1,1-5 76,1 4 1,-1 4-1,1 2 1,-3 3-163,-3 2 1,4 8 0,-6 7-1,2 0 100,0-1 1,-5 12 0,3-2 114,-2 2 0,-1 0 0,-6-2 0</inkml:trace>
  <inkml:trace contextRef="#ctx0" brushRef="#br0" timeOffset="18">27632 5573 7955,'0'16'-208,"0"1"0,0-6 0,2-2-107,4-2 0,-3-1 230,8-6 0,-5 0 0,5 0 117,2 0 0,-4 0-32,2 0 0,0 0 0,6 0 0</inkml:trace>
  <inkml:trace contextRef="#ctx0" brushRef="#br0" timeOffset="19">27897 6730 7916,'7'-9'-360,"4"4"1,4 3 0,2 2 0,-1 0 255,1 0 1,-3 2 0,-1 3 0,-2 4-203,2 1 306,2 4 0,1-5 0,1 8 0</inkml:trace>
  <inkml:trace contextRef="#ctx0" brushRef="#br0" timeOffset="20">28162 7111 7632,'0'22'0,"0"0"-148,0-2 1,0-2 332,0-1 0,7-2 1,4-4-791,4-6 605,1-3 0,8-2 0,2 0 0</inkml:trace>
  <inkml:trace contextRef="#ctx0" brushRef="#br0" timeOffset="21">28740 4597 7917,'-9'-2'-637,"2"-1"488,-1-3 0,7-1 0,-5 1 1,6-3 113,6 0 0,-3-4 1,7 6-1,-1-1 15,0 1 1,2-4 3,5 5 1,1 3-2,0 8 0,-8 4 0,-2 10 0,-1 1 20,-1 2 0,2 7 0,-3-1 1,2 3 23,-3 2 0,-1 8 0,-2 1 0,0 2-4,0 0 0,0-2 0,0 4 0,0-1 56,0 0 0,-5-2 1,-1-1-1,2-2-33,3-3 1,-5-2 0,1-4 0,1-1-37,2-3 0,4-5 0,2 4 0,3-2-48,2-4 0,-3-2 1,5-1 33,1 0 1,3-3-1,2-3-10,-1-5 1,1 1 0,-1-1 5,1-3 1,-1-1 0,-1 0-28,-4 4 0,2-3 0,-7 8 0,-3 4 26,-1 5 0,-2 0 0,0 8 0,0 1 6,0 3 0,0 2 0,0 5 1,0 3 3,0 1 1,-5 4 0,-1-3 0,0 4-3,-1 2 0,5-2 0,-3-2 0,3-2-1,2 2 0,0-4 0,0 0 0,0 0 0,0 1 0,5-5 0,3 4 0,-1 1 0,1-1 0,4-5 0,-1 1 0,4-1 1,2 2 1,-1-4 0,1 5 0,-1-1 0,1-1 0,5 1 0,0-4 0,-2 3 10,-2 6 0,-1-1 1,0 1-1,-1 0 32,1-2 0,-1 4 1,1-6-1,-3 1 17,-3-1 0,2-1 0,-5-6 1,-1 0 18,0 0 1,4 0 0,-5 0 0,-2 0-3,-3 0 1,5 2-1,-1 2 1,-1 2-30,-2-3 0,-2 7 0,0-1 1,0 2 3,0 0 1,0 0-1,2 8 1,1 1-80,3 2 0,-1-5 0,-5-6 0,0 2-8,0 1 0,0-4 0,0-5 0,0-5 20,0-5 1,0 1 0,0-7-32,0-1 1,0-3-31,0-2 0,-7-6-1,-4-5 1,-4-3 0,-3-4 0,-2-3-178,-2-6 1,-6-6-1,4-5 1,-1-4-310,-5 1 564,-1-14 0,-2 4 0,0-15 0</inkml:trace>
  <inkml:trace contextRef="#ctx0" brushRef="#br0" timeOffset="22">29617 6499 7896,'9'-8'-144,"-2"5"0,-5-6-1012,4 1 1144,-4 3 1,7-1 70,-4 1-25,-3-1 0,5 8 1,-5 2 25,4 1 1,-4 3 0,3-3-1,-3 6 9,-2 4 0,0 1 0,2 1 0,1-1-34,3 1 1,1 0 0,-3-1 0,2 1 24,-3-1 1,-1-5 0,0-2 67,3-1 1,-1-3 71,7-5 0,0-16 0,9-14 0,6-18-206,7-16 1,-8 24 0,2-3 0,2-6-1,2-3 1,7-5 0,3-1 5,7-7 0,3-1 0,7-3 0,2-1 0,-18 20 0,-1 0 0,1 1 0</inkml:trace>
  <inkml:trace contextRef="#ctx0" brushRef="#br0" timeOffset="23">25036 11179 6585,'0'-11'-297,"-2"1"373,-3 3 0,3-6-3,-4 2 0,-1 2 87,2-2 0,-8 5-140,2-5 1,2 8-25,-2-3 0,5 10 0,-3 3 0,0 1-37,-1-1 0,5 6 34,-6-2 0,7 4 1,-1 1-1,1-1 1,-1-4 0,3 4 0,-4-4 1,4 3 5,2 3 0,0-1 0,0 1 0,0-1 26,0 1 0,6-1 1,1 1-21,2 0 1,-3-1 0,5-1 0,0-2 6,-2-2 1,6-2-1,-6 4 1,2-4 25,0-2 1,0 6 0,6-2 4,-1 4 0,-5-4 1,0-2-1,0 0-29,-2 0 1,1 2 0,-7 6 3,3 0 1,-1-1 0,-5 1 0,0-1-18,0 1 0,-1-1 1,-3 1-9,-2-1 1,-5 1 0,4-2 0,-2-3 0,-4-1 0,4 0 1,-2 4-1,0-2-13,1-2 1,-4-5 0,3 3-149,-4-2 1,4-1-247,0-6 412,7 0 0,-10-15 0,4-4 0</inkml:trace>
  <inkml:trace contextRef="#ctx0" brushRef="#br0" timeOffset="24">25417 10964 8141,'-11'0'-1746,"-1"0"2163,9 0-396,-5 0 1,8 2 30,0 3 0,0 4 0,0 8 0,0-1-26,0 1 0,6-1 1,1 3-1,1 1-35,-1 2 0,6 6 1,-4-5-1,2 1-50,0 0 1,-5 6 0,3-3 0,-2 3-15,-3-3 0,3 4 0,-1-3 0,-1 1 22,3-1 1,-7 3 0,5-3 0,-4 1 50,-2-1 0,7 3 0,2-5 0</inkml:trace>
  <inkml:trace contextRef="#ctx0" brushRef="#br0" timeOffset="25">25334 11443 7053,'0'-11'153,"0"0"0,2 6 1,3-5-1,6 3-322,4 3 1,-4-3-1,0 2 1,2 1 6,2 2 0,3 2 0,2 0 0,2 0-274,-2 0 436,-1-7 0,5-2 0,1-8 0</inkml:trace>
  <inkml:trace contextRef="#ctx0" brushRef="#br0" timeOffset="26">25846 11261 7495,'0'-9'-1082,"-1"2"1127,-5 7 1,2 0 0,-5 2-2,2 3 1,0 4-1,3 8 13,-2-1 1,1 1 0,5-1 0,0 1-50,0 0 0,0 5 0,2 0 0,1 0-5,3 2 1,5-6 0,-4 2 0,2-5-44,4-4 1,-3-2-1,1 2 1,1-5 31,3-5 0,2-1 0,-1 0 4,1 0 0,-1 0 0,1-1 1,-1-5 0,1-5 0,-1-2 0,-1 0 0,-2 2 2,-2-2 0,-6-1 0,5-3 1,-3 1 46,-3-1 1,-2 1 0,-2-1 0,0 1-15,0-1 1,-2 0-1,-4 1 1,-3-1 1,0 1 0,-6 5 0,4 0 0,-2-2-22,2-2 0,-4 4 0,4 2-580,-3 2 358,5 1 1,-4 8-1,7 4 210,3 5 0,8 3 0,4 3 0</inkml:trace>
  <inkml:trace contextRef="#ctx0" brushRef="#br0" timeOffset="27">26442 11063 7872,'-2'-9'-606,"-4"3"561,-5 4 0,2 2 107,-2 0 1,0 0-5,-5 0 0,6 2 0,3 2 0,2 3-82,-1 2 0,-1 2 0,3 8 0,-1 1 10,1 2 1,2 2 0,2-4 0,0 4 2,0 2 1,6-6 0,1 2 0,2-4 8,4-1 0,-4-2 0,2-3 0,2-2-4,2-3 0,1 4 0,1-5-59,-1-3 0,1-1 0,-1-4 1,1-1-88,-1-3 1,7-7 0,-1 2 0,-2-5 151,-2-6 0,6-4 0,2-7 0</inkml:trace>
  <inkml:trace contextRef="#ctx0" brushRef="#br0" timeOffset="28">26673 10683 8072,'-16'0'-680,"-1"0"1,1 0 684,-1 0 1,6 5 86,0 1 0,7 6-82,-1-1 1,5 4 0,4 2 0,1-1 47,-1 1 1,5-1-1,0 3 1,2 1-22,0 2 1,-2 6-1,4-6 1,-2 0-41,2 1 1,-4-4 0,2 3 0,0-2-17,-1 2 0,2-3 0,-6 3 1,-1-4 0,3-2 0,-6 7 1,5-1-2,0-2 0,-5-2 0,4-1 0,-3-3-11,3-3 0,-4 4-22,3-4 0,-1-3 52,1-3 47,-3-3 1,6-4 0,-8-3-43,0-7 0,0-2 0,0-3 1,0-1 11,0-4 0,1 3 1,3-3-1,2 4 2,-3 1 1,5 1-1,-1-1 1,0 1 2,1-1 0,5 6 0,-2 0-3,3-2 0,-3 6 1,0 2-38,2 3 1,2 2-1,1 0-32,1 0 1,-6 7 0,0 4-1,2 4 7,2 1 1,-1 1 0,-1-1-1,-2 1-181,2-1 0,2 1 0,1 0 98,1-1 0,-1 1 0,1-3 126,-1-3 0,8 4 0,2-6 0</inkml:trace>
  <inkml:trace contextRef="#ctx0" brushRef="#br0" timeOffset="29">27550 10898 7747,'-6'-11'-1161,"-1"1"1229,-2 3 1,-2-4 0,-6 5-15,1 3 1,5-1-1,0 0 15,-2-1 0,3-1 51,-1 6 0,6 0-107,-6 0 1,5 0 0,-3 2-23,2 4 0,0-3 0,3 8 0,-3 2 16,-3 2 0,7 2 1,-5-1-1,3 1 1,-1-1 0,1 1 0,5-1-21,0 1 0,0-6 0,0 0-16,0 2 1,2-6 20,3-1 0,-1-5 45,7-1 1,-2-7 0,4-2 0,-4-2 15,-2 0 1,4 5-1,-3-3 1,-1 0 14,0 0 0,1 5 1,-5-3-33,3-1 0,1 6-62,-1-3 0,-2 3 0,5 4 13,-2 3 1,0-3 0,-3 6-184,2-1 0,6-5 0,-2 5-3,-1 1 1,6-7-1,-4 5 1,3-4 198,3-2 0,-1-8 0,1-1 0</inkml:trace>
  <inkml:trace contextRef="#ctx0" brushRef="#br0" timeOffset="30">27914 10567 7844,'0'-17'-1100,"-8"8"1108,-3 4 1,2 3 0,-2 2-3,-2 0 1,-2 0 0,1 2 0,1 1 14,2 3 1,2 7 0,-4-4 0,4 2-1,1 0 0,-5 0 1,4 5-1,0 1-54,3-1 1,3 1-1,-1 0 25,-1-1 0,-1 1 30,6-1 0,6-5 1,1-2-9,2-1 1,0-1-1,4-3 82,-2 1 0,0 1 0,6-6-22,-1 0 1,1 2 0,-1 1-54,1 3 1,-6-1-1,-2-3 1,0 2-24,1 1 1,-5 1 0,4-4-25,-1 3 1,-3-1 0,-5 7 6,0 2 1,-2 1-1,-3 3-8,-6 0 0,2-3 0,-3-1 0,0-2-16,-3 2 1,0-4-1,2 0 1,4 1-254,2-1-522,-6-6 818,11 5 0,-5-16 0,7-1 0</inkml:trace>
  <inkml:trace contextRef="#ctx0" brushRef="#br0" timeOffset="31">28062 10302 8043,'10'-7'-36,"-5"-4"1,-3 2-441,-2-2 429,0 7 1,7-2-1,2 12 75,1 5 1,-1 6 0,-4 5 0,5 5 3,-1 4 1,5 2 0,-4-1-1,1-3-58,0-1 0,-2-3 0,4 5 0,-4-3-95,-2 3 0,4-6 1,-3-1-1,-1 0 82,0-1 1,4 0 0,-5-6 0,-2 1-232,-3-1 1,5-5-1,-1 0 270,-1 2 0,-2 2 0,-2 1 0</inkml:trace>
  <inkml:trace contextRef="#ctx0" brushRef="#br0" timeOffset="32">28112 10699 7050,'-9'-2'-52,"3"-3"0,6 1 76,6-7 1,3 2 0,6-4 0,-2 4-22,-2 1 1,0-4-1,5 2 1,1-1 3,-1 0 1,1 2-1,-1-4 1,1 4-1,-1 2 1,1-4 0,-1 5-45,1 3 1,-1 1 0,1 2 2,0 0 0,-6 0 0,-2 2 0,0 1 21,0 3 1,-3 7 0,3-2 0,-2 3 11,-3 3 1,3-6 0,-1 0 0,-1 2-39,3 1 1,-7-2-1,7-3 1,-3 0-3,1 0 0,1-5 1,-3 3-208,1 0 1,8-5 247,-2 4 0,4-12 0,1-3 0</inkml:trace>
  <inkml:trace contextRef="#ctx0" brushRef="#br0" timeOffset="33">28542 10335 7306,'-15'-11'0,"2"2"-85,2 2 0,8-1 0,-5 5 57,1-3-274,5 1 0,-5 7 0,9 3 302,3 6 0,-1 2 0,7-2 0,-7 4 0,3-6 0</inkml:trace>
  <inkml:trace contextRef="#ctx0" brushRef="#br0" timeOffset="34">28790 10451 8014,'9'-7'-255,"-1"3"1,-8-7-38,0-2 0,0 4 1,0-2 408,0-2 0,-2 4-97,-4-2 0,2 7-46,-7-1 1,0 3 0,-3 4-6,3 3 1,-4 4 0,6 8 11,0-1 0,-1 1 0,7 1 0,-3 3 12,3 1 1,1 0-1,2-4 1,0 2 18,0 2 0,0 0 0,2-7 0,1-2 55,3-2 1,5-6-1,-4 5 1,2-3 8,4-3 1,-4-3 0,2-1 0,2 0 154,2 0 0,2 0 0,-1-1-62,1-5 0,-1 2 1,1-7-1,-1 0-36,1 2 1,-3-5 0,-1 4 0,-2-1-4,2 0 0,-4 8 0,1-5 0,-1 3-298,0-1 1,-4 1-1,5 3-504,-3-4 0,6 5 672,-2-5 0,-4 4 0,1 2 0</inkml:trace>
  <inkml:trace contextRef="#ctx0" brushRef="#br0" timeOffset="35">29468 10253 7283,'-9'0'-659,"1"0"768,8 0 0,0-2-82,0-4 1,8 4-21,3-3 0,4-2 0,1-1 0,1 1-16,-1 0 1,1-1-1,-1 4 1,1-3 21,-1-2 0,1 3 0,1-3 0,2 0 36,2 0 1,0 3 0,-3-3-1,1 0-14,2 0 0,2 0 0,-4-4 0,2 4-18,-2 1 0,4-3 0,-2 4 0,-1-1-20,-3 1 0,4-4 0,0 6 0,-2-1-9,-1-1 1,-3 5-1,1-4 1,-1 3 14,1-3 0,-1 4 0,1-5 28,-1 0 1,-5 5 0,0-6-31,2 1 0,-3 5 0,1-3-70,1 3 1,-2-4-467,1 1 262,-8-1 0,6 6 273,-3 0 0,-4 0 0,5-7 0,-7-2 0</inkml:trace>
  <inkml:trace contextRef="#ctx0" brushRef="#br0" timeOffset="36">30229 9674 7309,'11'-6'-16,"0"1"0,-6-6 207,6 5 0,0-5 0,6 6-161,-1 1 1,1 10 0,-1 5 0,1 5-211,-1 6 0,-5 4 0,-1 9 180,-3 3 0,6 5 0,-4 6 0</inkml:trace>
  <inkml:trace contextRef="#ctx0" brushRef="#br0" timeOffset="37">25731 12435 6421,'0'17'21,"0"-1"0,-2 1-36,-4 0 0,5-6 0,-5 0 5,4 1 1,-3 3 8,-1 2 1,-1-1 0,3 1-3,-1-1 1,-3-6 0,5-3-2,-3 0 1,1-3 23,5 7 59,0-7 36,0 10-97,0-12 1,1 7-1,5-5-1,5 1 0,-2 1 6,2-6 1,0 0-1,4 2 1,-2 2-28,-2 1 0,-6 1 0,6-6 0,2 0 3,2 0 1,-4 0-1,0 1-29,2 5 0,1-4-21,3 3 1,-6 3 0,-2-1 14,-1 2 1,-1-3 0,-3 5 16,1 2 0,1-4 0,-6 2 4,0 2 1,0-4 0,0 2-28,0 2 1,-2 1-29,-4 3 0,3-1 0,-7 1 17,3 0 1,-4-1-1,4 1 32,-2-1 1,3-5 30,-5 0 1,0 0 91,-6 6 207,8-8-263,2-2 21,7-7-127,0 0 0,7 0 53,4 0 1,-2 2 23,2 4 1,-5-5 0,3 7-2,-1-1 1,-1-5 0,-3 5 29,1 1 0,2 1 0,-3 7-11,2 1 0,5-1 1,-6 1-1,1 0 13,1-1 0,-3 1 1,5-1-1,0 1 24,0-1 0,0 1 0,4-3 1,-2-1 13,2-2 0,2-7 0,1 3 0,3-1-68,3-1 1,2 1-1,5-6 1,-1-2 47,1-3 0,10-5 0,5-8-66,4-4 0,1-4 0,1-7 0</inkml:trace>
  <inkml:trace contextRef="#ctx0" brushRef="#br0" timeOffset="38">27963 11774 7785,'-16'0'-1381,"-1"0"1521,8 0-110,2 0 1,7-2-33,0-3 1,7-3 19,4-3 1,4-2-1,-1 6 59,-3-2 0,4 5-20,-4-1 1,4-3 0,1 3-39,1 1 1,-1 2-80,1 2 1,-1 2-11,1 4 0,-6 3 0,-2 7 54,-1 1 0,3-1 0,-6 1 1,1-1 16,1 1 0,-5 0 0,5-3 0,-1-1-7,-1-2 1,2-2 0,-3 4 22,2-2 1,7-2-15,-2 2 1,-2 2-1,2-7-3,2-3 0,1-1 0,3-2 0,-1 0 0,-1-2 0,-4-3 0,4 1-19,-4-7 1,-2 6 0,0-6-1,-1-2 1,-3 4 8,-5-2 9,0 7 1,-2-3-40,-3 7 1,3 7-1,-5 4 9,-1 4 1,6-4-1,-3 0 27,3 2 0,2 1 0,0 3 0,2-2 8,3-4 0,-1 3 0,5-3 0,0 4-3,1 2 1,-5-1 0,4 1 0,0-1 22,1 1 0,-1-1 1,4-1-1,-4-2 38,-2-2 0,6 0-22,-2 5 1,-3 1 0,-3-1 24,-3 1 1,-2 0-1,-2-1-42,-3 1 0,-3-6 0,-5 0 0,2 1-98,-2 3 0,-1 0 0,-3-2 75,1-2 0,-8 0 0,-2 5 0</inkml:trace>
  <inkml:trace contextRef="#ctx0" brushRef="#br0" timeOffset="39">26806 13213 6394,'0'-11'-57,"0"0"113,0 0 0,0 0 3,0 0 1,5 5 0,2-3-1,1 0-26,-1-1 1,6 1 0,-4-4 0,2 4-25,0 2 1,0-4 0,6 3 0,-1 1-12,1 0 0,-1-1 1,1 5-1,-1-3-25,1 3 1,0-5-1,-1 3 1,1-1 5,-1-1 0,1 5 0,-1-4 0,1 5 9,-1 1 0,1 0 0,-1 0 1,1 0-10,-1 0 0,1 0 0,0 0-16,-1 0 1,1 0 0,-1 0 3,1 0 0,-6 0 1,0 0-9,2 0 0,-4-6 1,2-1 2,2-2 0,-4-1 0,0-2 1,0 1 20,0-2 1,1-2 0,2-2 0,-2 1 16,-3-1 0,4 1 0,-4-1 57,3 1 0,-5-1 0,6 1-42,2-1 1,-4 8-1,2 2-7,2-1 0,2 6 0,1-5 0,1 2-7,-1-1 0,-5 1 0,0 5 0,4 0-10,5 0 0,1 0 3,6 0 0,1 0 5,5 0 0,-8 0 0,-3 0 1,-3 0-45,-3 0 0,1 0 0,-1-2 0,1-2 8,0-1 0,-3-3 0,-1 4 1,-2-1 28,2 1 1,2-3-1,1 0-9,1-3 0,-6 7 1,0-5 168,2 1 1,-4 5 0,2-3-93,2 3 1,1 2-64,3 0 1,0 5 0,-1 1-13,1-2 1,-1 3-1,1-2 5,-1-1 1,1-2 0,-1-4 26,1-3 1,-1 1-1,1-7 1,-1-2-8,1-2 1,-2-1 0,-2-1-1,-2 1-37,1-1 1,-2 1-1,-1-1 1,0 1-260,0-1 286,-5 0 0,3 1 0,-7-1 0</inkml:trace>
  <inkml:trace contextRef="#ctx0" brushRef="#br0" timeOffset="40">26773 13312 7839,'0'-11'-393,"0"0"228,0-2 1,7 4 0,2-2-1,2-2 95,0-2 1,0-1 0,6-1 77,-1 1 0,1 1 0,-1 2 0,1 2 10,-1-2 1,1 0-1,1 0 1,2 4 21,3 2 1,6-4-1,-2 3 1,5 1-91,1 0 1,-6 1-1,-1 4 1,0-1-36,0-3 1,-4 1 0,3 5 0,-1 0 34,-4 0 1,-1-6-1,-3 1 39,1 1 1,-2 0 0,-3 1 0,-2-5 43,-3-1 0,6 4 0,-2-6 32,4-2 1,-4-2 0,0 0 0,0 2-23,-2 2 0,4 6 0,-6-4-3,2 1 1,2 3 0,6 5-8,-1 0 0,-5 0 1,0 0-1,2 0-18,2 0 1,3 0 0,2 0-1,3 0-27,-3 0 1,-2 0 0,0-2 0,3-2-62,1-1 1,0-2-1,-6 1 1,3-3 47,3 0 1,-4-6 0,4 6 0,-3-2 10,-3 0 1,1 0 0,-1-6 0,1 2 50,-1 4 0,1-3 0,-1 5 0,1-2-21,-1-1 0,-5 3 1,0-2-1,2 4-8,2 0 1,2 5-1,-3-6 1,-1 3-8,-2-1 1,0 1 0,6 5 1,-1 0 0,-5 0 0,0 0 7,2 0 1,-4 0-1,0 2-217,-1 3-289,5-3 496,-11 5 0,12-7 0,-5 0 0</inkml:trace>
  <inkml:trace contextRef="#ctx0" brushRef="#br0" timeOffset="41">27632 13113 7526,'-9'0'96,"2"10"-143,7 6 1,0 1-1,0 7 1,0-2-1,0 1 56,0 3 1,5-6 0,3 4 0,1-2-41,4 0 0,-4 0 0,2-5 0,0 0-118,-2-1 0,6 1 1,-6-1-1,2 1-18,0-1 1,-2 1 0,2-1 166,-5 1 0,3-1 0,0 1 0</inkml:trace>
  <inkml:trace contextRef="#ctx0" brushRef="#br0" timeOffset="42">27583 13560 7528,'2'9'-319,"3"-3"1,6-5-1,9-1 263,2 0 1,0-5 0,-5-1 0,0 3-10,-1 1 0,1 0 1,-1-2-1,1-1 15,-1 1 0,1-3 0,-1-1 0,1-1 50,-1-4 0,1 4 0,-2-2 0,-3-2 0,0-1 0,-9 3 94,3 0 117,-4 0 0,-10 1 0,-1 7 0,-2 6-126,0 8 0,2 4 0,-4 4 0,4 1-182,1 2 0,-3 7 0,6-1 0,1 1 97,2-1 0,-5 10 0,-2-3 0</inkml:trace>
  <inkml:trace contextRef="#ctx0" brushRef="#br0" timeOffset="43">27500 13907 7570,'-7'9'-277,"5"1"0,-5-5 283,-1 6 1,6 4-1,-3 1 1,3 1-3,2-1 0,6 3 0,1 1 0,0 2-16,1-2 1,3-1-1,-4-3 1,0 1 2,1-1 0,3 1 0,-6-1 0,1-1-62,1-4 1,-3 4-797,7-4 867,-8-4 0,5-1 0,-8-12 0,0-5 0,-2-4 0,-2-1 0,-3-1 15,-2 1 1,3-1 0,-3 1 0,0-3 83,0-3 0,5 4 0,-3-4 0,1 3 70,1 3 0,-1-1 1,6 1-1,0-1-23,0 1 0,2 5 0,3 0-105,7-2 1,-3 6-1,2 1 1,2 4-66,1 2 0,3 0 1,-1 0-83,1 0 1,-1 0 0,1 0-1,-1 0 20,1 0 1,-2 8 0,-2 1 0,-4 2 20,-2 0 1,-1 0 0,-5 5 0,3 1-8,2-1 0,-1 1 178,-5-1 436,0-6-231,0-3 0,8-7-152,3 0 1,3 0-125,3 0 1,-1 7 0,1 4-96,-1 4 0,-5 0 0,-1-2 0,-3-2-9,-3 2 1,-3 1-1,-1 3 1,0-1 14,0 1 0,-7-1 1,-4 1-1,-4-1-2,-1 1 0,-1-1 1,1 1-1,-1-2-101,1-4 1,-1 3 0,1-4-240,-1-1 0,8-4 396,3-10 0,-3-4 0,0-8 0</inkml:trace>
  <inkml:trace contextRef="#ctx0" brushRef="#br0" timeOffset="44">28178 13940 6849,'-16'0'200,"-1"0"0,1 0-121,-1 0 1,0 0 0,1 0 19,-1 0 0,6 2 1,0 4-161,-2 5 0,6 3 1,2 3-201,3-1 226,2 1 0,5-6 0,3-2-11,1-2 1,2-1 0,5-6 29,1 0 1,-6-2-1,0-2 81,2-1 0,-4-6 0,2 4 66,2-3 1,-4 7 0,0-5 61,-1 1 1,4 5-128,-1-3 0,-1 3 1,1 2-248,2 0 1,-4 0 0,2 0-121,2 0 0,-4-2 1,2-2-85,2-1 1,-6-3 384,-1 3 0,3-4 0,0-8 0</inkml:trace>
  <inkml:trace contextRef="#ctx0" brushRef="#br0" timeOffset="45">28261 13643 7737,'-6'-17'-55,"1"1"0,-3 6 0,5 3 357,-3 0-246,1 5 0,5-4 0,2 12-84,3 5 1,-1 4 0,7 1 0,0 1-31,-2-1 0,4 1 0,-6-1 0,2 1-50,4-1 1,-4 1 0,1-1 0,-1 1 9,0-1 0,-3-5 0,3 0 98,-2 2 0,6-5 0,-4-1 0</inkml:trace>
  <inkml:trace contextRef="#ctx0" brushRef="#br0" timeOffset="46">28261 13791 7195,'16'0'-239,"1"-1"138,-1-5 0,6 2 0,1-5 1,-3 0-85,-2 0 1,-1 3-1,1-5 185,4-2 0,-4-1 0,6-3 0</inkml:trace>
  <inkml:trace contextRef="#ctx0" brushRef="#br0" timeOffset="47">28625 13527 7292,'-17'7'-217,"6"-5"1,2 5 0,0-1 264,-1-1 0,7 3 0,-3-3-54,4 6 1,-3 4 0,-1 2 10,3-1 0,1 1 1,4-1-1,1 1 11,3-1 0,7 1 0,-2-1-15,4 1 0,1-6 0,1-2-10,-1-2 1,1-1-1,-1-6 1,1 0-12,-1 0 0,1-7 1,-1-5-1,1-2-42,-1-3 0,1-1 0,1-2 0,1-2-9,-3 1 1,4-2 0,-9-1 0,2 0 30,-2 0 0,2-4 0,-7 4 0,-3 1 50,-1-1 0,-2 2 0,0 5 1,0 1 92,0-1 1,-2 0-70,-3 1 0,-2 5 0,-6 2 78,2 1 1,0 3-13,-6 5-64,1 0 0,5 0-27,0 0 1,7 7 11,-2 4 1,5 4-1,2 1 1,3 1 10,2 0 0,6 5 1,-2 0-1,1-2-24,0-2 0,0-1 1,3-1-1,-1 1-40,-2-1 0,-2-5 1,4-1 39,-2-3 0,0-2-60,6-5 1,-6 0-1,-2-1 119,-2-5 1,1-3 0,-3-8 74,6 1 1,-1 1-1,-1 2 146,-2 2 1,6 8-141,-2-3 1,4 4-122,1 2 0,1 0-35,-1 0 0,-1-2 0,-2-1-64,-2-3 0,-8-1 1,3 1-3,-4-5 0,0-5 1,1-6-1,3-6 74,-2-3 0,-3-9 0,-1-3 0</inkml:trace>
  <inkml:trace contextRef="#ctx0" brushRef="#br0" timeOffset="48">29187 12088 7294,'-17'0'-1000,"6"0"1271,0 0 167,8 0-301,-5 0 1,8-2-101,0-3 0,0-4-105,0-8 1,0 1 31,0-1 1,6 0 0,1 3 0,2 1 72,4 2 1,2 0-1,1-6 54,1 1 1,5-1 0,0 3 0,-2 1 5,-1 2 1,3 0-1,2-4 1,1 2-12,5 2 1,-5 2-1,3-4 1,0 2-112,-3-2 0,6 4 0,-3 0 1,1 0-105,-1-1 0,1 5 1,-5-4-1,0 1-42,0 5 0,-2-5 0,-5 3 0,-1-1-96,1-1 0,-6 5-243,0-3 510,0-5 0,-2 1 0,-2-7 0</inkml:trace>
  <inkml:trace contextRef="#ctx0" brushRef="#br0" timeOffset="49">29733 11559 7885,'11'-9'-81,"-2"1"0,0 3 50,0-1 1,-3-1 0,5 3 0,2-1 69,1 1 1,8 1 0,0-1 0,-1-2-141,-3 3 0,0 1 0,3 4 0,-1 3-36,-6 6 1,3 4-1,-6 1 1,2 3-197,-2 3 1,2-2 332,-8 8 0,8-8 0,-4 4 0</inkml:trace>
  <inkml:trace contextRef="#ctx0" brushRef="#br0" timeOffset="50">30394 11691 7126,'9'-16'-431,"-1"5"0,-7 0 388,5-2 0,-4-2 0,3-1 1,-3-1 224,-2 1 0,0 4 0,0 1 1,-2-1-101,-3-3 0,1-2 1,-5 1-1,2-1-88,3 1 1,-4-1-1,1 1 1,0-1-58,-1 1 1,-3-6 0,4 0 0,0 1 36,-1 3 1,-4 1-1,2 1 1,1-1-10,4 1 0,1 7 1,0 1 45,-1 1-6,-1 5 0,6-3 0,0 10 0,2 6 9,4 4 0,-5-4 1,7 0 36,-1 2 1,2 1-37,8 3 1,-1-8-7,1-3 0,-1-5 1,1-2-51,0-5 1,-1-3 0,1-8 0,-3 1 2,-3-1 1,2 1 0,-5-1 0,-1 1 12,0-1 0,4 1 0,-5-1 0,-1 1 94,3-1 1,-7 0 0,5 1 121,-4-1 1,0 1-28,3-1 1,-3 6-149,4 0 1,-3 8 0,1-1 14,1 8 1,3 5 0,-5 7 0,5 3-1,1 3 1,-4-2 0,6 6 0,1-2-57,-3-4 0,5 4 1,-4-2-1,1-2-109,0-2 0,-2 4 0,4 0-197,-2-1 0,-2-3 0,4-1 331,-2-1 0,0 1 0,5-1 0</inkml:trace>
  <inkml:trace contextRef="#ctx0" brushRef="#br0" timeOffset="51">30923 11096 7891,'0'16'-1,"0"1"1,0 0 0,0-1-15,0 1 0,2-1 1,2 1-1,1-1 2,-1 1 1,3-1 0,1 1-246,1-1 0,-6-5 1,5-1 257,-1-3 0,2 6 0,8-4 0</inkml:trace>
  <inkml:trace contextRef="#ctx0" brushRef="#br0" timeOffset="52">30989 10931 7279,'-16'-22'0,"1"0"0,2 1 32,2 3 0,6 3 0,-4 2 1,1 2 15,4-2 0,4 6-637,6 2 1,3 3 588,8 2 0,-1 7 0,1 2 0</inkml:trace>
  <inkml:trace contextRef="#ctx0" brushRef="#br0" timeOffset="53">31254 11063 7000,'0'-11'-571,"0"0"548,0-2 1,0 4 0,-2-2 294,-3-2 1,3 4 0,-6 0-137,1 1 1,5 1-130,-3 1 1,5-1 0,3-6-82,3 2 0,7 7 57,-2-1 0,3 3 0,3 4-58,0 3 1,-1 3 0,1 5-1,-1-2-40,1 2 0,-6 1 1,0 3-30,2-1 1,-1 1 58,-1-1 1,-1-1 281,-5-4-90,-3-4 1,5-8-1,-7-5 1,0-5-83,0-4 0,0-1 0,0-1 0,0-1-30,0-4 0,0 2 0,0-6 1,2 2 11,4 4 1,-3 0 0,8-1 0,2 1 66,2 5 1,-4-1-1,0 7 63,2 0 0,0-1 0,0 7-31,-2-3 0,0 3 0,5 8-134,1 6 0,-6-2 1,-2 2-1,0 2-148,0 2 1,0-4 0,3 0 0,-5 0-50,0-2 0,-3 4 0,7-8 225,2-1 0,-6-2 0,8-2 0,-6 0 0</inkml:trace>
  <inkml:trace contextRef="#ctx0" brushRef="#br0" timeOffset="54">31816 10649 7785,'6'-7'-442,"-1"7"483,-1 9 0,0 6 0,-1 2 0,5-1-42,1 1 1,-6-1-1,5 1 1,-3-1-93,1 1 1,7-1 0,-4 1-450,0-1 542,6-6 0,-13 4 0,5-5 0</inkml:trace>
  <inkml:trace contextRef="#ctx0" brushRef="#br0" timeOffset="55">31849 10435 7220,'-7'-17'-215,"-4"0"0,-2-5 0,2 0 0,4 4 233,-1 5 0,6-2-18,-3 4 0,10-3 0,5-3 0</inkml:trace>
  <inkml:trace contextRef="#ctx0" brushRef="#br0" timeOffset="56">25135 14916 7812,'-9'0'-1170,"2"0"1409,7 0 1,0-2-159,0-3 0,-2 3-45,-3-4-18,3 4-261,-6 2 226,8 0 1,0 2 0,-1 2 64,-5 1 1,2 8-24,-7-2 1,2 4-1,-4 1 1,4 1-5,2 0 0,-4-1 0,3 1 0,1-1-22,0 1 1,-4-1-1,5 1-54,2-1 1,3-5 18,1 0 0,0 0 11,0 6 1,1-6 23,5 0 0,-2-7 0,7 1 54,2-3 0,1-2-34,3 0 0,-1 0 0,1 0 37,-1 0 1,-5 0 0,0 0-42,2 0 0,-4 2 0,1 3-25,-3 6 1,0 4-1,-3 2 1,2-1-5,-3 1 0,-1 5 0,-2 0 0,0 0 5,0 2 0,0-6 0,0 6 0,-2-2 12,-3 0 0,3 6 1,-6-6-1,3 0 29,-1 2 0,1-6 0,5 6 0,0-2-10,0 0 1,2 6 0,3-5-1,6 3 34,4 4 1,2-5 0,-1 1-1,1 0-31,-1-1 0,8-4 0,2-1 0,1-5-23,1-4 1,5-6 0,7 4 0,3-1-270,3-5 0,9-10 267,5-10 0,12-6 0,3-11 0</inkml:trace>
  <inkml:trace contextRef="#ctx0" brushRef="#br0" timeOffset="57">29038 13907 7480,'9'0'-818,"-1"0"1003,-8 0 0,0-2-186,0-3 0,0 1-31,0-7 1,0 0 20,0-5 1,1 6-1,3 3-12,2 0 1,5 3 0,-4-5 0,2 1 40,4 5 0,-4-5 1,2 3-1,2 1 0,2 2 1,-4 2 0,0 0-9,2 0 1,1 0-1,3 0-18,-1 0 0,-5 2 1,-1 4-14,-3 5 0,-1 3 0,-6 3 0,0 0 21,0-1 1,0 1 0,0 1 0,0 2 156,0 2 0,0 0-93,0-5 1,0-1-15,0 1-79,0-8 18,0-2 0,5-8 1,2-3-62,3-2 0,1-5 51,5 6 73,-7-1 0,1 6 0,-7 2 0,3 4-4,-3 5 0,5-2 1,-1 2-1,0 2-29,1 2 0,5 1 1,-2 1 10,3-1 1,-3-1 0,0-2-1,0-2-14,-1 2 1,2-4-1,-4 0 1,-1 0-75,1 0 1,-1-3 0,-3 5-99,1 2 0,1-4 0,-6 2 156,0 2 0,0 9 0,0 4 0</inkml:trace>
  <inkml:trace contextRef="#ctx0" brushRef="#br0" timeOffset="58">25863 15643 7821,'-11'-5'-710,"0"-1"825,7 1-224,-3 5 105,7 0-19,0 0 1,0 7 47,0 4 0,5 4 1,3 0-8,1-4 1,-3 2 0,3-6-1,0 0 26,0 1 0,2-1 1,6-3-24,-1 1 1,1 1-1,-1-6 1,1 0 1,-1 0 1,-5 0-1,0 0 1,2-2-6,2-4 1,1 5-1,1-7-23,0 1 1,-6 5 0,-2-5-1,0 1-16,0 1 0,0-3 0,4 5 16,-2-3 0,-5-1 1,3 1-1,0-3 2,0 0 1,0-6 0,4 4 0,-2-4 2,2-1 0,2-1 0,1-1 0,-1-2 3,-4-2 1,4 0 0,-4 5 0,4 1 7,1-1 1,1 1 0,-1-1 0,1 0 13,-1 1 0,6-1 1,0 1-1,-1-1 24,-3 1 1,-2-1-1,1 3 1,0 1-32,-1 2 1,1 1 0,-1-2 18,1 1 1,-1 1-1,1-2-18,-1 0 0,1 9 0,-1-5-29,1 1 0,-1 3 1,1-5 0,0 2 0,-1 0 0,1 3 1,1-2 4,4 3 0,-4 1 0,4 0 0,-1-2-84,1-1 1,-4-1 0,6 6 0,-2 0 79,0 0 0,0-5 1,-4-1-1,3 3 8,1 1 0,0-4 1,-6 1-1,1 1-7,-1 2 0,1 2 0,-1 0 0,1 0-34,0 0 1,-1 0 0,1 0-19,-1 0 0,1 0 0,-1 0-42,1 0 1,-1 2 56,1 4 0,-6-3 0,0 8 0,-6-5 3,6 5 0,-5-6 33,5 6 6,-7-7 0,5 3 1,-6-8-1,3-5 0,5 2 0,-4-7 0,1-2 21,-1-1 1,6-3-1,-2 1 1,4-1 1,1 1 0,1 1 0,-3 2 0,-1 2 34,-2-2 1,0-2 0,6 1 0,-1 1 23,1 2 0,1 2 1,3-4-1,1 2-57,-2-2 1,0 6-1,0-1 1,2 3 12,-2-1 0,4 1 0,-2 3 0,0-2-92,2-1 1,-3-1 0,4 6 0,1 2 26,0 4 1,-4-5 0,5 7 0,3-3 34,1 1 0,2-1 1,0-5-1,0 0 12,0 0 1,0 0 0,0 2 0,0 2-14,1 1 0,-7 1 0,1-6 0,1 0 23,2 0 0,1 0 1,-3 0-1,-3 0 0,-2 0 0,3 0 1,-3 0-1,0 0 12,0 0 1,-2 0 0,-4-2 0,2-2-4,2-1 0,1-8 0,-7 4 0,1-2 36,-1 0 0,1 0 1,1-6-1,2-1-52,2-4 0,0 3 0,-5-3 0,-1 4-37,1 1 1,-1-5-1,-1 0 1,-2 2-35,-2 2 0,-5-4 1,3 0-1,-2 1 14,-3 3 0,-2 1 0,-1 1 0,3-1-95,2 1 1,-1 5-406,-5 0-295,0 0 832,-7 2 0,-2 1 0,-8 8 0</inkml:trace>
  <inkml:trace contextRef="#ctx0" brushRef="#br0" timeOffset="59">29104 13940 6747,'6'-11'-77,"1"0"0,2 0 131,4 2 1,-4-4 0,2 6-38,2-2 0,0 3 0,0-3 43,-2 2 0,0 1 19,5 6 1,1-5-95,0-1 1,-1 0 0,-1 8 0,-2 2 3,-2 2 0,-6 6 1,4-1-1,-1 4-2,-5 2 0,1-1 1,0 1-1,1-1 7,-1 1 1,-2 5 0,-2 0-1,0 0 44,0 2 1,2-4-1,1 6 1,3-2 16,-3-4 1,1 4 0,0-2-18,1-2 0,3-2 1,-5-1 11,3-1 1,1-6-1,-3-3 15,1 0 0,3-5 0,-3 4 15,6-5 0,-2-2 0,1-5-49,-3-5 0,4 2 0,-4-2-11,3-2 0,-5-2 0,4-1-55,-1-1 0,-3 6 46,-5 0-1,0 8 1,0-3 0,0 12-12,0 5 0,0 3 1,-2 5-1,-1 1-23,-3 2 1,1 7 0,5-1-1,0 3 9,0 2 0,0 0 0,0 0 1,1-1 3,5-5 1,-4 4 0,5-5 0,-1 2 51,-1-1 1,1-7 0,-6 2 0,0-1-16,0 1 0,0-4 0,0 4-18,0-3 1,0-3 0,-2-1-135,-4-4 0,4-2 1,-5-5-1,2 3 126,-1 2 0,-14 2 0,2 6 0</inkml:trace>
  <inkml:trace contextRef="#ctx0" brushRef="#br0" timeOffset="60">29782 13990 6570,'9'-8'93,"1"7"0,-5-7 0,6 3 15,4-1 0,-4-5 10,0 6 0,0-6-60,5 5 1,1-5-1,-1 6 1,1-1 26,0-1 0,-1 5 1,1-5-1,-1 1-51,1 1 1,5-3 0,0 5 0,-2-3-20,-2 2 1,1-3 0,1 0 0,2-1 12,-2 1 1,0-4 0,1 4 0,1-3-66,-2-2 1,0 2-1,0 1 1,2 0 26,-1 0 0,-9 0 1,-1-4-1,2 4-489,2 1 1,-4 1-275,0 1 773,-7 5 0,3-14 0,-7 6 0</inkml:trace>
  <inkml:trace contextRef="#ctx0" brushRef="#br0" timeOffset="61">30311 13643 7925,'11'0'-112,"0"0"0,-5 0 1,5 1 248,2 5 1,0-2 0,-1 7 0,-2 1-172,-3 3 1,4 4-1,-4 3 1,1 3-170,-1 1 1,0 5 0,-3-3 0,2 3-530,-3 2 732,-1 0 0,-9 0 0,-2 0 0</inkml:trace>
  <inkml:trace contextRef="#ctx0" brushRef="#br0" timeOffset="62">30874 13196 7845,'-17'0'-42,"8"0"1,-4-2 1295,7-3-1262,1 3 1,5-4 0,0 12-74,0 5 1,0 9-1,2 4 1,1 0-108,3 0 1,5 3 0,-4-5 0,3 0 43,2 2 1,-2-5-1,-1 5 1,-2-2-48,-3 0 0,3 0 0,-1-6 0,-3 1 83,-1-1 1,0 1-1,2-1 1,1 1 107,-1 0 0,-2-1 0,-2 1 0</inkml:trace>
  <inkml:trace contextRef="#ctx0" brushRef="#br0" timeOffset="63">31022 13692 7845,'10'0'-608,"-3"0"0,-7-2 707,0-3 0,0 1 0,0-7 0,0-2-31,0-1 0,0-5 0,0-1 1,2-4 26,3-2 0,-1 2 0,5-7 0,0-4-145,1 0 1,-5-5-1,6 1 1,0 1-43,-2-3 0,6 1 1,-4-4-1,4 3-106,1 1 0,-5 5 0,0-3 0,2 4-121,2 7 319,-6 3 0,6 8 0,-6-1 0</inkml:trace>
  <inkml:trace contextRef="#ctx0" brushRef="#br0" timeOffset="64">31552 13113 7793,'-17'-9'-312,"6"2"0,0 7 1,-2 2 417,-2 3 0,-1 3-64,-1 3 1,1 3 0,-1-3-1,3 4-34,3 2 0,-4 5 0,6 0 1,-2-2-18,0-2 0,7-1 1,-2-1-1,5 1-126,1-1 1,0 1 85,0-1 0,7 1 8,4 0 1,4-8-1,1-4 24,1-3 1,-3-4 0,-1-3 0,-2-4 53,2-1 0,2-4 1,1 3-1,-1-4-30,-4-2 1,4 1-1,-6-1 1,2 1 21,0-1 0,-7 1 0,3-1 108,0 1 1,-5-1 260,4 1-212,-4-1-221,-2 8 0,0 9 57,0 11 0,5 4 0,1 1-90,-3 1 0,5-1 0,-1-1 1,0-2-343,1-2 0,5-8 222,-2 3 1,3-4 0,3-2 187,-1 0 0,1-15 0,-1-3 0</inkml:trace>
  <inkml:trace contextRef="#ctx0" brushRef="#br0" timeOffset="65">31783 13097 7896,'0'-17'-413,"-7"1"449,5 7 0,0 3 0,8 12-38,-3 5 0,5 3 0,-1 3-56,2-1 0,-3 1 0,3-1 0,-2 1 8,-3 0 1,0-1-97,1 1 0,-3-6-314,3 0 415,-3-8 1,-2 3 0,0-12-1,2-5 10,4-3 1,-5-3-1,5 1 1,-4-1 4,-2 0 1,2 1 0,1-1 0,3 1 167,-3-1 1,1 1-1,0-1-28,1 1 0,6-1 0,-3 2 1,-1 3-11,0 1 1,6 7 0,-2-2-70,4 5 0,-4 1 0,0 0 0,0 1-37,-2 5 1,6 3 0,-4 8-98,4-1 1,-6-5-1,-2 0-236,1 2 1,1 0 338,7-2 0,-7-4 0,-1-7 0</inkml:trace>
  <inkml:trace contextRef="#ctx0" brushRef="#br0" timeOffset="66">32230 12898 7872,'9'2'-84,"-4"4"1,-1-4 0,0 5-60,1 0 0,6 3 1,-4 6-21,3 1 0,-7-6 0,3 0-132,-4 1 1,0-4 294,3-3 0,-3 5 0,5-1 0</inkml:trace>
  <inkml:trace contextRef="#ctx0" brushRef="#br0" timeOffset="67">32230 12717 7616,'-6'-11'-553,"1"-1"0,-1 1 346,6-5 0,2 7 207,3 3 0,5 4 0,6 2 0</inkml:trace>
  <inkml:trace contextRef="#ctx0" brushRef="#br0" timeOffset="68">32445 12320 7184,'0'-17'-311,"1"8"426,5 3 0,-4 12 0,5 7 0,-1 5-28,-1 4 0,2 9 0,-3 1 0,2 6-42,-3 5 0,5-5 0,-1 4 0,0-1-96,1-4 1,-1-3-1,-3 0 1,1-3-43,-1-4 0,3 3 1,-1-6-1,-1 0-89,3-1 0,-7-1 1,7-5-59,-1 0 0,-3-8 240,7-4 0,0 4 0,5 1 0</inkml:trace>
  <inkml:trace contextRef="#ctx0" brushRef="#br0" timeOffset="69">32759 12683 7854,'0'-11'-712,"0"0"738,-8 8-16,7-5-177,-14 8 1,7 2 74,-3 4 0,2-4 73,4 3 28,3-3 37,-5-2 0,7-7 1,0-4 83,0-4 1,5 4 0,2 0-18,3-2 0,-5 4 0,6 0 0,0-1 5,-2 1 1,6 6 0,-4-3-54,4 4 0,1 2 0,1 0-40,-1 0 1,1 8 0,-1 3 0,-1 5-110,-4 6 1,2-2 0,-7 6 0,-3 0-43,-1 0 0,-2-4 0,0 3 0,0-1 7,0-4 0,-2-1 0,-1-3 0,-5 1 0,-1-1 1,-2-5 0,-6-1 49,1-3 0,-1-2 0,1-5 84,-1 0 0,6-1 0,2-5 114,2-5 0,1 2 1,6-2-1,0-2-67,0-2 0,8 1 0,1 1 0,2 4-24,0 1 1,-2 1 0,4 3 0,-2-1 4,2 1 0,0 9 1,0 5-1,-2 3-24,1 3 0,-2-3 0,-1 9 1,0-4-149,0-1 1,-3-1 0,5 1 0,0 0-298,-2-1 0,0 1 426,-3-1 0,3 1 0,7-1 0</inkml:trace>
  <inkml:trace contextRef="#ctx0" brushRef="#br0" timeOffset="70">31485 14006 7886,'-16'-7'-1602,"-1"-4"2051,8 4 1,2-3 0,5 7-83,-4-3 0,3 3-406,-8 8 1,7 4 0,-1 10 0,1 1-21,-2 2 1,5 11 0,-5-4 0,4 1-10,2 1 1,0 0 0,0 1 0,0-3 33,0-2 1,2-6 0,2 1 0,3-6 24,2-5 0,2 2 0,6-5 0,-1-1 23,1 0 0,5-1 0,0-6 0,-2 0-62,-1 0 0,3-2 0,0-2 0,-2-3-19,-2-2 1,-1-2-1,1-6 1,2 1 19,2-1 0,-1-5 0,-9-2 0,0 0 81,0 0 1,-2-5 0,-1 3 0,0 0 176,0 4 0,-3-1-4,5 1 0,-6 1-180,6 10 1,-7 6 0,3 10-34,1 6 0,-7 4 0,7 3 0,-3 3-35,1 1 0,5 0 1,-4-6-32,2 1 1,1-1 0,2-1 0,-2-2-219,-3-2 1,4-6 0,-4 5-374,2-3 663,3-2 0,4-5 0,1 0 0</inkml:trace>
  <inkml:trace contextRef="#ctx0" brushRef="#br0" timeOffset="71">32114 13791 7836,'9'-16'-877,"0"7"866,-3 3 1,-4 6-1,3 6 1,-1 5 101,1 3 0,-1 8 1,5 2-1,0 0-22,0 0 0,-3 4 1,3-4-1,-1-1-83,-5 1 1,5-2 0,-3-5 0,-1-1-155,-2 1 1,3 0-12,1-1 0,-1-5 14,-5 0 0,-2-7 73,-3 1 1,-4-5 0,-6-5 48,4-6 0,-2-4 1,7-1-1,1-1 67,-2 0 1,5 1 0,-4-2 0,4-3 28,2-1 0,0-7 0,0 1 0,0-1-23,0 1 1,2-3 0,4 5-1,3 1 52,0 3 0,6-2 0,-4 2 0,2 1-38,-2 3 0,3 3 0,-3 3 0,4 2 10,2 3 0,-1-4 0,1 5 1,-1 3 20,1 1 0,-1 2 1,1 0-1,-1 0 21,1 0 1,0 5 0,-1 3 0,-1 1-46,-4 4 1,3 3 0,-2 5 0,0 3-126,-1 1 1,2-3 0,-7 4 0,-3 0-54,-1-1 0,-2-2 1,0 2-1,0-1 35,0-4 1,-7 1 0,-4-1 0,-4 2 64,-1-2 0,-6-7 0,0-2 0,0 0 72,-2-2 1,5 4-1,-3-8 1,4-1-85,1-2 0,-5 4 0,0-1-191,2-1 0,3-10 230,6-5 0,-3-11 0,5-4 0</inkml:trace>
  <inkml:trace contextRef="#ctx0" brushRef="#br0" timeOffset="72">32428 13907 7640,'-2'15'-95,"-3"-4"0,-3 4 0,-5-6 0,2 0-77,-1-4 1,4-1 0,1 0 171,0 1 0,-3 1 0,-6-6 0</inkml:trace>
  <inkml:trace contextRef="#ctx0" brushRef="#br0" timeOffset="73">31915 13973 7814,'-16'0'100,"-1"0"0,1 0 226,-1 0 1,6-2-755,0-3 0,9-4 428,2-8 0,22-7 0,13-1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0.7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22374 8847 7130,'-9'-2'98,"3"-3"194,4 3-76,2-6-270,0 8-95,0 0 1,0 8 0,0 3 130,0 4 1,0-4-1,2-2 1,2 0-2,1 0 0,3-3 0,-5 5 11,3 2 0,7-6 20,-2-2 1,3-3-1,3-2-3,0 0 0,-1-2 1,1-3 123,-1-6 0,6-4 0,0-1 0,-2-1-47,-1 1 1,3-7 0,2 0 0,0-1 0,0 0 0,5-4 1,-3 4-1,1 1 24,1-1 0,-1-4 1,5 4-1,-3 0-19,-1 0 1,-6 2 0,3 6 0,-1-1-144,-4 1 1,2 5 0,-3 2-502,-5 1-305,-1 3 555,-3 5 1,-3 2-111,-7 3 0,0 4 412,0 8 0,-7-1 0,-3 1 0</inkml:trace>
  <inkml:trace contextRef="#ctx0" brushRef="#br0" timeOffset="1">3803 1902 8318,'0'9'-1178,"-1"-2"1189,-5-7 0,2 0-5,-7 0 1,8 2 0,-3 4-1,4 5 67,2 3 0,0 3 0,-2 1 0,-1 2-41,-3 2 0,1 8 1,5-3-1,0 5-53,0 1 0,0 0 0,0-2 0,0-2-36,0-1 1,0-2 0,0 1 0,0-3-231,0 0 1,0-6 0,0 4 286,0-3 0,0-3 0,0 1 0</inkml:trace>
  <inkml:trace contextRef="#ctx0" brushRef="#br0" timeOffset="2">3655 1984 8197,'25'0'-181,"-1"-1"0,-7-5 21,-1-5 0,1 2 0,-1-2 1,1 0 72,-1 2 1,1-4 0,-1 5-1,1 1 142,0 0 0,-1-1 0,1 5 0,-1-3-55,1 2 0,5 3 0,0 1 0,-2 0-14,-2 0 1,-3 7 0,-2 4 0,-2 4 39,2 1 0,0 1 1,0-1-1,-4 1 17,-2-1 1,0 6 0,-3 0-1,2 1 4,-3 0 1,-1-2 0,-2 4 0,0-1-1,0-4 0,-2 4 0,-1-2 0,-5 0 1,-1 2 0,4-5 1,-6 5-1,-2-2-28,-2 0 1,-2 0-1,1-6 1,-2 1-26,-5-1 0,5-1 1,-4-2-1,4-2 2,1 2 1,1-6 0,-1 0-1,1-1-543,-1-1 0,6 1 546,0-6 0,0 0 0,-6 0 0</inkml:trace>
  <inkml:trace contextRef="#ctx0" brushRef="#br0" timeOffset="3">4680 2084 8170,'15'-2'-493,"-4"-4"0,1-3 735,-6-7 0,-1-1-282,-5 0 0,-1 8 16,-5 4 1,-3 3 0,-8 2-1,1 0 7,-1 0 0,1 7 1,-3 4-1,1 4 27,1 2 0,-6-1 0,10 2 0,0 3 15,-2 1 0,2 2 0,0-4 1,4 2 5,2-2 0,1 4 0,6-2-34,0-2 0,0-1-5,0-3 0,2-7 0,4-3 7,5-4 1,-2-2 0,2 0-1,0-2 33,-2-4 1,6 3 0,-4-8 0,4-2-32,1-2 1,1-7-1,-3 0 1,-1 2-1,-2 1 0,0 3 1,6 1-1,-2 2 56,-4 2 1,3 0 9,-3-5 1,4 6-57,1 5 0,-4 3 1,-3 4-49,-2 3 1,6 5 0,-4 6-99,0 1 0,4-6 1,-5 0-240,1 2 0,-4 1 0,6 3-67,2-1 441,-6 1 0,8-8 0,-6-2 0</inkml:trace>
  <inkml:trace contextRef="#ctx0" brushRef="#br0" timeOffset="4">5060 1389 8136,'9'-16'-2107,"-3"-1"2122,-4 8 1,-2 3 0,0 12 173,0 5 1,0 4 0,0 1 0,0 1-89,0-1 0,0 6 0,0 2 0,0 2-35,0 3 1,0 2 0,0 4-1,2 2 12,3 2 1,-3 7 0,3-4-1,-3 2-60,-2 0 0,2-7 0,2 1 0,1-3-15,-1-2 0,3-1 1,-1-3-1,-1-3-39,3-2 0,-7 3 0,7-5 0,-3-2-90,1-1 0,-1-3 0,-5 1 0,0-1-112,0 1 1,0-1-1,0 1 238,0 0 0,0-1 0,0 1 0</inkml:trace>
  <inkml:trace contextRef="#ctx0" brushRef="#br0" timeOffset="5">4928 2051 8116,'11'0'-10,"0"0"1,0 0 0,5 0-136,1 0 0,5-6 1,0 0-1,0 1-328,2-2 0,-6 5 473,4-4 0,4-3 0,0 0 0</inkml:trace>
  <inkml:trace contextRef="#ctx0" brushRef="#br0" timeOffset="6">5490 1885 7953,'-15'8'-392,"4"-8"0,2 0 1,6-8 554,-3 1 0,0 3-100,6-7 0,2 7 1,2-3-50,2 0 1,6 3-1,-1-5 1,2 0 9,-2-1 1,4 7 0,-4-3 0,4 3-20,1-3 1,-5 4-1,0-3 1,2 3-3,2 2 0,-4 2 1,0 1-1,0 5-34,-2 1 0,4 2 0,-6 6 1,1-1-12,-1 1 0,0 1 0,-3 2 0,2 2 13,-3-2 1,-1 4-1,0-2 1,2 0 15,1 2 1,1-5-1,-6 3 1,0-4 25,0-1 0,-6-1 1,-1-1-1,-2-2 42,-4-2 0,4-2 0,-3 4 0,0-2-57,-3 2 1,-2-6-1,1 0 1,-1-1-54,1-1 0,-1 1 1,1-6-1,-1 0 48,1 0 1,5 0 0,0-2 0,-2-2-3,-2-1 1,6-8 0,1 2-1,3-4 2,-1-1 1,-1-1 0,3 1 0,-1-1-11,1 1 1,2-1 0,2 1 34,0-1 0,2 8 0,2 2 0,3 1 19,2 0 0,-3 1 0,5 5 0,2 0 17,2 0 1,1 0-1,1 0 1,-1 2 12,1 3 0,-1 5 0,1 4 0,-1 1-13,1 1 0,-1-3 1,1 9-1,-1-3-235,1-3 0,-6 6 0,0 2 0,0 0-30,-2 0 211,6 5 0,-6-3 0,8 7 0</inkml:trace>
  <inkml:trace contextRef="#ctx0" brushRef="#br0" timeOffset="7">4068 3125 6845,'-17'0'-426,"8"-1"361,4-5 29,-4-3 199,7-8 75,-6 8-189,8-6 1,2 14-27,4-5 1,3 2 0,7 1 0,3-3 0,1 1 9,2-3 0,7 5 0,-1-7-18,3 3 0,2-4 1,2 4-1,4-1-3,5 1 0,2-4 1,0 6-1,-2-1 15,2-1 1,2 5 0,1-4 0,1 4 7,-1 2 1,1-5 0,0-1 0,-1 3-29,1 1 1,5 2 0,-2-2-1,-3-2 14,-4-1 0,-2-1 0,6 6 1,-3 0-12,-3 0 1,2 0 0,-5 0-1,-1 0 0,1 0 1,-8 0 0,-6 0 0,1 0-24,-2 0 0,-1 0 0,-5 0 0,2 2-74,-1 4 1,-3-4-1,-1 3-14,-1-3 1,-5-2 0,-2 2 0,1 1-42,-1 3 1,-4-1 141,6-5 0,0 0 0,6 0 0</inkml:trace>
  <inkml:trace contextRef="#ctx0" brushRef="#br0" timeOffset="8">6201 1984 7105,'8'10'36,"-7"-3"1,9-13-63,-5 1 1,-1-6 116,7 5-135,-8 1 1,7 5-144,-5 0 0,-1 0 0,5 2-95,-2 3 0,4 4 282,-5 8 0,7-1 0,-4 1 0</inkml:trace>
  <inkml:trace contextRef="#ctx0" brushRef="#br0" timeOffset="9">6350 2332 8107,'0'16'-1415,"0"-5"1082,0 0 462,0 0-285,0-2 0,2-1 65,3-8 1,-1 0 0,7 0 90,2 0 0,2-8 0,1-1 0</inkml:trace>
  <inkml:trace contextRef="#ctx0" brushRef="#br0" timeOffset="10">6615 2216 7706,'9'7'-1493,"0"-5"1978,-4 4 1,-1-5-1,7-1-441,2 0 0,-4-1 0,2-3 0,4-2-343,5 3 1,-1-1-1,4 0 299,1-1 0,2-8 0,7 4 0</inkml:trace>
  <inkml:trace contextRef="#ctx0" brushRef="#br0" timeOffset="11">7954 1968 8239,'-7'2'-488,"5"1"1,-5-12 475,-1 2 0,6-6 50,-3 2 1,3-4-51,2-1 0,-2 1 33,-3 4-118,3 4 1,-6 8-1,8 7 105,0 8 0,0 16 0,2 14 0,2 7 8,1 7 1,1 12 0,-8 9 0,-2 9-12,2-41 0,-1 1 0,-3 5 0,-1 0 0,2 2 0,-1 0 0,-1 4 1,-1 1-11,0 4 1,0 1-1,0 2 1,-1 1-1,1 1 1,0 0-1,-1 1 1,1 1-92,0-3 1,0 0-1,-1 7 1,1 0 0,-1-3-1,0-1 1,-1 3-1,0 0 90,-1-1 0,0-1 1,-1 2-1,1-1 1,3-5-1,0 0 0,-1-3 1,0 0 24,-2-1 0,-1 0 0,3-7 1,0 0-1,-2-1 0,0-1 1,1 0-1,0-2 20,-1 0 0,0-1 0,2 2 0,-1 0 0,-1-3 0,-1-1 0,0-1 0,2-1-87,-2-2 1,1-1 0,1 0 0,0 0 0,-3 38 0,4-5-74,2 1 1,-4-5 0,5-1 0,1-3-308,-3-8 428,7-5 0,-7-8 0,8 1 0,-3-3 0,-8-7 0,-8-5 0</inkml:trace>
  <inkml:trace contextRef="#ctx0" brushRef="#br0" timeOffset="12">8037 1836 8073,'25'0'0,"-1"-2"0,0-2-384,4-1 1,-3-7-1,3 7 1,1-1 363,3-1 0,1 5 1,2-3-1,1 3 9,3 2 0,1-6 1,-3 1-1,4 1 1,1 2 113,4 2 0,3-1 0,5-3-70,1-2 0,5-5 1,-3 4-1,2 0 15,4-1 1,5-3 0,0 6 0,-2-1-35,4-1 0,-8 3 0,8-5 0,0 0-14,-2 0 1,5 3-1,1-3 1,-3 0-15,-3 0 0,2 3 0,-11-5 0,0 0-39,-4 2 0,-6-4 0,-3 6 0,-3-1 6,-3 1 1,-7 0 0,-7 3 0,0-2-7,-1 3 0,-4-5 0,1 1-19,-4-2 0,-1 3 1,-1-5-22,1-2 0,-8 4 19,-4-2 0,-3 6-62,-2-6 292,0 7-10,0-3-105,0 7 1,0 7 0,0 4 0,0 4 13,0 1 1,-2 6 0,-1 2 0,-3 2-5,2 3 1,-3 3 0,2 1 0,-1 0 30,-1 0 1,3 7 0,-5 4 0,0 4-21,-1 2 1,5-1 0,-4 3 0,1 3-45,5 6 1,-5 8-1,1 7 1,0 3-8,-1 5 1,1 8 0,3 0 0,2-45 0,-1 0-1,1 0 1,0 1 0,-1 4 0,-1-1-1,0-2 1,0-1 0,1 4 0,-1-1-30,1 1 0,-1-1 0,-2-1 0,-1-1 0,1-1 0,1 0 0,-10 44 69,-1-2 1,9-43 0,1 0 0,-9 41-1,-3-4 17,-1-5 0,5 2 0,1-4 0,-2 1-44,2-7 1,0 12 0,-1-10 0,1 5-42,2 2 0,2 7 0,-4 3 0,2 0-19,-2 0 1,8-42 0,1 1 0,-2 0 0,1 0 0,-2 1 0,1 1-18,-1-3 1,-1 1 0,0 3 0,-1-1-1,1-4 1,0 0 0,-9 43 74,1-4 1,-6-3-1,0-2 1,3-6 63,7-9 0,-7 0 0,6-7 0,0-2-57,-1-7 0,-1 3 1,0-7-1,2-2-32,2-2 1,6-1 0,-4-5 0,0 3-81,-1-2 0,5-1 0,-4 1 0,0 2-37,-1-3 0,5-6 1,-4-3-1,1 1-98,5-2 0,-1-2 1,0-8-1,-1 1 218,1-1 0,-5 1 0,0-1 0</inkml:trace>
  <inkml:trace contextRef="#ctx0" brushRef="#br0" timeOffset="13">7474 6152 7279,'0'16'-728,"-7"-5"854,-4 0 1,2-5-218,-2 5 0,2 0-98,-2 5 1,-2 1 244,7-1 1,-7 1-6,2-1 0,4 1 0,0-1 11,-1 1 0,7 1 0,-5 3 1,4 2-55,2 3 1,0 2 0,0 5-1,0 0-46,0 0 1,0 6-1,0 1 1,0 0 16,0 1 0,6 3 0,-1-7 0,-1-4 10,-2-4 0,-2-9 0,2 4 0,1-2 16,3 0 1,1 0 0,-3-5 6,1-1 1,3-1-1,-5-2-15,3-2 0,5 0 0,-4 4-18,2-4 0,-3-4 1,5-7-1,2 0 17,1 0 1,-1 0 0,2 0 0,3 0-1,1 0 1,7 0 0,1-2 0,2-1 15,-1-3 1,9 1 0,-4 3 0,2-2 8,0-1 1,5-1 0,4 6 0,2-2-7,-2-3 1,10 1 0,-5-5 0,3 0 20,-1-1 0,4 1 0,2-4 0,2 2 1,3-1 0,-3 2 0,0-1 0,-2 0-32,-4 2 0,4-4 1,-2 8-1,0 1 15,2 2 1,-3-3 0,3-1 0,-2 3 1,-2 1 1,-5 2-1,7 0 1,-5 0 9,-6 0 0,2 0 1,-8 0-1,-3 0 9,-6 0 1,1 0 0,-8 0 0,-2 0-41,-2 0 0,-1 0-423,0 0 422,-1 0 0,-7-8 0,-1-1 0</inkml:trace>
  <inkml:trace contextRef="#ctx0" brushRef="#br0" timeOffset="14">7805 5474 7994,'-9'-8'106,"0"6"49,3-3 0,6 5-330,0 5 1,2 12 0,9 10-1,2 5 110,2 1 1,-4 0 0,-2 0 0,0-2 20,0-3 0,-3 3 1,3-3-1,0 1-23,0-2 0,-3-1 1,3-6-1,-2 2-118,-3-1 1,0-8-261,1-2 391,-3-8 0,6-3 0,-10-11 0,-2-5 18,-2-6 0,-6 1 0,2-6 0,-1-3 45,0-1 0,6-2 0,-4 0 1,1 0 82,5 0 0,-5 2 0,3 3 0,1 4 6,2 0 1,2 6 0,0-4-42,0 4 1,2 3-1,2 2 1,3 4-1,2 1 1,2-3 0,6 6-16,-1 1 1,-5-3 0,0 1-1,2 3-20,2 1 0,2 4 0,-1 1 0,1 5-64,-1 1 0,1 2 1,-1 5-1,1 1 32,-1 0 0,-1 1 0,-2 2 0,-4 2-6,-2-2 1,4 4-1,-5-2 1,-2-1 32,-3-3 0,-1 4 0,0 0 0,0-2 61,0-1 1,-1-3-1,-5 1 50,-5-1 1,-4 1-260,-1-1 1,1 1-1,2-2-391,2-4 522,8-4 0,-5 0 0,8 2 0</inkml:trace>
  <inkml:trace contextRef="#ctx0" brushRef="#br0" timeOffset="15">8450 5457 8090,'9'-7'-356,"-1"3"1,-6-5 568,3 1 1,-3-4-468,3 1 1,-5 3 180,-5 3 1,1-3 0,-7 3 122,-2 1 0,4 8 0,-2 3 1,0 2-33,2 4 1,-4 2 0,7 1 0,3 1-25,1 0 1,-4 5 0,1 0 0,1 0-26,2 2 1,2-12-1,0 5-129,0-2 1,2-2 143,4-2 0,3-4 0,8-7 60,-1 0 1,-1-7 0,-2-4-1,-2-4-44,2-2 1,-4 1 0,0-1 0,-2 1 127,-3-1 0,3 1 190,-1-1-70,-1 8-322,-5 2 1,2 8 0,2 5 0,1 5-39,-1 4 0,3-4 0,1-2 0,-1 0-45,0 0 0,4-3 1,-3 3-1,1-2 1,-4-1 0,6-6-220,2 0 376,-5-8 0,6-8 0,-4-10 0</inkml:trace>
  <inkml:trace contextRef="#ctx0" brushRef="#br0" timeOffset="16">8698 4812 8090,'-7'-16'-295,"3"-1"-45,-7 0 204,7 8 72,-3 2 1,7 9 0,2 3 0,2 6 134,1 4 1,8 3 0,-4 4 0,2 6-24,0 3 0,0 2 0,6 0 0,-1 0-22,1 1 1,-1-1-1,1 0 1,-1 0-56,1 0 0,0-2 0,-1-2 0,-1-3-49,-4-2 0,4 4 0,-6-6 1,2-2-7,0-2 1,-8-1 0,5-1-540,-1 1 623,-5-1 0,5 1 0,-7-1 0</inkml:trace>
  <inkml:trace contextRef="#ctx0" brushRef="#br0" timeOffset="17">8731 5292 8590,'0'-17'-70,"0"1"0,6 5 1,1 0-1,2 0-216,4 1 1,2-3 0,3 8 0,2-1-588,2-1 873,1 5 0,0-12 0,3 4 0</inkml:trace>
  <inkml:trace contextRef="#ctx0" brushRef="#br0" timeOffset="18">9244 5044 7952,'0'-17'-391,"-2"6"1,-2 0 0,-1-2 220,1-2 0,2 4 1,2 0-1,0-1 195,0-3 0,0-2 0,0 1 0,2 1 113,4 4 0,-3-4 0,8 4 4,2-3 1,-4 3-1,2 1-120,2 3 1,2 2 0,2 5-33,-1 0 0,1 0 0,-1 1 1,1 3-29,-1 2 0,-5 6 1,-2-1-1,1 6 8,-1 5 1,-4-4 0,5 6-1,-3-2-7,-3 0 1,-3 2-1,-1-3 1,0 1 6,0-2 0,0-2 0,0-1 0,0-1-28,0 1 0,-7-1 0,-4 1 0,-4-1-1,-1 1 0,-1-2 0,1-3 0,-1-2 38,1-3 0,-1-1 0,1-6 91,-1 0 1,6 0 0,2-2 0,1-4 16,5-5 1,1-4 0,2-1 0,0-1-14,0 1 0,2-1 1,1 1-1,5-1-12,1 1 0,0 5 0,4 1 0,-2 1 15,2 0 0,2 5 1,1-1-53,1 3 1,-1 4-1,1 2 1,-1 3-57,1 2 0,-1 4 1,1 7-1,-1 2-335,1-2 0,5 4 366,0-2 0,7 8 0,-3-4 0</inkml:trace>
  <inkml:trace contextRef="#ctx0" brushRef="#br0" timeOffset="19">10980 4101 8194,'0'17'-1303,"0"-6"1004,0 0 0,-7-8 436,-4 3 0,2-4-37,-2-2 1,0 0-149,-6 0-58,8 0 77,2 0 1,7-2 9,0-4 0,0-3 19,0-7 0,0-1 0,1 1 1,5-1 0,-4 0 1,3 1-1,-1-1-57,1 1 1,-1-3 51,7-3 1,-5 0 0,3-3-1,0 4 40,0 1 1,-3-2 0,3 2-1,0-2-27,0 2 0,2-4 0,6 0 0,1-2 44,4-3 0,-2 3 0,6-1 0,0-1-23,0 2 1,-4-3-1,5 5 1,1-2-6,-2-3 0,5 3 0,-2-1 0,4-3-16,0-1 1,10 0 0,-10 1 0,3 3-3,5-3 0,-6 6 0,3 1 1,-3 0 6,-2 1 0,6 0 0,-1 6 0,-1-1-42,-2 1 1,0 1 0,2 2 0,1 2 22,-1-2 0,4 4 0,-1-2 1,0 0 7,1 2 0,3-4 0,-4 6 1,3-1 26,2 1 0,3-4 0,2 4 0,-1-1 12,1 1 0,5-6 0,0 4 1,-1-2-6,-3 0 1,4 5-1,0-5 1,0 0-12,2 2 1,-5-6-1,1 6 1,-5-2-16,-4 0 0,-2 6 1,4-5-1,-4 1-2,-1 0 1,-3 4-1,-4-5 1,-3 3-15,-4 3 0,3-3 0,-8 0 0,-2-1-135,-2 1 1,4 0-658,0 1 797,1 4 0,-14-12 0,-2 4 0</inkml:trace>
  <inkml:trace contextRef="#ctx0" brushRef="#br0" timeOffset="20">13477 2480 8144,'17'0'-290,"-1"0"1,-1-1 90,-4-5 0,6 4 0,-3-3 0,6 3 116,1 2 0,-3 2 1,-1 3-1,-3 8 65,-3 7 0,2 6 0,-5 7 0,-1 0 7,0 0 1,-1 2 10,-6 4 0,-8 3 0,-1 8 0</inkml:trace>
  <inkml:trace contextRef="#ctx0" brushRef="#br0" timeOffset="21">14519 1769 8193,'-11'-1'-436,"0"-5"1,7 2-1,-1-7 436,3-2 0,2 4 0,0-2 0,0-2 0,0 4 0,0-2-121,0-2 0,0-1-38,0-3 1,0 1-1,0-1 208,0 0 0,0 6 60,0 0 22,0 8 1,-6-6 169,1 3-217,-1 4 1,6-3 0,-1 10-155,-5 6 1,4 11 0,-3 6 0,3 3 56,2 2 0,0 13 0,0 6 0,0 5 10,0 5 0,5 10 0,1 7 1,-2 7 23,-3 8 0,2-42 1,0 0-1,0 4 0,-1 1 1,0 0-1,0 1-25,-1 0 1,0 0-1,-1 5 1,0-1-1,1-5 1,0 0-1,0 0 1,1 0-34,1-1 0,0 0 0,0-4 0,-1 1 0,-1 2 0,-2 0 0,1-1 0,0 0 32,0-2 1,0-1 0,0 2 0,0-1 0,0-4 0,0-1-1,0 2 1,0 0 22,0 45 0,0-44 0,0-1 0,0 32 0,0-2 2,0-6 1,-5-5 0,-2 0-1,-1 0-75,1-2 0,0 4 0,3-11 0,-2 0-126,3-4 1,-5-4-1,1-3 181,-2-4 0,5 2 0,-5-7 0,-4-3 0,-5-1 0</inkml:trace>
  <inkml:trace contextRef="#ctx0" brushRef="#br0" timeOffset="22">14536 1472 7867,'-10'-8'-385,"3"5"1,9-6 381,3 1 0,5 3 0,6 5 0,1 0-87,-1 0 1,6-6 0,2 1 0,2 1 74,3 2 0,8 2 0,3-2 0,1-1 10,-1-3 1,12-1 0,-3 3 0,3-3-8,-1-2 0,6 3 0,4-5 0,3-2-26,2-2 1,0 1 0,1 1-1,-1 2-173,0-2 1,4-2 210,-4-1 0,11-8 0,-9-2 0</inkml:trace>
  <inkml:trace contextRef="#ctx0" brushRef="#br0" timeOffset="23">15908 1240 8285,'0'17'-610,"0"-8"0,0-4 1,2-8 621,3-3 1,5 1 0,4 3 0,-1-2 35,-2-1 0,0-1 0,8 6 1,1-2 2,2-3 0,2 3 0,-4-3 0,4 1-33,2-2 1,1 5 0,6-7 0,0 3-68,0-1 1,0 1 0,0 3 0,-1-2-11,-5-1 0,5-6 1,-5 3-1,2 1 30,-1 0 1,3-4-1,-5 3 1,0 1-2,-4-1 0,-4 1 0,-1 3 0,-1-1-55,1 1 0,-6 2-62,0 2 0,-2 2 124,2 4 0,-5 3 17,-12 7 1,-1-4 0,-6-3-1,4 0 18,1 0 1,-5 2 0,4 6 64,0-1 0,-4 1 0,8-1 0,-1 1 30,-1-1 0,5 1 0,-5 1 0,1 2-74,1 2 1,-3 8-1,5-3 1,-3 5-27,2 1 0,-3 5 0,2 3 0,1 1 27,2 4 1,-4 2 0,1 1-1,1 1-9,2 0 0,-3-1 0,-1 3 0,3 1 36,1 2 0,2 6 1,-2-4-1,-2 0-63,-1 0 1,-1 5-1,6-1 1,0 3 15,0 2 1,0-5 0,0-1-1,-1 1-60,-5-2 0,4 3 0,-3-5 1,3 0 36,2 0 0,-6 4 0,1-4 1,1 0 3,2 0 0,2 5 0,0-1 1,0 3 2,0 2 1,6-5-1,-1-2 1,-1-1-2,-2 1 1,3-4 0,1 4 0,-1-2 0,3-4 0,-5-3 0,7-4 0,-3-4 78,-3-1 0,-3 3 0,-1-6 1,2-1-26,4-2 0,-4 4 0,3-1 0,-3-1-42,-2-2 0,0-2 1,0 0-1,0 0-47,0 0 0,-6 0 1,1 0-1,-1 0 24,-1 0 1,3 0 0,-5 0-1,2 1 3,3-1 1,-3-6 0,1-1 0,3-2-13,1-4 1,0-2 0,-2-1-98,-1-1 0,-1 1 0,6 0-272,0-1 0,-7 1 392,-4-1 0,-4 1 0,-1-1 0</inkml:trace>
  <inkml:trace contextRef="#ctx0" brushRef="#br0" timeOffset="24">14569 5159 7990,'-10'-7'-531,"1"3"210,4-7 1,3 6-65,-4-6 334,5 7 0,1-1 0,1 8 75,5 3 1,3 7 0,8-4-12,-1 0 0,-5 4 0,0-8 0,0 1-7,-2 1 0,6-5 1,-4 5-6,4 1 1,1-6 0,1 3 0,-1-3 7,1-2 1,0 0 0,1 0-1,4-2-7,6-3 1,-3 1 0,5-7 0,3 0 17,3 2 0,9-6 0,-5 6 0,2-2-1,4 0 1,7 5-1,4-3 1,0 0 25,0 0 0,6 5 0,-3-3 0,5 1-28,1 1 0,-2-6 0,-1 3 0,-3-1-13,3-4 0,-4-1 0,1-1 0,1 2 0,-2 2 0,3 0 0,-7-4 0,-3 2-7,-6 2 0,5 2 0,-5-4 0,-2 4-25,-2 2 0,-3-4 0,-6 5 0,-2 3-69,-3 1 1,-4 2 0,-8 0 0,1 0-438,-1 0 534,-7 0 0,6 0 0,-6 0 0</inkml:trace>
  <inkml:trace contextRef="#ctx0" brushRef="#br0" timeOffset="25">18256 2596 7394,'0'17'-206,"-7"-8"1,3-4 310,-7-10 0,8 1 199,-3-7-306,4 8 1,2-3-66,0 12 0,0 5 1,0 12-1,0 9 87,0 4 1,6 16-1,-1 1 1,-1 8 31,-2 7 0,3 9 1,1 2-1,-1 6-36,3 3 1,-5 2 0,6-4 0,1 2-27,-1-1 0,-4-3 0,5-1 0,-1 0-52,0-1 0,-5-6 1,1-3-1,-1-1-44,1-1 1,-3-4 0,4-9 0,-5-1-19,-1-3 1,0-10-1,0-6 1,0-5-112,0-5 235,0 3 0,-7-13 0,-2 6 0</inkml:trace>
  <inkml:trace contextRef="#ctx0" brushRef="#br0" timeOffset="26">18289 2530 5989,'17'0'0,"-1"0"-8,1 0 0,-1 0 1,1-2-1,1-1 36,4-3 0,-1 1 1,6 5-1,3-2 65,1-4 1,4 3 0,1-7 0,5 1-45,1 0 1,2-2-1,6-4 1,-1 2-52,1 2 1,5 0 0,2-3-1,0 1 33,0 2 0,4 5 0,-4-3 0,0 0-63,0 0 1,-2 5 0,-6-3 0,1 1 8,0 1 0,5-1 0,0 6 0,-2 0-8,-1 0 1,-5 0 0,-1 0 0,-4 0-23,-1 0 1,3 0 0,-5 0 0,-3 0 26,-1 0 0,-4 0 26,-3 0 0,3 0 0,-5 0 0</inkml:trace>
  <inkml:trace contextRef="#ctx0" brushRef="#br0" timeOffset="27">20274 2315 7105,'-11'6'-1267,"0"-1"1264,7 1 48,-3-6 0,7 7 0,0 4 15,0 4 1,0-4 0,0 0-1,0 2 19,0 1 0,0 3 0,0 1 1,0 2-27,0 2 1,0 8 0,0-3 0,1 5-65,5 1 0,-4 7 0,5 4 0,-1 4 5,-1 2 0,1 7 0,-6 5 0,2 6-7,3 4 1,-3 5 0,3-5-1,-3-1 8,-2 3 1,0-6 0,0 3 0,0-3 19,0-2 0,6-5 1,-1 0-1,1-1 12,1-1 0,-5 5 0,3-5 1,-3 0-25,-2-4 0,6-3 0,-1-3 1,-1-1-33,-2-4 0,3 4 1,1-4-1,-2 2-70,-3-2 0,-1 2 0,0-7 0,0-3-90,0-1 0,0-4 189,0-3 0,-7-4 0,-2-8 0</inkml:trace>
  <inkml:trace contextRef="#ctx0" brushRef="#br0" timeOffset="28">18455 4680 7963,'2'9'-767,"3"-3"0,-3-3 666,3 3 0,-3-3 20,-2 8 1,6-5 0,-1 5 94,-1 2 0,-2-4 1,-2 2 36,0 2 1,2 2 0,1 1 0,3 1 0,-1-1 0,-5 1-17,0-1 1,2-5 0,2 0-21,1 2 0,6 2-6,-5 1 1,7-1 0,-2-4 0,-2 2 8,2-8 1,-7 3 0,3-4 3,0 1 0,-3 1-38,7-6 0,0 0 8,6 0 0,-6 0 0,0 0-2,1 0 1,-2 0 0,1 0 33,2 0 0,1 0 0,5 0 15,3 0 0,-4-6 0,4 1 0,-4-1-34,-1-1 1,5 5 0,2-4 0,0 3-7,0-3 0,3 4 0,-3-3 0,2 3-18,3 2 0,1-6 0,-1 1 0,-1 1 4,1 2 1,2 2 0,2 0 0,-1 0 11,-5 0 0,10 0 1,-4 0-1,2 0 4,0 0 1,3-5-1,1-1 1,0 3 2,1 1 0,-5 0 0,5-2 0,-1-1 15,-1 1 0,7-3 1,-7 1-1,-1 1-4,-2-3 0,3 7 0,1-5 0,-2 4-12,-2 2 0,3-2 0,1-1 0,-2-3 1,-3 3 0,0 1 0,-1 2 0,0 0-27,0 0 0,0 0 0,0-2 0,-2-2 9,-3-1 0,1-1 0,-7 6 0,-2-2-4,-1-3 0,-3 3 330,1-4 65,-1-3 0,-6 6-203,-5-8 1,-3 0-276,-2-6 1,0 0 0,-2 1-177,-3-1 1,3 1 276,-4-1 0,-3-14 0,0-4 0</inkml:trace>
  <inkml:trace contextRef="#ctx0" brushRef="#br0" timeOffset="29">14651 6317 8140,'0'9'-857,"-2"0"791,-3-3 55,3 3 1,-5 13-1,7 2 1,0 0 26,0 0 0,2 5 1,1-1-1,5 1 32,1-1 0,2 1 0,5-5 1,-1 0-56,-4 0 1,2 3 0,-6-3 0,1 0 0,-1 0-42,-3-4 0,-1 4 1,1-2-394,2-2 1,-1-1 440,-5-3 0,0 1 0,0-1 0</inkml:trace>
  <inkml:trace contextRef="#ctx0" brushRef="#br0" timeOffset="30">14254 6433 7999,'-16'0'-255,"7"0"0,3 0 329,12 0 1,-3 0-1,8 0 1,2 0 12,2 0 0,1 0 1,1 0-1,1 0-46,4 0 1,-1-2-1,6-4 1,3-3-142,1 0 1,2-6 0,0 4-1,2-3 60,4-3 1,-5 0-1,5 1 1,-4-1-605,-2 1 1,4-1 643,-4 1 0,4-1 0,-12 1 0</inkml:trace>
  <inkml:trace contextRef="#ctx0" brushRef="#br0" timeOffset="31">14932 6416 8085,'0'-9'362,"2"2"-494,4 7 1,3 1 0,7 5 77,1 5 1,-6 4-1,0 3 1,0 2-18,-2 2 1,6 6 0,-6-6 0,2 0 7,0 2 0,-5-6 0,3 4 0,-2-3 51,-3-3 1,0-7 0,-1-1 121,3-1 43,-1-5 1,-5 3 0,0-10-1,0-6-65,0-4 1,0-3-1,0-2 1,0-2-3,0 1 0,0-4 1,0-1-1,0-2-283,0 1 1,0 1 0,0-3-1,2 3-122,4 2 0,3-4 0,7 5 1,1-1 318,-1 0 0,8-6 0,2 5 0</inkml:trace>
  <inkml:trace contextRef="#ctx0" brushRef="#br0" timeOffset="32">15610 6234 8107,'-11'0'0,"0"0"0,-1 0-87,-3 0 1,-2 2 0,1 2-72,-1 1 0,1 3 1,-1-3 176,1 6 0,1 9 0,2 2 0,4-1-83,1-3 0,3 4 0,5 2 0,-2 0 40,-3 0 0,3 3 0,-4-5 0,6 0 30,6 2 0,-3-5 0,8 3-2,2-4 0,2-3 1,2-4-1,-1-6 24,1-3 0,-1-2 0,1 0 1,-1 0 7,1 0 1,-1-5-1,-1-3 1,-2-1-35,-2-4 0,0-7 0,5-4 0,1 0-45,0 0 1,-6-3 0,-2 3 0,0 0-49,0 0 1,-5-3-1,1 3 1,-3 0 32,-2 0 0,0 2 1,0 5-1,0 1 32,0-1 0,-2 3 1,-1 1 226,-3 2-192,1 7 0,5-2 0,0 12 0,0 5-36,0 4 0,0 1 1,0 3-1,0 1 24,0 2 0,0 5 0,1-5 0,3-1-46,2-3 1,5-1 0,-4-1-1,2 1-46,4-1 0,-4-5 1,2-2-1,2-1 95,2-5 0,1 7 0,1-1 0</inkml:trace>
  <inkml:trace contextRef="#ctx0" brushRef="#br0" timeOffset="33">16007 6118 8105,'-2'10'-587,"-3"-5"0,1-3 727,-7-2 1,8 2 0,-3 3-148,4 6 1,2 4 0,0 2 0,0-1-14,0 1 0,0 1 1,2 2-1,2 2-65,1-1 0,3-3 1,-5-2-1,5-1-135,1-4 0,-4 4 0,6-6 220,2 0 0,2 6 0,1-6 0</inkml:trace>
  <inkml:trace contextRef="#ctx0" brushRef="#br0" timeOffset="34">16107 6102 7539,'-17'-26'-293,"0"4"1,3-4-1,1 1 1,2-1 349,-2 4 1,6 4 0,1 1-390,4 1 332,2 6 0,0 3 0,0 7 0</inkml:trace>
  <inkml:trace contextRef="#ctx0" brushRef="#br0" timeOffset="35">16255 6152 8130,'10'9'-140,"-3"0"1,-7-4 37,0 6 1,0 4-1,2 2 1,1-1-30,3 1 0,-1-1 0,-5 1 93,0-1 0,0 1 0,2-2 0,2-3 34,1 0 1,3-7 26,-3 6-1,-3-7 1,7 3-90,-3-7 1,-4-7 43,3-4 0,-3-4 0,-2-2 1,0 1-3,0-1 1,0 1-1,0-3 1,0-1 8,0-2 1,0 0 0,0 6 0,0-1 18,0 1 1,6-1 0,1 2 0,0 2 5,1 2 1,4 2 0,-1-4 0,4 4-12,2 2 1,-1 1-1,1 6-87,-1 0 1,1 2-1,-1 4 1,-1 5 32,-4 3 0,4 8 0,-6 1 0,2-3 56,0-2 0,-7 4 0,1 0 0,4 8 0,1-5 0</inkml:trace>
  <inkml:trace contextRef="#ctx0" brushRef="#br0" timeOffset="36">16685 6036 8078,'0'-17'65,"8"8"0,-1 4 0,6 10-109,-2 6 1,-6 4 0,5 1 0,-1 1-46,0-1 0,-5 3 0,3 1 1,-2 2-139,1-2 1,0-1-1,-6-3-825,0 1 1052,7-8 0,-5-2 0,5-7 0</inkml:trace>
  <inkml:trace contextRef="#ctx0" brushRef="#br0" timeOffset="37">16884 5854 6551,'9'16'-19,"-2"-5"0,-7 0 0,0 2 44,0 2 0,0-4 1,2 0-1,2 2 13,1 2 0,1 1 0,-4-1 47,3-4 1,-3 4-1,5-6-68,1 0 1,-5 4-30,8-8 150,-7 1-5,3-6 1,-8 0-49,-5 0 1,2 0 0,-5-2-18,2-3 0,-4 1 0,5-7-71,3-2 0,1-2 1,2-1 14,0-1 1,5 1-1,3 1 1,1 2-169,4 2 0,1 2 1,3-2-1,-1 5 73,1 5 0,0-5 1,-1 0-12,1 3 1,-1 6 0,1 5-1,-1 1 20,1 4 0,-6 2 0,0 1 65,2 1 0,-6-1 1,0 1 132,1-1 1,-6-5 69,3 0-109,-3-7 1,0 3 0,3-8-57,6-5 1,-2-3 0,3-6 0,-1 2-148,-2 2 0,5-5 0,-4-6 0,1 1 75,0 3 0,-2 2 1,2-1-1,-6 0 27,-3 1 1,-2-1 0,0 1-1,0-1 23,0 1 0,0 5 0,-2 2-13,-3 1 1,1-3-1,-7 6-14,-2 1 1,-1 4-1,-3 6 54,1 5 0,-1 3 1,0 3-4,1-1 1,7 1 0,3 1-1,4 2-15,2 2 0,0 1 1,0-5-1,2 2 81,4 2 0,3 2 1,7-4-1,1 2-70,0-1 0,-1 2 1,1-1-1,-1-1 5,1-3 1,-3 4 0,-1 0 0,-2-2-1,2-1 0,-4 3 0,0 2 0,-1 0-27,-4-1 1,-3 5-1,-1-4 1,-1 0-19,-5 0 1,2 3 0,-7-5 0,-2-2-1,-1-1 1,-10 3-1,-2 0 1,-1-2-137,-1-1 1,0-3 0,-5-1 0,0-2-53,0-2 201,0 0 0,-7 5 0,-3 1 0</inkml:trace>
  <inkml:trace contextRef="#ctx0" brushRef="#br0" timeOffset="38">15147 7458 7897,'-9'7'-578,"0"-5"-34,4 4 1,-5-5 584,-6-1 0,5 0 86,0 0 0,0 0 1,-4 2 124,4 4 0,2-4 49,3 3 0,3-3-36,-8-2-61,7 0-363,-3 0 1,8 2 248,5 3 0,3-3 0,8 4 0,-1-4 29,1-2 0,7-2 1,3-2-1,6-3 50,6-2 1,3-8 0,10-7 0,1 0-25,2 0 0,15-5 1,0 1-1,5-5-11,2-5 0,-5 3 0,5-6 0,2 3 39,2-1 1,0 1 0,-2 5 0,-2-1-102,2 1 0,-6 2 0,-1 2 0,-4 3-14,-2 2 0,-7 2 1,-4 6-1,-4 1-776,-1 4 1,-2-2 785,-4 7 0,4-6 0,-6 2 0</inkml:trace>
  <inkml:trace contextRef="#ctx0" brushRef="#br0" timeOffset="39">19298 5970 6617,'-9'-8'88,"-4"8"76,7 0 1,1 8-1,5 8-80,0 1 1,0-1 0,2 3 0,1 1-63,3 2 1,5 5 0,-4-3 0,1 0 15,-1 0 1,6 0 0,-4-4 0,2 2-155,0-2 1,-7-1 0,3-3-1,-1 1-55,-1-1 1,3 1-1,-5 0-538,3-1 709,-1 1 0,3-1 0,1 1 0</inkml:trace>
  <inkml:trace contextRef="#ctx0" brushRef="#br0" timeOffset="40">18967 6118 8030,'-7'10'-381,"5"-3"1,-5-14 611,7-4 1,7-4 0,4-2-1,4 1-184,1-1 1,3 1-1,1-1 1,2 1-65,-2-1 0,6 1 1,0 1-1,1 2 25,1 2 0,-1 6 1,6-5-1,-1 1-484,-5 0 1,3 5 0,-6-1 0,-1 3 475,1 2 0,6-7 0,-5-3 0</inkml:trace>
  <inkml:trace contextRef="#ctx0" brushRef="#br0" timeOffset="41">19728 6036 7460,'7'16'-714,"-5"-6"1,13-3 1021,-4-7 1,-2-2-188,2-3 1,-5-3 0,5-5-110,2 2 0,-4 0 1,0-5-1,0 1-38,0 4 0,-3-4 0,3 4 0,-2-3 0,-3-3 1,-2 1 0,-2-1 20,0 0 0,-2 1 78,-4-1 0,-3 6 0,-7 2-35,-1 2 1,1 3 0,-1 8-29,1 1 0,1 14 1,2-3-1,2 3 16,-2-1 0,6 0 0,-1 3 0,3 2-58,-1 3 1,1-6 0,5 2 0,0-3-98,0-3 0,2 1 1,1-1-1,5-1-44,1-4 0,4 2 0,7-7 0,2-3 173,-2-1 0,6-2 0,0 0 0</inkml:trace>
  <inkml:trace contextRef="#ctx0" brushRef="#br0" timeOffset="42">20208 5738 8009,'-2'-16'-250,"-4"-1"0,3 2 1,-7 3 216,3 0 1,0 9 0,1-3-8,-5 4 1,-4 4 0,1 4 0,1 5 77,2 4 0,0-4 0,-4 1 0,2 5-125,2 3 1,2 2 0,-2-5 0,4-1 67,-1 1 0,6-1 1,-3 1-1,3-1 15,2 1 0,0-6 1,2-2-1,2 0 40,1 1 0,8-7 0,-2 3 1,4-4-10,1-2 1,1 0 0,1 0 0,2 0-23,2 0 0,0 0 0,-5 0 1,0 0-7,-1 0 0,1 0 1,-1 0 14,1 0 0,-3 7-17,-3 4 1,2-2 0,-7 2-1,-4 0-25,-6-2 1,0 6 0,-7-6 0,-2 2-35,-1 0 1,-3 0 0,-1 6 0,-2-2-56,-2-4 1,-1 1-1,9-4 1,1-1-153,2 1 269,0-3 0,-13-5 0,-2 0 0</inkml:trace>
  <inkml:trace contextRef="#ctx0" brushRef="#br0" timeOffset="43">20439 5341 6148,'0'17'218,"0"-1"0,0 1-176,0-1 0,6 8 1,-1 2-1,-1 2-16,-2-1 1,3-5 0,2 4 0,1 0 67,-1-1 1,1-4 0,-5 2 0,5 0-118,1-1 1,-4 0 0,4-6 0,1 1-105,-1-1 1,0 1-1,2-1 1,-4 1-53,1-1 0,-6-5 0,3 0 179,-3 2 0,5 2 0,2 2 0</inkml:trace>
  <inkml:trace contextRef="#ctx0" brushRef="#br0" timeOffset="44">20323 5788 7991,'-9'0'-320,"4"0"1,10 0-1,6-2 254,4-4 0,1 5 1,3-5-1,1 2 31,2-1 0,0 3 1,-5-5-1,-1 1 91,1 1 0,1-6 0,2 3 0,4-1-40,2-4 0,-4 4 0,4-2 1,-1-2-21,1-2 1,-6 4 0,2 0-1,-3 0-115,-3 2 1,1-4 0,-1 6 155,1-2 0,-6 5-2,0-1 1,-7 5 4,1 5 0,-9 4 0,-3 10 0,0 1 18,-1 2 1,-4 0 0,2-4 0,-1 3 63,0 1 0,6 0 0,-4-6 0,1 1-5,5-1 1,1-5-1,2 0-90,0 2 1,0-4 0,2 1-8,3-3 0,4-2 0,8-5 0,-1 0-298,1 0 1,-1-5 0,1-2 0,-1-3-578,1-2 855,0-3 0,6-9 0,3-2 0</inkml:trace>
  <inkml:trace contextRef="#ctx0" brushRef="#br0" timeOffset="45">20902 5391 7991,'-16'-9'-97,"-1"-6"1,2 4 0,2-2 404,2 2 1,6 2-457,-6 3-416,7-3 1,-3 2 0,7 7 563,0 9 0,7 6 0,2 1 0</inkml:trace>
  <inkml:trace contextRef="#ctx0" brushRef="#br0" timeOffset="46">21001 5672 7991,'0'9'-114,"0"-3"0,0-12-81,0-5 0,0 2 0,0-2 147,0-2 1,0 4 0,0-2 115,0-2 0,0-2 1,0-1-18,0-1 0,2 6 0,4 0-91,5-2 0,-2 6 0,2 1 1,0 3-24,-2-3 1,6 4 0,-4-3 38,4 3 0,-4 4 1,0 2-1,0 3 32,-2 2 1,5-3-1,-4 5 1,1 2 74,0 1 0,-2 3 0,4-3 1,-4-1-92,-2-2 0,4 0 0,-3 6 0,-1-1-160,0 1 1,-1-6 233,-6 0 26,0 0 0,-2-2-39,-3-3 0,1-4 1,-5-4-34,1-4 1,-3-3 0,6-7 0,1-1-63,2 0 0,2 1 0,0-1 0,0-1 11,0-4 1,0 4 0,0-4-1,0 3 7,0 3 0,8-1 0,3 2 0,3 3 21,3 1 1,-1 1 0,1-3 0,-1 4 8,1 2 0,0 1 0,-1 6 0,1 0-36,-1 0 0,1 8 1,-1 3-35,1 3 0,-6 5 0,0 1 1,0 2-79,-2-2 0,4-1 0,-6-3 0,1 1 52,-1-1 0,4-5 0,-4-1 90,3-3 0,1 6 0,5-4 0</inkml:trace>
  <inkml:trace contextRef="#ctx0" brushRef="#br0" timeOffset="47">21828 5374 7372,'9'-7'-191,"-3"-4"1,-4-4 0,-2-1 385,0-1 0,-2 6 1,-2 0-81,-1-2 0,-8 0 1,4 1-164,-1 1 1,-4 7 0,3-2 47,-4 5 0,-2 1 0,1 0 0,-1 0-8,1 0 0,-1 7 1,1 4-16,-1 4 1,6-1 0,2-1 0,2-2-48,3 2 1,-3 2-1,1 1 1,2 1 34,3-1 1,1 1 0,0-1 0,1-1 2,5-4 0,-2 2 0,5-6 0,0 1 10,0-1 1,0 0 0,4-3-1,-2 2 27,2-3 0,2-1 0,1-4 34,1-3 0,-1 1 0,1-7-4,0-2 0,-6-2 1,0-1-1,0-1 51,-2 1 0,4-1 0,-8 1 1,-1-1-72,-2 1 0,3 5 0,1 0 0,-3-2-65,-1-2 0,-2-1 54,0-1-151,0 1 0,2 6 73,4 5 1,-5 10 0,5 6 97,-4 4 0,0 7 1,1 0-1,3 0 29,-3 2 0,5 2 1,-1 5-1,0-2-47,1-1 1,3 0-1,-4 3 1,2-2-26,4-1 0,-4-1 0,2 6 0,0 0-29,-1 1 1,3-1-1,-6-2 1,0-2 12,1-1 1,3-1-1,-6 6 1,1 1 16,1-1 1,-5-2 0,3-2 0,-3-1-4,-2 1 0,0-3 0,0 0 0,0-2 58,0-4 0,0-2 1,-2-1 25,-3-1 1,1-7-1,-5-1 1,0-3 35,0 1 0,3-1 1,-5-5-1,-2 0-20,-2 0 1,-1 0 0,-1-2 0,3-3 28,3-6 0,-4-4 1,4-1-1,-2-1-35,2 1 1,-2-8 0,8-4-1,-1-1-68,-1 1 0,5-9 0,-3 4 0,4-3-129,7-5 0,0 4 0,8-9 0,6-3-323,4-4 1,6-4 446,8 2 0,12-19 0,-21 32 0,1-1 0</inkml:trace>
  <inkml:trace contextRef="#ctx0" brushRef="#br0" timeOffset="48">15015 2729 8346,'-2'14'0,"-3"-3"-376,-6-5 0,2-4 1,-2-1 237,-2 5 0,3-4 265,-1 3-329,8-3 273,-5-2 0,10 0-1,4 0 1,3 0-1,7 0 1,1 0-44,0 0 0,1 0 1,2-2-1,4-1-19,2-3 0,-1-5 1,5 6-1,-4-1-33,-3-1 0,1 5 0,-3-4 0,1 5 8,-2 1 0,-2-6 1,-1 0 77,-1 3 0,1-5 1,-2 1 15,-4-2 1,3 5-41,-3-1 1,-3 1-227,-3-1 54,-3 3 1,-2 2 159,0 11 0,0 3 0,0 3-43,0 0 0,0-1 0,-2 1 127,-3-1 0,3 1 0,-4-1 0,4 1-71,2-1 1,0 3 0,0 1 0,0 2-44,0-2 1,0 0 0,0 1 0,0 1-28,0-2 1,0 4-1,0-2 1,-1 0-36,-5 2 0,4-6 0,-5 4 0,1-4-40,1-1 1,-1 0 0,6-1 0,0 1-757,0-1 863,0-7 0,15-9 0,3-9 0</inkml:trace>
  <inkml:trace contextRef="#ctx0" brushRef="#br0" timeOffset="49">15677 2795 8203,'9'0'-2086,"5"0"2194,-12 0 0,6 1-30,-8 5 0,-6 3 0,1 8 0,1-1-19,2 1 1,-3-1 0,-1 1 0,2-1-29,3 1 1,1-1-1,0 1 1,0 0 8,0-1 0,0-5 0,0 0-6,0 2 0,1-4 1,5 0 3,5-1 0,-2-3 0,2-5-23,2 0 1,2 0 0,1 0-20,1 0 0,-1-2 0,1-1 0,-2-5-4,-4-1 1,3-2-1,-5-5 1,2 1 30,1 4 0,-3-4 1,2 4-1,-4-5-8,0-6 0,-5 3 0,6-3 0,-3 4 3,1 1 1,-1 1 0,-5-1-1,0 1 1,0-1 0,0 1 1,-2 1-45,-3 4 0,1 2 0,-7 5-81,-2-2 1,-1 1 0,-3 7-25,0 3 0,1 5 1,-1 6-1,3 1-180,3-1 0,-4 1 310,4-1 0,-4 1 0,-1-1 0</inkml:trace>
  <inkml:trace contextRef="#ctx0" brushRef="#br0" timeOffset="50">16255 2398 6598,'0'-17'28,"0"8"0,0 4 1,0 10 2,0 6 1,-5 6 0,-1 5-1,1 5-8,-3 4 1,7 10 0,-5 3-1,4 4 16,2 1 1,-5 8-1,-1 4 1,3 3-56,1 2 1,2-5 0,0-2 0,0 0-48,0-1 1,0-4-1,0 1 1,-2-4 37,-4-1 0,5-2 0,-5-4 1,2-4-35,-1 1 1,1-6 0,-5 1 0,2-4-35,3-5 1,-5-1-1,0 1 1,-2-5 92,0-3 0,0 5 0,-6 1 0</inkml:trace>
  <inkml:trace contextRef="#ctx0" brushRef="#br0" timeOffset="51">15875 3473 7706,'9'-2'-530,"-3"-4"1,1 3 601,-1-8 0,1 7-54,-2-2 1,5 5-114,6 1 1,-5 1-1,0 3 95,2 2 0,2 6 0,1-2 0</inkml:trace>
  <inkml:trace contextRef="#ctx0" brushRef="#br0" timeOffset="52">18736 3175 7914,'2'-15'-1025,"1"2"1092,3 2 0,7 6 0,-2-4 12,3 1 0,-3-3 1,0 4-1,2 0-79,2-1 0,2 3 0,-1 5-65,1 0 0,-6 0 0,0 0 52,2 0 0,1 2-45,3 3 0,-8 4 0,-2 8 0,-1-1-17,-1 1 1,1-1 0,-6 1 0,0 0 33,0-1 0,-6 1 0,-1-1 0,-2 1 19,-4-1 1,0 1 0,0-3-1,2-1 40,-2-2 1,4-5 0,-2 3 21,-2-2 1,6 1-19,1-3 0,6-5-13,6 0 1,3 0 0,6-7 0,-1 1-1,3 1 1,-4-6 0,9 5 0,-4 3 21,-1 1 1,-1-4 0,1 1 0,-1 1-3,1 2 0,-6 2 0,0 0-8,2 0 1,2 8-19,1 3 1,-1 3 0,-4 3-10,-6-1 0,-3 1 0,-2 0-5,0-1 1,0-5-1,0 0 60,0 2 1,-7-4 0,-4 0 0,-4-1-7,-1-5 1,-3 5-1,-1-3 1,-2 1 26,2 1 0,-4-5 0,2 3 1,2-3-34,1-2 1,3 2 0,-1 2-166,1 1-316,-1 1 412,8-6 32,2 0 0,14-8 0,2-1 0</inkml:trace>
  <inkml:trace contextRef="#ctx0" brushRef="#br0" timeOffset="53">19364 3192 7284,'-2'-10'-266,"-3"5"0,1 3 244,-7 2 0,7 2 0,-3 2 0,2 3 53,-1 2 0,1 2 1,5 6-1,0-1-12,0 1 1,0-1-1,0 1 1,0-1-26,0 1 1,0-6-1,0 0 1,1 0 2,5-2 1,3 4 15,8-8 0,-1 6 0,1-5 16,-1-2 1,1-4 0,-1-4 0,1-2-14,-1 3 1,-1-6 0,-2-1 0,-2-1 15,2 0 0,2 0 0,1-5 0,-1-1 12,-4 1 1,4-1-1,-6 1 1,2 1 28,0 4 1,-8-4-1,3 4 1,-4-3-15,-2-3 0,0 0 0,-2 3 0,-4 1-45,-5 2 1,-1 5-1,-1-3 1,2 2-86,-2 3 1,-7 2-1,-2 2 1,1 2-38,3 4 0,1 3 0,1 6 1,-1-3-109,1-1 0,-1 0 0,3 6 0,3 0 216,5-1 0,-3-7 0,0-1 0</inkml:trace>
  <inkml:trace contextRef="#ctx0" brushRef="#br0" timeOffset="54">19893 2927 6841,'15'-7'-314,"-4"-4"1,2-4 759,-8-2-321,1 8 0,-8 4-25,-3 10 0,3 4 0,-6 8 0,3 1-27,-1 4 0,-1-1 0,3 6 0,-1 2-67,1 3 1,2 1 0,2 0-1,0 2-6,0 3 0,0-1 1,0 5-1,0 1-38,0-1 0,0-4 0,0 7 0,0-1-72,0-2 0,0 6 0,0-4 0,0 2-57,0-2 0,-7 2 0,-4-6 0,-4 1 167,-1-1 0,-1-1 0,1-6 0</inkml:trace>
  <inkml:trace contextRef="#ctx0" brushRef="#br0" timeOffset="55">19695 3836 6727,'0'-16'301,"2"1"1,1 2-466,3 2 0,7 8 134,-2-3 1,4 4 29,1 2 0,1 0 0,-1 0 0</inkml:trace>
  <inkml:trace contextRef="#ctx0" brushRef="#br0" timeOffset="56">14701 1621 6881,'-7'9'-290,"-1"5"0,-5-4 0,4 1 282,2 0 71,-6 0 1,9 3 0,-5-1 28,2-2 0,-1-5-55,3 5 0,1-6 1,-5 6-4,2 2 0,-4 2 0,3 1 0,1 1 14,0 0 0,-4-1 0,3 1 1,1 1-24,0 4 1,1-2 0,6 8 0,0 1 0,0 2 0,0 8 0,0 1 1,0 3-45,0 3 0,0 7 1,0 2-1,0-2-8,0-1 0,6-1 0,1 3 1,0 1-3,1-2 1,-1 0 0,-3 0 0,1 3 18,-1-3 0,-2 0 0,-2 0 0,0 3 55,0-3 0,0-2 0,0 1 1,0 1 19,0 2 1,0 0-1,0-5 1,0 1-42,0 4 1,0-3 0,0 5 0,0-2-29,0 0 0,0 0 0,1-3 0,3 1-7,2 2 1,-1 0 0,-5-5 0,0-1 5,0 1 0,0-2 0,0-4 0,0-6 17,0-3 1,0-2-1,0 1 1,0-3 8,0-4 1,0-1-1,0-6 1,0 2-6,0-1 0,0 2 0,2-1 0,2-1 1,1-3 1,1-1 0,-6-1 0,0 1 2,0-1 0,2 1 1,1-1-1,3 1-18,-3-1 1,1 1 0,0-1 0,1 1-16,-1-1 0,5 1 0,0 0 0,2-3 12,0-3 1,-5 4-1,5-4 17,2 4 1,-4-1 0,0-1 70,-2-2 1,4-5-1,-3 3 121,1-2 0,-3-1 1,5-6-189,1 0 0,3 5 0,2 1-119,-1-2 0,-5 3 1,0 0-15,2 2 0,2-3 0,0 5 0,-3 0 86,-1-2 0,-5 6 1,5-6-1,0 2 67,-2 0 1,6 0 0,-4 6-72,4-1 1,1-5 0,1-2-88,-1-1 1,3-3 0,3-5 0,3-2 49,1-3 0,7-6 67,0-11 0,8-4 0,8-7 0</inkml:trace>
  <inkml:trace contextRef="#ctx0" brushRef="#br0" timeOffset="57">10881 4283 7950,'9'-7'-1245,"-1"3"1274,-8-7 0,1 5-40,5-5 1,3 2-231,8-2 1,-1 4 69,1 7 205,-8 0 279,-2 0 326,-7 0-609,0 0 1,0-8-1,2-1-82,4 0 1,-5-6 0,7 6 0,-3-2 19,1 0 0,5 0 0,-6-5 1,1 1-11,1 4 1,1-9-1,4 3 1,-1-1 86,2-1 1,-4-3 0,2 0 0,2 0-57,2-2 1,3 0 0,3-3-1,1 3-48,-2 0 1,-2 6 0,1-6 0,1 2 32,2 0 0,0 0 0,-6 5 0,1 1 38,0-1 0,-1 1 1,1-1-1,-1 0 64,1 1 1,-6 1-1,0 2 1,2 2 8,1-1 1,3-3-1,1-2 1,2 1-34,2-1 1,1 1-1,-7-1 1,2 1-19,4-1 1,-3 1-1,3-1 1,-4 2-12,-1 4 0,5-7 0,2 3 0,0-1-3,0-5 0,5 1 0,-2 4 0,5-1-25,1 1 1,0-1 0,2 2 0,0 3 9,-2 0 0,9 1 0,-9-3 0,2 1-2,0 2 0,0 0 1,2-4-1,1 2 36,-1 2 1,3 0 0,1-5 0,-1 1 12,1 4 0,5-4 1,-4 4-1,2-3-14,0-3 1,0 2 0,4 2-1,-2 2-37,-2-1 1,0-3-1,6-2 1,-3 1 6,-3-1 1,10 1 0,-6 1 0,1 2-4,3 2 0,-12 2 1,10-4-1,-4 4-20,-4 2 1,4-4-1,-8 5 1,1 1 4,1-3 0,-5 6 0,6-5 1,-3 1 4,1 1 0,-1-1 0,-5 6 0,-1-1 2,-5-5 0,5 4 0,-5-3 0,2 3 4,-1 2 0,3 0 0,-5 0 0,2-2-79,-1-3 0,-5 3 0,4-4 0,-2 4-165,-4 2 0,-2 0 0,-1 0-211,-1 0 0,-5 2 454,0 4 0,-14-4 0,1 5 0</inkml:trace>
  <inkml:trace contextRef="#ctx0" brushRef="#br0" timeOffset="58">13676 2117 7700,'0'9'-1558,"0"-2"1602,7 1 0,-5 1 0,5 5-7,1-3 1,-5-1 0,8-7 25,2 3 0,2 5 0,1-6 0,1 1-27,-1 1 0,6-3 0,1 5 0,-3 0-29,-2 0 0,-1-3 0,-1 3 1,1 0 8,-1 1 1,1-7-1,-1 5 1,1-3 4,-1 1 1,1 1 0,-1-3-2,1 1 0,0 1 1,-1-5-18,1 5 1,-3-2 0,-1 5-1,-4 0-6,-1 0 0,-1 0 0,-3 4 0,1-2 16,-1 2 0,-2 2 0,-2 1 0,0 1 26,0-1 1,0 7-1,0 0 1,0 3-10,0 4 0,-2 3 0,-4 5 0,-5 6-50,-3 4 0,-10 3 0,-2 5 0,-1 4-125,-1 5 0,-3 12 0,-6 4 0,2 1 145,17-39 0,-1 1 0,1-1 0,0 0 0,-16 40 0</inkml:trace>
  <inkml:trace contextRef="#ctx0" brushRef="#br0" timeOffset="59">14651 1488 6443,'-5'11'-2,"-1"0"0,-1 0 0,3 8 0,-1 1 0,-1 2 42,-1-2 1,5 6-1,-3 1-6,3 5 1,-4 1 0,1 0-1,1 2 8,2 3 1,2 5 0,0 6 0,0 1-35,0-1 0,0 3 1,0 3-1,0 6-2,0 3 0,0-3 0,0 1 0,0 2-33,0 1 0,0 5 1,0-10-1,0 4 21,0 3 0,0-1 1,2 0-1,2 0 31,1 0 0,3-2 0,-5-1 0,3-4-9,-3-2 0,5-2 0,-3-6 0,-1 1 2,-2 0 0,-2-3 1,0-1-1,0-3-7,0-3 0,0 0 0,0-3 0,0 2 3,0-2 1,0 3 0,0-1 0,0-3-12,0-1 1,0 4 0,-2 1 0,-2 2-2,-1 4 1,-1-5-1,6-1 1,0-1-3,0-1 1,0 1-1,0-4 1,0 2-9,0 1 0,0 1 1,0-6-1,0 0-14,0 0 0,0 0 0,0 0 1,0-2 17,0-3 1,-5-2-1,-1-6 1,3 2 25,1-2 1,2-1 0,0-1-14,0 4 1,5 2 0,1 3-1,-3-5-7,-1-3 1,4-1-1,-1 2 1,1 2-43,1-1 0,-5-3 0,5-1 0,-1-1 29,-1 1 1,3-1-1,-5 1 6,3-1 0,-1 1 1,-3-1-1,2 1 2,1-1 1,1-5 0,-4 0 6,3 2 0,-3-3 1,4 1-2,-5 1 0,1-4 0,2-1-4,1 0 1,3-3 20,-3 7 1,5-7 30,6 1 1,1 3 0,-1-3-7,1-1 1,-1-2-1,1-2 1,-1 0-27,1 0 1,5-6 0,2 1-1,1 1-88,5 2 0,3-3 0,6-3 0,5 1-564,3 0 633,10-6 0,2 4 0,7-8 0</inkml:trace>
  <inkml:trace contextRef="#ctx0" brushRef="#br0" timeOffset="60">18537 2729 6237,'0'-17'-493,"6"0"493,-1 1 0,1-1 0,-6 1 0</inkml:trace>
  <inkml:trace contextRef="#ctx0" brushRef="#br0" timeOffset="61">18570 2613 7433,'0'-17'-352,"0"8"0,-7-6 1,-2 6-1</inkml:trace>
  <inkml:trace contextRef="#ctx0" brushRef="#br0" timeOffset="62">18537 2530 7997,'8'9'-1766,"-6"-1"1879,5-8 1,-7-2-254,0-4 221,0 4-55,0-5 1,-2 14-1,-2 4-18,-1 4 0,-2 7 0,3 0 0,-2 0 0,3 2 1,1-4 0,2 8 0,0 0 0,0-3 1,0 12 0,0-4 0,2 2 0,3 0 1,-3 0-1,5 2 1,-1 1 1,-1-1 0,3 0 1,-5-1-1,3 3 21,-2-2 1,3 3-1,0 1 1,1-1 34,-1 0 1,0 4 0,-3-3 0,3 1-34,3 4 1,-7-4-1,5 2 1,-3 1-29,1-3 1,1 6 0,-3-4 0,3 3-52,2 3 1,-5-6 0,1 0-1,-1 0 10,2-1 1,-5-1 0,5-5 0,-2 1 19,1-1 1,-3 3 0,3-1 0,-3-2 61,-2-2 0,0-2 1,0 0-1,0 0-24,0 0 0,0 0 0,0 0 1,0 0 6,0 0 0,0 0 0,0 0 0,0 0-31,0 0 1,2 6 0,2 0-1,3-4-35,2-6 0,-3 2 1,3-5-1,0 1-19,0 1 0,-3-8 1,5 2-1,0-3-100,-2-3 1,6 1 0,-4-1 153,4 1 0,8-8 0,3-2 0</inkml:trace>
  <inkml:trace contextRef="#ctx0" brushRef="#br0" timeOffset="63">18719 2348 8054,'-16'0'-517,"-1"0"1,6 0 670,0 0-276,7 0 1,-1 0 76,10 0 1,-1 0 0,7 0 52,2 0 0,2 0 0,1-2 0,3-1-9,3-3 1,3-1-1,8 3 1,1-3-1,-1-2 0,0 3 1,2-3-1,1 0 0,3 0 0,5 3 1,-4-3-1,3 0-2,3-1 0,1 5 1,3-6-1,0 0 35,-1 2 0,1-4 1,-1 5-1,-1 1-7,-4 0 1,2 1 0,-7 4-1,-2-1 15,-2-3 1,-8 1 0,-1 5 0,-2 0-11,-4 0 0,-2 0 0,-1 0 0,-1 0-2,1 0 0,-1 0 0,1 2-26,0 3 0,-1-3 1,1 5-12,-1 1 1,-1-5-1,-2 6 1,-2-1 9,2-4 1,-4 3 0,0 0-1,0 1-29,0-1 1,-3 4-1,3-4 20,-2 2 1,6 2 6,-2 6 0,-2-8 0,1-1 4,-3-1 0,0 0 1,-3 6-1,2-2-3,-3 2 1,5 2 0,-3 1-1,-1 1 0,-2-1 1,-1 1 0,3 1 0,2 4 0,-3 6 0,-1-2 0,-2 1 1,0 3-2,0 1 0,0 7 1,0 1-1,0-2 0,0-2 0,0 3 0,0 1 0,0-2 0,0-3 0,0-1 1,0 1-1,0-1 12,0 0 1,0 0-1,0 2 1,0 0-5,0-2 0,0 9 0,0-9 0,0 2-1,0 0 1,6-2 0,-1 0 0,-1 0-9,-2 0 1,-1 6 0,3-1 0,2-1-10,-3-2 1,1-2-1,0 0 1,1 0-1,-1 0 0,3 0 1,-1-1-1,-1-3 15,3-1 0,-7-6 1,7 5-1,-3 1 7,1-3 1,1 5-1,-3-6 1,3 0-33,2-1 1,-3 1 0,3-3 0,0 2-2,0 3 1,-5-4 0,3 4 0,-1-2 0,-1-4 0,3 4 0,-4 0 0,1 0-34,-1 0 0,-2 3 0,-2-5 0,0 0 53,0 2 0,0-6 1,0 5-1,0-5 0,0-2 1,5 1 0,1 0 0,-3-1-24,-1 1 1,4-1-1,-1 1 1,-1-1-35,-2 1 1,-1-1 0,3 1 0,2-1-6,-3 1 1,-1-1 0,0 1 48,3-1 0,-3-4 1,4-1-1,-4 1 1,-2 3 0,0 2-22,0-1 0,-2-5 8,-4 0 0,3 0 51,-8 6 1,5-6 88,-5 0 0,0 0-91,-5 5 0,5-6 1,1-3-1,1-2-10,0 1 1,3 1-1,-5-3-19,-1 1 0,2 7 0,-1-7 53,-2-1 1,4 3 0,-2-1 15,-2-3 1,4 5-1,-2-3-33,-2-1 1,-1-1 0,-3 1-32,1 2 0,-1-1 0,0-3 0,1 2 6,-1 1 1,1 1 0,-3-6-1,-1 0 32,-2 0 0,-7 5 0,1 1 1,-3-3 6,-2-1 0,-7 4 0,-5-1 0,-4-1-12,-6-2 1,-6 0 0,-11 1-1,-5 3-53,-4-3 0,33 2 0,-1 0 0,-3 0 0,-1 1 0,-4 1 1,-1 2-284,-5 2 0,-1 0-68,1-2 0,-1 1 0,-16 5 0,-2 1 0,2-3 0,0 0 1</inkml:trace>
  <inkml:trace contextRef="#ctx0" brushRef="#br0" timeOffset="64">15462 5093 6155,'-10'0'206,"-4"0"-197,12 0 109,-5 0 125,-1 0-200,6 0 1,-11 2-78,8 4 1,-2-5-35,1 5 0,2 1 39,-7-1 1,8 1-1,-5-3 15,1 1 1,3 1 54,-7-6 0,6 0 1,-4 2 44,1 3 0,1-3-31,1 4 0,3 1-60,-8-2 0,0 3 18,-6-3 1,6-3 37,0 4 1,6-5 0,-5 1-59,3 4 1,-6-4 0,4 5-9,0 0 0,-6-5 0,6 6 0,-2-3 3,0 1 1,5 5 0,-5-4 11,-2 2 0,-1-3 0,-3 3 51,1-2 1,1 1 0,2-5 6,2 3 1,6-1-27,-6-5 0,0 6-33,-6-1 0,6 1 11,0-6 0,5 5-53,-5 1 0,0 5 43,-5-6 0,5 6 1,0-3 4,-2 1 0,4-4-9,-2 6 0,2-5 0,-4 5-32,2 2 1,5-4 0,-5 2 20,-2 2 0,4-4 1,-2 2 20,-2 2 0,4-6 0,0 1 1,0-3 13,-1 1 1,5 5-1,-4-4 1,0 0-2,-1 1 1,5 3 0,-4-4-1,0 0-14,-1 1 0,5 3 0,-4-4 0,-1 2-9,1 4 0,4-4 0,-6 2 4,-2 2 1,4-4-1,-1 3 1,1-1 14,0-2 0,4 4 0,-5-6 1,1 2 15,0 4 0,4-4 0,-5 2-29,3 2 1,-4-4 0,5 2-1,1 0-8,-2-2 1,5 6-1,-4-4 2,4 4 1,1 1-1,-3 1 2,-2 0 1,1-1-1,5 1 1,-2-3 29,-3-3 0,3 4 0,-4-4 1,4 4 16,2 1 1,-5 1 0,-1-1-1,1 1-19,-3-1 1,7 1-1,-5-1 1,4 1-20,2 0 0,-2-1 0,-1 1 1,-3-1-12,3 1 0,1 5 1,2 0-1,0-2-5,0-2 1,-6 4 0,1 0 0,1-1 19,2-3 1,2-1 0,0-1-1,0 1 22,0-1 1,0 6-1,0 0 1,0-1-33,0-3 1,0 4 0,0 2 0,0 0 3,0 0 1,0 3 0,2-3-1,2 0-11,1 0 1,1 3-1,-4-3 1,1 0 2,3 0 0,-1 5 0,-3-3 1,2 2-3,1-1 1,3-7 0,-5 4 0,3-2 11,-3 0 1,5 2 0,-3-3 0,1 1 12,1-2 0,-3-2 1,5-1-1,-2 1-1,-3 4 0,3-3 0,1 4 0,-1-1-15,0 1 1,5 0 0,-5-2-1,0 3-5,1 1 0,3-5 1,-4 4-1,0-2-2,1 0 0,5 0 0,-2-5 0,3 0-30,3-1 1,-6 6 0,0 0-1,2-2 21,1-1 1,3-3 0,-1 1 0,1-1 3,0 1 1,-1 5 0,2 0 0,3-2 8,1-1 1,0-8 0,-6 0 0,3 2-1,3 1 1,-4 1 0,6-2-1,-2-2 2,0 2 1,6 0 0,-6-1 0,0-2-4,2-3 1,-6 4-1,6-4 1,-2 2-3,0 4 0,0-3 1,-5-1-1,-1 0 0,1 0 0,5-3 1,0 3-1,-2 0-1,-2 0 1,-1-5 0,-1 3-1,1-1 0,-1-1 1,1 6 0,0-3 0,-1-1 0,1 0 0,-1 1 0,1-5 0,-1 5 0,1 1 1,-6-5 0,0 1 0,2-1 30,1 1 1,3-3 0,-1 4-18,1-5 0,-6-1 0,0 0 0,0 2-10,-2 4 0,6-4 0,-4 3-6,4-3 1,-4 0 0,0 1-2,2 3 1,-4-1-8,2-5-52,0 0 1,0 6-306,0-1-67,-7 1 1,5-6-235,-4 0 670,-3 0 0,-2-7 0,-9-3 0</inkml:trace>
  <inkml:trace contextRef="#ctx0" brushRef="#br0" timeOffset="65">15776 8004 8059,'9'-2'-619,"-4"-4"0,-3 3 0,0-7 806,4 3 0,-4 0 26,3 1-100,-3 4 0,-2-7 118,0 4-104,0 3-133,0-5-34,0 7 1,0 1 38,0 5-8,0-4 0,2 11 4,3-8 0,-3 2 12,4-1 0,-3-4 29,3 3-25,-4 4 0,7-7 1,-6 6 71,3-1-43,-1-5 0,-3 7-17,4-3-7,-4-5 0,7 12 0,-5-5 13,1 1 0,1-4 52,-6 6 1,0 0-1,0 6-9,0-1 1,-2-5 0,-2 0 0,-3 2-34,-3 2 0,5 2 0,-6-1 0,-2 1-28,-2-1 1,-1 1 0,-3-1 0,-1 3-37,-2 3 1,-7-4-1,3 6 1,-1-2-99,-1 0 0,2 2 0,-3-4 0,3 2-452,2-2 1,2-1 574,6-3 0,-8 1 0,-2-1 0</inkml:trace>
  <inkml:trace contextRef="#ctx0" brushRef="#br0" timeOffset="66">14949 5292 8137,'-17'0'-1776,"6"0"1872,0 0-103,8 0 0,-12 0 15,4 0 1,2 5 0,0 3 0,-1-1-11,1 0 1,4 1 0,-6-3 15,-2 6 1,4-2 0,-2 2-4,-2 2 0,-2 2 1,0 1 1,4 1 1,-2-6-1,8 0 1,-1 2-9,-1 2 1,0 1 0,-6 1-1,4-1-7,1 1 1,-3 1 0,4 2 0,-2 2 17,-4-1 1,4 2 0,0 1 0,-1 0 8,1 0 1,6-2 0,-5-5-1,3 1-9,-1 4 1,1-4 0,3 6 0,-2-2-13,-1 0 1,-1 6-1,6-4 1,-2 0-8,-3 0 0,3 5 1,-4-1-1,5 1-5,1-1 1,0 3 0,0-4-1,0 5 4,0 1 1,0 5 0,0 1 0,0-1 1,0 3 0,0-6 0,0 3 0,0-3 4,0-2 1,0 0-1,0 1 1,0-1-3,0 0 1,0-2 0,0-2 0,0-3 55,0-2 1,0 5 0,0-3 0,0 2-56,0-1 0,5-1 0,2 3 1,1-3 8,-1-2 0,4 3 1,-5-3-1,-1 0-22,3 0 1,-5 0 0,6-4 0,1 2 10,-1-2 0,-4 1 0,4-1 0,1 2-1,-1-2 0,-4 0 0,5 1 0,-1 1 0,0-2 1,-4-2 0,5-1 0,-1-1 1,0 1 0,-4 1 0,6 2 0,1 2 17,-3-1 1,5-8 0,-3-2 0,4 1-12,2 3 1,-1 2 0,1-3 0,-1-1-7,1-2 1,1-2-1,2 4 1,2-4 22,-1-1 1,-3 5 0,0-4 0,3 2-11,1 0 1,0-2 0,-6 4 0,1-4 19,-1-2 1,6 5-1,0-5 1,-1 0-10,-3 1 0,-1 3 0,1-6 0,2 1-12,2 1 0,2-5 0,-4 5 0,2-1-20,-1-1 0,2 1 0,-1-4 1,1 1 5,0 3 1,-4-1 0,3-3 0,-4 2-10,-1 1 0,-1 1 0,1-6 6,-1 0 1,-5 5 0,0 1 84,2-3 0,-4 1 0,2 0-43,2 1 1,-3 1-1,1-6 48,1 0 0,-2 0 1,1 0-88,1 0 1,3 0-36,2 0 1,-1 0 71,1 0 1,-6 0-29,0 0 0,-6 0 0,5 2 11,-3 3 0,0-3-287,-1 4 1,-4 3 0,3 2 268,-3 3 0,-2 3 0,0 0 0</inkml:trace>
  <inkml:trace contextRef="#ctx0" brushRef="#br0" timeOffset="67">15660 7607 6964,'11'5'-87,"0"1"534,-7-1-423,3-5 0,-5 0 0,3 0 0,6 0 0,2 2 0,0 2 0,-4 3 0,-1 2 0,-5 4 0,1 2 0,0 3 1,1 4-1,-1 6 0,-2 5 0,-2 4 0,-2 5 0,-4 4 0,-5 9 0,-5 8 0,-6 12-24,-6 9 0,10-35 0,-2 2 0,-1 3 0,-1 0 0</inkml:trace>
  <inkml:trace contextRef="#ctx0" brushRef="#br0" timeOffset="68">15263 9674 7161,'-7'9'-569,"5"-2"1,-7-7 575,3 0 76,4 0 222,-5 0-119,7 0 41,0 0-145,0 8 1,0-5-1,0 8 0,0 0 0,0 6-43,0 0 1,0 1 0,0 2 0,0 4-42,0 2 0,0-4 0,0 5 0,0 3-27,0 1 1,2 0 0,2-1 0,1-3 31,-1 3 1,-2-1 0,-2 0-1,0-1-52,0 1 1,1 1-1,3-1 1,2-3-156,-3-2 0,-1 3 1,-2-5-1,0-1-277,0-3 481,0-2 0,8 1 0,1 0 0</inkml:trace>
  <inkml:trace contextRef="#ctx0" brushRef="#br0" timeOffset="69">15197 9839 7277,'-17'-7'-103,"3"3"109,3-7-47,3 7 44,8-3 0,0 5-37,0-3 1,2-4 14,4-8 0,3 2 1,7 2 12,1 2 0,0 2 0,-1-4 34,1 2 0,-1 6 0,1-4 0,-1 1-24,1 5 0,-6 1 0,0 2 0,2 0-3,1 0 0,3 0 1,1 0-1,2 0-37,3 0 1,-1 0 0,-6 0-1,1 0 19,-1 0 1,1 0-1,-1 0 1,1 0-23,-1 0 0,1 2 19,-1 3 1,-1-1-1,-4 7-15,-5 2 1,1 1-4,-1 3 1,-1 0 0,-5-1-3,0 1 0,-7 6 0,-4 1 3,-4-3 0,0 1 0,2-11 0,2 3 21,-1 3 1,-1-1 0,0-1 0,2-2 46,-2-2 1,0-5 0,0 3-1,4 0-28,2 0 0,-6-5 0,4 3 1,-2-1 2,0-1 0,5 1 0,-5-6 42,-2 0 0,4 5-22,-2 1 0,5-1-19,-5-5-34,8 0 0,-6 0-15,3 0 10,4 0 128,-13 0 42,14 0-49,-7 0-74,8 0 12,0 0 32,8 0 1,1 0-36,7 0 1,-5 0-18,0 0 1,-5 0-1,3 2 1,0 2 8,0 1 0,-3 3 18,5-3 1,-2-1 0,4 5 0,-2 0 15,2 0 1,-4-5 0,0 3 0,1-1 8,-1-1 1,2 8-1,5-4 1,1 1 1,-6 2 0,0-4 0,2-1-47,1 0 0,3 5 1,-1-7-1,1 1-92,0 1 0,-1-5 0,1 5 1,-1-1-121,1-1 1,-1 1-1,1-6 1,-1 1-63,1 5 260,-1-4 0,1 5 0,-1-7 0</inkml:trace>
  <inkml:trace contextRef="#ctx0" brushRef="#br0" timeOffset="70">15759 9492 7395,'-7'9'-1179,"3"-2"1101,-7-7 1,6 0 126,-6 0 1,5-5 93,-5-1 1,7-6 16,-1 1 0,3 1-96,2-1 0,0 6-69,0-6 0,2 2 0,2-4 31,1 2 0,2 7 1,-3-3-102,2-1 0,7 7 81,-2-5 1,3 4-6,3 2 0,-1 0-12,1 0 0,-1 6 0,-1 1-14,-4 2 0,2-3 0,-8 5 3,-1 2 1,4 1 0,-3 3-7,-1-1 0,-2 1 0,-2-1 26,0 1 1,-2 0 0,-2-1 0,-3-1-10,-3-4 0,5 3 39,-6-2 1,7-3-18,-1 2 127,3-8 172,2 5-249,0-8 0,2-6 1,1-1-21,3-2 1,7 3-1,-2-3-29,4 2 1,1-4 0,1 3-32,-1-1 0,3 5 0,1-3 0,2 2-21,-2-1 1,-2 1 0,1 3 0,1-2-934,2-1 973,0-1 0,-5 6 0,-1 0 0</inkml:trace>
  <inkml:trace contextRef="#ctx0" brushRef="#br0" timeOffset="71">16222 10021 7831,'17'0'121,"-6"-2"1,0-1-1,2-5-129,1-1 1,-3 5-1,0-1-190,2 3 1,-3 0-1,1-1 1,1-3-166,3 2 1,-4 2 0,0 2 362,2 0 0,2 8 0,1 1 0</inkml:trace>
  <inkml:trace contextRef="#ctx0" brushRef="#br0" timeOffset="72">16388 10236 7225,'0'17'-223,"0"-8"0,1-2 185,5-7 0,3-2 1,8-3 1,-1-6 0,6 2 0,0-2 0,-1 0 36,-3 1 0,6-12 0,2 4 0</inkml:trace>
  <inkml:trace contextRef="#ctx0" brushRef="#br0" timeOffset="73">17049 9790 6919,'-9'0'-238,"0"0"0,5-2 432,-1-4 95,-1 4-90,6-5 0,-2 7-175,-3 0 1,3 2-14,-4 3 0,-1-1 0,1 7-31,3 2 1,-5 2 0,3 1 0,1 1 12,2-1 0,2-5 0,0 0 1,0 2 17,0 2 1,0 1 0,0 1 0,0-1-10,0 1 0,0 0 0,2-1-3,4 1 0,1-1 1,6-1-1,-4-2 0,-1-2 1,3-6 0,-4 4 0,2-1-12,4-5 0,-4-1 0,2-2 0,2 0-2,2 0 1,1 0 0,1-2-20,-1-3 0,-1 1 0,-2-5 0,-2 0 9,2 0 0,-4 3 1,0-5 20,-2-2 1,5-1 0,-7-3 8,-1 1 0,-2-1 0,-2 0 24,0 1 0,0-1 1,0 1-1,0-1-11,0 1 1,-2-1-1,-2 1 1,-3 1 13,-3 4 1,5-4 0,-6 4 19,-2-3 1,-2-1 0,1 2 0,1 4 2,2 1 1,0 3 0,-6 5-51,1 0 1,-1 0 0,1 0-67,-1 0 0,6 0 1,0 0-1,0 2-65,2 3 0,-4-1 1,6 5-1,-1 0-637,1 1 762,-6 1 0,4 5 0,-8 1 0</inkml:trace>
  <inkml:trace contextRef="#ctx0" brushRef="#br0" timeOffset="74">17628 9856 7778,'0'9'-585,"0"-2"839,-7-7 0,5-2 259,-4-3-386,4 3 49,2-13-1597,0 14 1421,0-7 0,0 1 0,0-2 0</inkml:trace>
  <inkml:trace contextRef="#ctx0" brushRef="#br0" timeOffset="75">17760 9575 7768,'-2'9'-749,"-3"-4"410,3-3 345,-5-2 1,7-2 38,0-3 1,1 3-1,5-4-20,5 5 0,-2-5 0,2 1 0,2 1 12,2 2 1,1 0 0,1-1 0,-1-3-10,1 2 1,-1-3-1,1 2 1,0-1-4,-1-1 0,2 3 0,3-5 0,1 1-46,-2 5 1,-7-1-1,-2 0 1,2-1-1,1 1 0,-3 2 0,-1 1 0,-1-3 15,0-2 1,-4 1-18,6 5 15,-7 0 1,3 2-1,-7 3 1,0 4 4,0 8 1,-1-2 0,-3-3 2,-2 0 0,-1-3 0,3 4 0,-1-2 1,-6 0 0,4 5 14,-3 1 0,7-1 1,-5 1 25,1-1 1,5 1 0,-3-1 0,1-1-15,-2-4 1,5 4 0,-5-4 16,4 4 0,2 1-95,0 1 1,0-1-68,0 1 1,0-6-1,2-2-141,4-2 0,-3-1 0,8-6 259,2 0 0,2 0 0,1 0 0</inkml:trace>
  <inkml:trace contextRef="#ctx0" brushRef="#br0" timeOffset="76">18455 9459 7768,'9'-2'-700,"-4"-3"0,-3 1 1021,-2-7-305,0 7 1,-2-1 137,-3 10 0,1-1-61,-7 7 0,8-6 1,-5 5-1,3-1-44,-1 0 0,-1-4 0,3 6-68,-1 2 1,-6 2-76,5 2 1,1-1 159,5 1 1,1-8-43,5-4 0,-2 3 86,7-3 0,0 1-69,5-6 0,-5 0 1,0 0-21,2 0 1,-4 0-1,2 0-10,2 0 1,-4 0-1,2 0 1,2 0 0,-4 0 1,2 0-12,2 0 0,2 2-18,2 3 1,-1 4 10,1 8 0,-1-3 0,-1-1 3,-4-2 1,-4-5 0,-5 5 12,4 2 1,-5 1 17,5 3 1,-4 0 0,-4-3 0,-2-1-22,-1-2 1,-6 0 0,3 4 0,-1-2-18,-4-2 1,4-2 0,-2 4 0,-2-4 23,-1-2 0,-3 4 1,0-5-1,3-1-8,3 3 1,-4-6-1,4 3-170,-4-3 1,4-2-78,0 0 0,2-2 0,-4-3-190,2-6 0,8 1 431,-3-1 0,-3-7 0,0-8 0</inkml:trace>
  <inkml:trace contextRef="#ctx0" brushRef="#br0" timeOffset="77">18405 9459 7618,'6'-11'-55,"-1"0"0,8 0 0,-2-6 251,4 1 0,1 5 0,1 0 0,-1-2-84,1-2 1,5 0-1,0 3 1,0 2-235,2 3 0,-6-4 0,6 4 0,-2-1-393,0 1 515,8 1 0,-12-1 0,6-2 0</inkml:trace>
  <inkml:trace contextRef="#ctx0" brushRef="#br0" timeOffset="78">15511 10914 6942,'17'-5'-475,"-1"-3"504,1-1 1,-6 5-1,0-1 1,0 1 64,-2-1 0,6 3 0,-4-6 25,3 1 0,9 3 1,-1-5-1,0 0-118,2 0 1,1 3 0,8-5 0,0 0 3,0 2 1,2-6 0,4 4 0,5-3 2,4-3 0,1 1 0,3-1 0,1 1-44,2-1 1,6 0-1,-4 1 1,2-1 41,3 1 0,1-1 1,-1 1-1,-1 1 44,1 4 1,1-4 0,-1 6-1,-1-2-33,1 0 1,-3 2 0,2-4 0,-1 2-5,-1-2 0,4 4 1,-6-2-1,-1-2-20,1-2 0,4 4 1,-6 0-1,-2 0 19,-1 2 1,-2-6-1,-1 4 1,-1-1 38,-4 1 1,-2-4-1,-5 6 1,2-2-32,-3 0 1,-3 1 0,-3-2-1,-4 1-17,-3-2 1,5 4 0,-6-1-1,-2 1 5,-1 0 1,-3 5-1,1-1 1,-1 1-291,1-1 0,-6 3-280,0-4 0,-9 6 562,-2 6 0,-15 3 0,-11 7 0</inkml:trace>
  <inkml:trace contextRef="#ctx0" brushRef="#br0" timeOffset="79">15726 11013 7398,'-11'15'-431,"0"-4"1,6 2 0,-6-8 471,-2-1 0,5 0 100,3 1 41,3-3 0,4 5-32,3-7 0,5-5 0,6-1-116,1 3 0,5-5 0,0 3 1,0 1 12,2 2 0,0 2 0,5-1 1,-1-3 9,1-2 1,4-1-1,4 3 1,3-3-35,2-2 1,3 3 0,6-5 0,2-2 2,2-1 1,8-3-1,-3 1 1,5-1 15,1 1 0,2-7 0,4 1 0,3 2-37,0 2 1,6-4-1,-6 0 1,3 2 55,-1 1 1,-6 1 0,5-2 0,-1-2-17,0 1 0,-5-3 0,2 2 0,-4 2 117,-2 2 0,0-4 0,-2 0 1,-3 3-57,-6 6 1,0-1 0,-3 3 0,-6-2-116,-4 2 1,-3 2 0,-8 5-1,-2-2 23,-1 3 0,-14 1 0,3 2-319,-2 0 1,-6 0 304,2 0 0,-7 0 0,3 0 0</inkml:trace>
  <inkml:trace contextRef="#ctx0" brushRef="#br0" timeOffset="80">20836 3539 6362,'0'11'47,"0"0"1,0-6 5,0 6 0,0-5-51,0 5 0,0-6-9,0 6 27,7-7 24,-5 11 68,5-13-17,1 5 1,-5-7-67,9 0 0,-1-7 0,5-4-20,1-4 1,-1-2 0,3 1 0,1-1-12,2 1 0,5-6 0,-3-2 0,0 0-18,0 0 0,5-3 0,-1 3 0,3-2-65,2-3 1,2-1-1,2 1 1,2 3-19,-3 2 103,-1-5 0,-2 3 0,0-7 0</inkml:trace>
  <inkml:trace contextRef="#ctx0" brushRef="#br0" timeOffset="81">20886 3373 8111,'-11'10'-2357,"-1"-5"2357,9-3 0,-5-4 0,8-3 0,0 3 0,8-13 0,1 6 0</inkml:trace>
  <inkml:trace contextRef="#ctx0" brushRef="#br0" timeOffset="82">20836 3407 6311,'5'11'-2,"1"0"1,1-8 0,-3 5-8,1-1 1,3-5 0,-4 5-3,1 0 0,2-5 0,-3 6 31,2-1 1,1-5 23,-2 3-38,-3 5 1,11-7 6,-7 8 1,1-7 19,-1 1 0,-3-3-12,8-2 0,-5 0 0,5 0-17,2 0 0,1-2 0,3-3-9,-1-6 1,3-2 0,1 0 0,2 2-36,-2-2 0,4-1 1,-2-3-1,-2 1 20,-1-1 1,3 0-1,2-1 1,1-2-15,5-2 1,1-8 0,2 3 33,0-4 0,0-2 0,0-1 0</inkml:trace>
  <inkml:trace contextRef="#ctx0" brushRef="#br0" timeOffset="83">19215 2299 6132,'10'0'45,"-3"0"-45,0 0 1,2 0 0,6-2-22,-4-4 1,-2 4-1,-3-3 16,5 3 0,4 2 0,1 0-26,1 0 0,-1-5 0,1-1 0,-1 2 31,1 2 0,-1-5 0,1-2 0</inkml:trace>
  <inkml:trace contextRef="#ctx0" brushRef="#br0" timeOffset="84">24276 1852 8123,'-2'9'-2386,"-4"-3"2386,4-4 0,-12-2 0,4 0 0</inkml:trace>
  <inkml:trace contextRef="#ctx0" brushRef="#br0" timeOffset="85">24755 1918 8123,'-5'11'-1072,"-1"0"1,-7-7 1008,2 1 1,-4-1 89,-1 2 0,-1-5 145,1 5 1,5-4-5,0-2 0,5 0-51,-5 0 0,6 0-99,-6 0-84,7 0 113,-3 0 71,7 0 33,0 0-136,0-8 1,2 7-27,3-5 1,4-1-10,8 1 1,-1 1-1,-1 3 13,-4-4 1,4 5 0,-4-5 5,3 4 0,3-3 1,0-1 0,-1 3 0,1 1 0,-1 2-19,1 0 1,-1 0-23,1 0 1,-1 0-1,1 2-78,-1 3 0,-5-1 87,0 7 1,-5-6 0,3 6 5,-2 2 0,4 2 0,-5 1 3,-2 1 0,-2-1 1,-2 1 9,0 0 1,0-1 0,-2 1-3,-4-1 1,2-1 0,-5-2 0,0-4 56,0-2 1,3 6 0,-5-4-31,-1 0 1,2 4 0,1-5 0,0-1 0,0 0 1,3-1-13,-5-6 0,6 0-1,-6 0-2,7 0 1,-3-2-1,7-3 0,0-6 0,0 1 0,0-1 2,0-2 0,5-1 0,3-3 0,-1 1 0,0-1 0,4 6 0,-3 0 4,1-2 0,2-1 0,5-3 10,1 0 0,-1 3 0,-1 1 0,-2 4 2,-2 1 1,0-3 0,6 4 0,-1 0 8,1-1 0,-1-3 1,1 4-29,-1-2 0,4-2 0,-1-4 0,-4 4-6,-1 5 1,1-3-4,1-2 1,-1-3 0,-2-1 2,-2 4 0,-7 2 22,1 3 0,-3 2 34,-2-7-40,0 8 1,-2-5 3,-3 8 0,-4 0-6,-8 0 0,6 0-6,0 0 1,5 0 2,-5 0 0,2 2 0,-4 4 0,2 5 1,8-2 0,-5 2-4,1 2 1,0 2 0,-6-1 0,4-1-2,1-2 0,1 0 1,3 6-3,-1-1 1,-6 1 0,5-1 2,2 1 0,3-6 1,1 0-1,0 2 1,0 1-1,0 3 26,0 0 1,0-6 0,0 0 16,0 1 1,5-2-1,3 1 2,1 2 1,-6-4 0,5 0 55,-1-2 0,-3-1 14,7-6 1,0 5 24,5 1 1,-5-1 0,0-5-26,2 0 1,-4-2 0,2-1-71,2-3 0,2-1 4,2 1 1,-6 5-418,0-5 0,-6 4-362,6 2 731,-7 0 0,11 8 0,-6 1 0</inkml:trace>
  <inkml:trace contextRef="#ctx0" brushRef="#br0" timeOffset="86">19976 2067 8197,'-2'9'-780,"-3"-3"0,3-6 801,-4-6 1,5 3-45,1-8 1,-6 5 45,0-5 1,1 5 0,5-5 8,0-1 1,0 2 0,0-1-31,0-1 1,0-3 0,0-2-1,2 1-3,3-1 1,3 1-1,5-1 1,-2 1-10,1-1 0,3-5 0,2 0 1,-1 2 13,1 1 1,-1-3 0,1-2 0,-1 1 9,1-1 1,-1-4 0,3 4 0,1 0 10,2 0 0,2-5 0,-4 3 1,4-1-19,2-1 1,-4 6 0,5-5 0,1-1-9,-2 2 1,5-3 0,-4 7 0,5 0 1,1-2 0,3 0 0,1-3 0,-2 3-12,2 0 1,1 4-1,-1-6 1,2 2 8,-2 4 0,3 1 0,-1 3 0,-3-1 1,-1 1 1,0-1 0,2 1-1,3-1 17,3 1 1,-5-1 0,4 1 0,1-1-7,-1 0 0,2 3 0,6 1 0,-3 2-3,-2-2 1,8 0 0,-5 0 0,-1 2-9,-1-2 1,-2 4 0,6 0 0,0 0 1,-1 0 1,-5 5 0,0-3 0,0 1 21,-1 1 0,5-1 0,-4 4 1,3-1 22,3-3 1,0 1-1,-1 5 1,1 0-34,-1 0 1,1-6-1,-2 1 1,-2 1-10,-2 2 0,-7 2 0,1 2 1,-5 2 9,-5 1 1,3 1 0,-3-5 0,1 3 3,-1 2 0,1 5 0,-5-4 0,0 0-4,0 1 1,5 3 0,-1-4 0,3 0-15,2 1 0,0 3 0,0-4 0,0 2-3,0 4 0,-5-4 1,-1 0-1,1 1 4,-2-1 0,5 0 0,-5 4 0,-1-4 19,-3-2 0,2 4 0,-2-3 0,-2 1 5,-1 4 1,-3-4 0,1 0 0,-1 0-12,1 1 1,0-1-1,-3 4 1,-1-4-10,-2-2 0,0 6 0,6-4 3,-1 0 0,-5 4 0,0-5-3,2 1 0,-4-5 0,0 3 1,1-2-19,-1 1 1,-5 1-1,3-3-268,0 1 1,-3 8 106,7-2 0,-7 4 174,1 2 0,-10-1 0,-5 1 0</inkml:trace>
  <inkml:trace contextRef="#ctx0" brushRef="#br0" timeOffset="87">23399 1174 7028,'-7'0'-39,"7"0"1,7 0 0,10 0 0,1 0-5,4 0 0,-2 0 0,8 0 0,-1 0-77,-1 0 0,11 0 120,-4 0 0,11 0 0,-2 0 0</inkml:trace>
  <inkml:trace contextRef="#ctx0" brushRef="#br0" timeOffset="88">26624 1736 7845,'-9'0'-1826,"1"0"1953,8 0 1,0-2-11,0-3 0,2 3 245,4-3-424,-5 3 131,7 2 0,-8 2-282,0 3 0,0-1 214,0 7 1,0 0 42,0 5 0,0 1 22,0-1 1,0 1-1,0 0-46,0-1 0,2-5 0,1 0-41,3 2 1,5-4-1,-4 0 17,2-1 0,2 3 19,6-6 1,-2 3 0,-3-5 16,-1 3 0,0-1-1,6-5 0,0 0 0,-1 0-26,1 0 0,-6 0 1,0 0-1,2 0 0,1 0 1,-3 0 0,0 0 0,2-2 18,2-3 0,0 1 1,-3-5-1,-1 0-4,2 0 1,0 3 0,0-5 0,-2 0-6,2 2 1,-4-6 0,0 4 6,-1-3 1,3 3 0,-6-1-48,-1 0 1,-1 2 20,3-1 0,-4 0-55,3-5 3,-3 7-42,-2 1 3,0 8 54,0 0 1,2 6 45,4-1 0,-5 8 1,5-2 14,-4 4 1,3-4-1,1 0 1,-1 2 63,3 2 1,-7 3-55,5 4 0,1-4 0,-1 4 0,-3-3-21,-1-3 0,-2 1 0,2-1 0,2 1 1,1-1 1,1 1 0,-6 0-10,0-1 0,0 1 1,-2-3 8,-3-3 1,1 4 0,-7-6 0,-2 2-1,-2 0 0,-1-7 1,1 3-1,0-1 97,-1-1 1,8 1 0,-8-6 0,1 0-150,1 0 0,-3 0 0,0 0 66,1 0 1,-1 0-25,1 0 0,-1 7 0,1 2 0</inkml:trace>
  <inkml:trace contextRef="#ctx0" brushRef="#br0" timeOffset="89">24061 2712 7995,'0'9'-899,"0"-1"1040,0-8-258,0 0 1,7 1-1,4 3 102,4 2 0,3-1 0,2-5 0,4 0 8,2 0 0,1 0 0,6 0 1,1 0 4,-1 0 0,7 0 0,4 0 1,6 0-7,5 0 0,-2 0 1,6-2-1,0-1 1,0-3 0,1-5 1,4 4-1,-1-1 6,-2 1 1,3-4 0,4 4 0,-2-1 6,4 1 0,-4-4 0,6 4 0,-4-1 41,-2 1 1,0-4 0,-2 5 0,-1 3-16,-3 1 1,1-4-1,5 1 1,0 1-23,0 2 1,-5 2-1,-2 0 1,0 0-23,-1 0 0,-2 0 0,2 0 0,-1 0 18,-3 0 0,3 0 0,-2 0 0,-2 0-26,-2 0 1,-1 0-1,0 0 1,-1 0 45,1 0 0,-8 0 1,-3 0-1,-4 0-22,-2 0 1,-2-5 0,-2-1-1,-3 3-45,-2 1 1,-2 2 0,-7-2 0,-3-2-241,0-1 0,-9-3 281,3 3 0,-12-4 0,-3-8 0</inkml:trace>
  <inkml:trace contextRef="#ctx0" brushRef="#br0" timeOffset="90">25979 1108 6281,'0'-11'-146,"0"0"622,0 0-218,-8 2-218,7 1-53,-7 8 0,8 2 0,0 4 24,0 5 1,0 3 0,0 3 0,0-1-32,0 1 1,0 0-1,0 1 1,0 2 14,0 2 1,0 8-1,0-5 1,0 3 27,0-1 1,0 1 0,0 5 0,0-2 3,0-3 1,0 3-1,0-3 1,0 3-1,0 2 1,0 0 0,2 0 0,2 0-15,1 0 1,1 2 0,-4 2 0,1 1-18,3-1 0,-1 6 1,-5-1-1,2 2-9,4 0 1,-4-2-1,3 2 1,-3-3 1,-2-1 0,0-3 1,0 7-1,0 0 7,0-2 0,-2 4 1,-2-5-1,-1-1 30,1 1 0,-3 8 1,1-3-1,1 0-39,-3 2 1,7 0 0,-7 3 0,3 2-48,-1 2 1,-1 1 0,1-7-1,-3 1 36,0-1 0,-4 1 0,6 0 0,-1-1 20,1 1 1,0-2 0,3-2-1,-3-2 52,-2 2 0,5 0 0,-2-1 0,3 0 3,-3 0 0,4 3 0,-3 0 0,3 0-34,2 1 0,0-6 0,0 10 1,0 0-59,0-1 0,0-1 1,0-1-1,0-1 34,0 1 0,0 5 1,0 0-1,0-2-5,0-1 0,0-2 0,0-1 0,0-1 26,0-4 0,0 4 0,0-6 0,0 2 25,0 0 0,-2-7 0,-2 2 1,-1-5 2,1 0 1,-3-1 0,1 0 0,3 0 0,1 0 0,-4-2 1,1-2-1,-1-3-8,-1-2 0,5 4 0,-3-4 0,3-1-25,2 1 1,0-2 0,0-5 0,0-1 12,0 1 0,0-1 1,0 1-10,0 0 0,-6-6 0,1 0-39,1 1 0,2-2-572,2 1 597,0-8 0,-7 5 0,-2-8 0</inkml:trace>
  <inkml:trace contextRef="#ctx0" brushRef="#br0" timeOffset="91">17562 11394 7905,'-8'9'-490,"7"-2"1,-9-7 689,5 0 227,3 0-86,-13 0-154,6 0 1,0-2-320,3-3 1,5-4 0,1-8 3,0 1 1,1-1 0,5 2-1,5 2 73,4 2 1,1 0 0,1-3 0,-1 3-21,1 5 1,-1-1-1,1 1 1,-1 3-11,1 1 1,-1 2 0,1 0 73,0 0 0,-1 2 0,1 1 0,-1 5 13,1 1 1,-6-4 0,0 5 0,0-1 49,-2 0 0,4-4 0,-6 5 0,1-1 3,-1 0 1,6-4-42,-2 7 0,3-7-28,3 6 1,-6-7 0,0 1 1,2-3 1,-4-2-1,0-2 1,0-3 8,1-6 0,-5 2 1,4-3-1,1 0 6,-1-3 1,-4-2-1,4 1 1,-1-1-2,-5 1 0,-1-6 0,-2 0 0,0 1-15,0 3 1,0 7 0,0 0 40,0-2 1,0 4 120,0-2-191,0 7 0,-2-1 1,-1 10 43,-3 6 1,1 4-1,5 2 1,0-1 15,0 1 1,2 5 0,1 0-1,5-2 5,1-2 0,-4-1 0,4-1 0,1 1 37,-1-1 0,0 7 0,4-1 0,-2 0-36,2 2 1,-4-6 0,0 4-1,0-4-29,1-1 1,-5 5-1,4 0 1,-1-2-14,-5-1 1,-1-3-1,-2 2 1,0 3 9,0 1 0,0 0 0,0-6-20,0 1 0,0-1 1,-2 1 20,-3-1 1,-3 1 0,-4-2-1,1-2 12,-2-2 1,-2-2-1,-2 2 1,1-4 37,-1 0 0,1-5 0,-1 4 0,1-4-43,-1-2 0,1 5 0,-1 1 0,1-3-92,-1-1 0,1-2 1,-1 0-1,2-2-89,4-3 0,-2 1 0,8-7-20,1-2 1,2-1 200,2-3 0,8-7 0,1-2 0</inkml:trace>
  <inkml:trace contextRef="#ctx0" brushRef="#br0" timeOffset="92">18537 11278 7801,'10'2'76,"-5"3"-494,4-3 0,0 4 1,8-10 299,0-2 0,-1-1 0,1 3-7,-1-1 125,-7-8 0,6 4 0,-6-8 0</inkml:trace>
  <inkml:trace contextRef="#ctx0" brushRef="#br0" timeOffset="93">18604 11427 7755,'0'16'-80,"0"1"1,1-8 0,5-4-65,5-3 1,-2-2 0,2 0-1,4 0-60,5 0 1,-2-2 0,4-3 0,-3-6 203,-3-4 0,8-9 0,2-1 0</inkml:trace>
  <inkml:trace contextRef="#ctx0" brushRef="#br0" timeOffset="94">19215 10980 6990,'0'17'-1239,"0"-6"1344,0 0 0,-5-6 38,-1 6 1,-1-7 0,3 3 134,-1 1 75,-1-6-357,-1 5 1,0-14 46,-4-4 1,3 1 1,8-1 0,0 0-32,0-5 0,0 5 0,2 2-25,4 1 1,3 3 0,7 3-69,1-4 0,5 4 0,0-3 57,-2 3 1,-7 4-1,-2 2 1,0 3-79,-2 2 0,0-3 0,-5 5 82,2 2 1,5 1-1,-6 3 1,-1-1 12,-2 1 1,-2 5 0,0 2-1,0 0-22,0 0 1,0-1 0,0-2 0,0 1 10,0-2 1,-2-2 0,-2-1-7,-1-1 1,-1-5 229,6 0-45,-7-7-155,5 3 1,-4-7 46,12 0 0,-2 0 1,5-1 21,-2-5 0,0 4 1,-3-5-34,2 0 0,5 3 0,-4-5-26,2 1 1,2-3 0,6 6 0,-1-1-31,1-1 1,-1 3-1,1-5 1,-1 0-96,1 0 1,1 3-1,3-3 1,2 0 37,3 0 1,-4 3 0,4-3 0,0 0-181,-1 0 1,-4-2 249,1-6 0,3 0 0,1 1 0</inkml:trace>
  <inkml:trace contextRef="#ctx0" brushRef="#br0" timeOffset="95">19993 10947 7864,'16'0'-83,"1"0"91,-1 0 1,3-2-1,1-3 27,2-6 1,0 2-1,-4-1 1,2 1-200,3 0 0,-1 0 1,-4-4-1,2 4 53,2 1 1,0 1 0,-5 3 0,-1-1-17,1 1 0,-1-3 1,1 1-1,-1 1-319,1-3 446,-8 7 0,6-14 0,-6 6 0</inkml:trace>
  <inkml:trace contextRef="#ctx0" brushRef="#br0" timeOffset="96">20191 10649 7112,'0'17'-153,"0"0"1,0-1 232,0 1 1,0 5-1,0 0 1,0-2-67,0-2 1,6 1-1,-1 1 1,1 2-32,1-2 0,-3 4 0,5-2 1,0-2-29,0-1 1,0-1 0,4 2 0,-4 2-145,-1-1 1,5-3 0,-2-2 13,3 1 1,3-2 174,-1-4 0,1-11 0,-1-9 0</inkml:trace>
  <inkml:trace contextRef="#ctx0" brushRef="#br0" timeOffset="97">20720 10534 6867,'0'-11'90,"0"0"1,0 5-48,0-5 0,6 6 104,-1-6 1,3 1-112,-3-1 0,4 4 0,6 5 0,-2-1-105,-2-3 0,0 1 0,5 5-50,1 0 0,-6 1 1,0 3 71,2 2 1,2 6 0,-1-1 10,-3 4 0,-2 2 0,-5-1-26,2 1 1,-1-1 0,-5 1 44,0-1 0,-2 1 0,-1-1 0,-5-1-7,-1-4 0,4 4 0,-6-4-3,-2 4 1,0-4 105,2 0-80,-4-8 1,13 6 25,-3-3 0,5-4 0,5 3-15,6-3 0,-2-4 0,3-1 162,0-3 1,3-1 0,2 3-77,-1-1 0,-5-1 0,0 6-115,2 0 1,2 0 0,1 0 1,-5 2 0,-1 3-4,-3 6 1,0-1-1,-3 1 18,1 2 0,-1 1 1,-8 3 12,-1-1 1,-6-5-1,4 0 1,-3 2-21,-3 2 1,-1-4-1,-3 0-106,1 2 0,-1-4 0,1 0-80,-1-1 1,1-3-1,-1-5 196,0 0 0,1 0 0,-1 0 0</inkml:trace>
  <inkml:trace contextRef="#ctx0" brushRef="#br0" timeOffset="98">21266 10435 7905,'0'9'-1014,"0"-4"1,0-10 1045,0-6 0,0 1 0,0-1 157,0-1 1,0-3 57,0-2 0,0 6-26,0 0 1,2 2-191,3-2 0,-1-2 0,7 8 0,0-1-67,-2-1 0,6 5 1,-4-3-110,4 3 1,1 2 0,1 0 51,-1 0 1,-1 7 0,-2 2 0,-4 2 54,-2 0 0,4 0 0,-5 6 0,-3-1 67,-1 1 1,4-1-1,-1 1 1,-1 0 42,-2-1 0,-2 1 0,0-1-30,0 1 0,0-1-24,0 1 0,0-6-118,0 0 154,0-8 1,0 5 1,0-10-33,0-4 0,0 3 0,2-8 1,1-2-16,3-2 1,-1-1 0,-3-1-63,4 1 0,1-6 0,4-1 1,-4 3 14,1 2 0,-6 0 1,5-3-1,-1-1 16,-1 2 0,1 2 1,-6 1-1,1 1 6,5-1 1,-4 6-1,3 0 192,-3-2 0,-2 4 213,0-2-537,0 7 91,0-3 0,0 14 0,0 4 79,0 4 0,6 2 0,1-1 0,0 1 77,1-1 1,5 1-1,-2-1-82,3 1 0,3-1 1,-1 1-1,1-2-122,-1-4 0,6 1 1,2-4-1,0-1 106,0 0 0,5 6 0,-3-3 0</inkml:trace>
  <inkml:trace contextRef="#ctx0" brushRef="#br0" timeOffset="99">17066 10997 6028,'0'11'366,"0"0"-358,0-8 0,0 7-12,0-5 0,0-1 19,0 7 0,0 0 0,1 4 0,3-3 1,2-1 0,1 6 0,-3 7 0,3 2-7,2 3 0,0 2 0,4 2 0,-4 2 25,-1 4 1,5-2-1,-2 7 1,3 2-27,3 1 1,-1 8 0,1 1 0,0-3-65,-1-2 1,1-1 0,-1 0 0,1-3-17,-1-3 0,-1-1 1,-2-7-1,-4 1 31,-2-6 1,4 1 0,-5-8 0,-1-1-31,3 1 1,-6-2 0,5-5 70,0-1 0,-5-6 0,5 4 0,-7-4 0</inkml:trace>
  <inkml:trace contextRef="#ctx0" brushRef="#br0" timeOffset="100">17380 10848 7484,'16'-2'-1327,"1"-2"1285,-1-1 1,1-8-1,-1 2 74,1-4 1,0 4 0,-1 0-1,1 0 7,-1 2 1,1-4 0,-1 6 5,1-2 1,-6 5-1,0-3 1,2 1-25,1 1 1,3-3-1,-1 5 1,3-5-28,3-1 0,-4 4 0,6-6 0,-2-1 13,0 3 1,8-5-1,-3 4 1,3-1-18,-3 0 1,3 6-1,-7-4 1,1 1 31,0 5 0,4-1 1,-4 0-1,0-1 45,-1 1 1,7 2 0,-3 2 0,3-2-35,-3-3 1,10 3 0,-4-5-1,2 1-17,0 1 1,4-8 0,1 2-1,0-4-30,1-1 1,8-1-1,-3 2 1,0 2 3,2 2 0,-6 0 0,2-5 0,1-1 1,-3 1 0,11-1 1,-5 1-1,0-1 8,-2 1 0,-2-1 0,3 1 1,-1-1 10,-2 1 1,1 1 0,4 2 0,1 2-11,-1-2 1,7-2-1,-1-1 1,-2 1-3,-2 4 0,-1-4 1,0 4-1,1-1-8,4 1 1,-3-2 0,3 5-1,-4 1-2,-1 0 1,-4-4-1,0 5 1,1 1 6,-1-3 1,0 5-1,4-8 1,-2-1 2,-4 3 0,4-5 1,-4 3-1,2-2 3,-2 2 0,2-4 0,-6 4 0,0-4-4,1-1 0,5-1 0,-2 1 0,4-1-18,1 1 0,-5 5 0,0 0 0,1-2 16,-3-2 1,6-2 0,-6 1 0,2 1-6,0 4 1,-7-4 0,3 6-1,-1 0-13,-1 4 0,1-3 0,-8 3 0,-1-1 9,-3-1 1,-5 5-1,4-3 1,-2 3 10,-4 2 1,4 0 0,-2-2 11,-2-4 1,-1 4-1,-3-3 1,1 3 6,-1 2 0,-5 0 0,0 2-2,2 3 0,-6-1 0,1 7-1,-1 2 0,-3 2 1,5 1-1,0 1-9,0-1 1,-3-5 0,3 0-1,0 2-13,0 2 1,2-4-1,6 0 1,0 2-8,-1 2 1,-1-4 0,-2 0 0,-2 1-1,2 3 1,1 2 0,1-1 0,-2 1 20,-2-1 1,-2 6 0,4 2 0,-2 0 9,2 0 1,1 5 0,1-1 0,-2 1 30,-2-1 0,0 3 1,6-3-1,-1 3-26,1 2 1,-6-5 0,0-1 0,0 3-21,-2 1 0,6 0 0,-6-2 0,2-3 10,0-2 0,-6 4 1,5-6-1,-1-2-44,0-2 0,-4-3 1,5-2-1,-3-2 45,-3 2 0,-2-4 0,-1 2 32,5 2 0,-4 1 0,3 3-31,-3 0 0,4-6 1,-1 0-10,-1 1 0,-2 3 0,-2 2 0,0-1 1,0 1 0,0-1-7,0 1 1,-8-1-1,-1 1 1,-2-1 87,0 1 1,0-2 0,-6-2-1,1-2-2,-1 1 1,-7 3 0,-3 4 0,-4 1-51,-2 2 1,0 0 0,-1-6-1,0 3-32,-5 3 0,-3-2 0,-8 6 0,0-1-67,1 1 0,-1-4 0,-1 4 0,-2 0-8,-3-1 1,-6-3 0,1 4 0,-3 0 2,-2 0 0,0-1 1,-2 5-1,-2-3 16,-2 3 1,-5 1 0,4 2 0,-1 0 76,1 0 1,-6 2 0,3 2 0,-1 1-12,0-1 1,2-2-1,-4-2 1,1 0 8,-1 0 0,-1 0 0,-1-1 0,2-3 5,2-1 1,5-3 0,-3 3 0,-1-4-13,1 0 0,3-4 1,-5 6-1,2-3-4,5-2 0,-7 2 0,11 1 0,-2 0 32,0 0 0,3 4 0,3-6 0,3-2 11,2-2 1,7-1-1,6-2 1,0-3-36,2-1 1,-4-1 0,7 3 0,3-2 15,1 1 0,2-2 0,0 1 1,0 0-132,0-2 1,5 4-1,2-6 1,1 0 32,-1 1 1,4 3 0,-4-4 0,0 0 90,1 1 1,4-1 0,-3-3 0,2 1 51,0-1 0,0-2 1,6-2-1,-1 0-33,1 0 0,5 0 1,0 2-44,-2 3 0,-2-3-39,-1 4 0,5-3-288,0 3-464,7-4 210,-3 5 579,-1-7 0,-1-7 0,-8-3 0</inkml:trace>
  <inkml:trace contextRef="#ctx0" brushRef="#br0" timeOffset="101">14420 10137 5863,'11'0'-41,"0"0"39,-7 0-3,3 7 0,-5-5 4,3 4 1,-3-5 135,5-1-51,-7 0 1,2 0-53,4 0 0,-3 0 21,8 0 1,-5-5-95,5-1 0,-6 1 50,7 5 9,-9 0 1,6 0-11,-3 0 1,-4 2 27,3 3 53,-3-3 1,0 11-77,3-8 1,-3 3-1,6-5-34,-1 3 1,-5 1 0,3-1 6,-3 5 0,4-2 13,-1 2 1,6 0 36,-5 6 0,5-6 0,-4-2-24,2-2 0,-5 1 0,3-5 35,1 3 0,1-3 0,7-8 101,1-6 1,-1-11-1,3-8 1,3-8-150,5-12 1,14-16 0,-16 25 0,1-2-1,5-5 1,3 0 0,2-3 0,3-1 0,8-11 0,1-1 0,3 1 0,0 0 0</inkml:trace>
  <inkml:trace contextRef="#ctx0" brushRef="#br0" timeOffset="102">22291 8814 5989,'0'-9'638,"0"1"-604,0 8-202,7 0 172,-5 0 1,13 6 12,-4-1 1,-2 6 0,2-3-20,2 1 1,2 0-1,1 4 1,1-2-25,-1 2 1,1-4 0,0 0 0,-3 0 23,-3 1 1,4-7 0,-4 3-6,4-4 0,1-2 1,1 0-1,-1 0 33,1 0 1,-6 0 0,0-2 0,2-4 20,1-5 0,5-3 0,1-3 0,2-1 46,-2-4 0,6 1 1,0-6-1,1-3-57,1-1 1,-1 4 0,6-1 0,-1 1-40,-5 1 1,4-4 0,-5 7 0,2-1-30,-1 0 1,-5 4 0,4 7 0,-2 2-154,-4-2 1,4 5 0,-2 3-328,-2 3 512,-1 2 0,-10 0 0,-2 0 0</inkml:trace>
  <inkml:trace contextRef="#ctx0" brushRef="#br0" timeOffset="103">22175 8830 7250,'0'-9'-496,"0"0"0,0 4 477,0-6 1,6 1 0,1 1 0,1 0-61,-1 0 1,0 5-17,-1-1 313,-4 3-167,5 2 293,-14 0-344,5 0-66,-6 0 58,8 0 1,0 7 51,0 4 0,6 4-30,-1 1 1,7 1 0,-5-2-10,2-4 0,-3 2-22,5-8 1,0 6 9,5-5 0,-5 1 16,0-2 1,-5-3 22,5 4 1,0-4 0,5-2 13,1 0 0,-1-6 0,1-3 1,1-4-15,4-5 1,-1-4 0,4 0-1,1-4 7,0 0 0,1-5 0,4 3 0,1-3-16,1-2 0,-4 0 0,10-2 0,-4 0-76,-2 2 0,0-4 1,0 10-1,0-3-457,0 3 510,7 3 0,-5 0 0,6-2 0</inkml:trace>
  <inkml:trace contextRef="#ctx0" brushRef="#br0" timeOffset="104">19943 1935 6277,'9'0'268,"-1"0"-194,-8 0 671,0 0-692,0-8 1,0-1-127,0-7 1,0 5 0,0 0-60,0-2 1,5 4 0,1-2 108,-3-2 0,-1 4 0,-2-3 85,0 0 1,6-3 0,-1-2-51,-1 1 1,-2 5-1,-1 0 15,5-2 1,-2-2 0,5-1-1,0 1-32,0 4 0,-3-7 0,3 5 0,0 0 2,0-2 1,2 0 0,4-3 0,-2-2 0,-2-2 0,0 0 0,4 5 0,-3 1 49,-1-1 0,0 1 0,6-1 1,0 1-23,-1-1 1,1 1 0,-1 1 0,1 2-30,-1 2 1,1 0-1,-1-4 1,1 2-3,-1 2 0,3 0 0,1-3 0,2 1 5,-2 2 0,-1 2 0,-3-4 0,1 2 15,-1-2 0,1 0 0,-1 0 0,1 2-4,-1-2 0,6 4 1,0-2-1,-1 0-11,-3 2 0,0-4 0,3 6 1,1-1-2,-2 1 1,-2-4 0,1 3 0,1-1-1,2-4 0,2 4 0,-4 0 0,4 0 1,2 0 0,-4 3 0,5-3 0,1 0 55,-3 0 1,7-1 0,-5-2-1,5 2-24,1 3 0,0-6 0,0 4 1,0-2-11,0 0 1,0 5 0,0-5 0,0 0-47,0 2 0,6-4 0,-1 6 0,-1 0-46,-2-1 0,-2-3 0,0 6 0,0-1 45,0-1 0,0 5 1,0-3-1,1 1 22,-1-2 1,0 4 0,2-3-1,1 1 10,3-1 0,-1 3 0,-3-4 1,2 5 0,2 1 1,-1 0 0,-5 0 0,0 0 8,1 0 0,-3 0 0,-2 0 0,-1 0 5,1 0 1,2 0 0,2 0 0,1 0-16,-1 0 0,0 0 0,0 0 1,0 0-8,0 0 1,0-2 0,2-2-1,2-1 20,1 1 1,1 0 0,-6 1-1,0-3 35,0 2 1,0 3-1,-2-1 1,-1-2-27,-3-1 0,1-1 1,5 6-1,0 0-22,0 0 1,0 0-1,-2 0 1,-1 0-64,-3 0 1,-1 2-1,3 2 1,-3 1 47,-2-1 0,4 5 0,-5 0 0,1 2-42,0 0 1,0-2-1,-4 4 1,2-2 36,-1 2 0,3-4 1,-2 0-1,-2 1 145,-2-1 0,-1-4 0,-1 4 0,1 1-64,-1-1 0,1-5 0,-1 1 0,1-3 11,-1-2 0,-5 5 0,0 1-83,2-2 0,2-1-187,2 3 1,-6-4-1,-2 5 193,-2 0 0,6 3 0,-4 6 0</inkml:trace>
  <inkml:trace contextRef="#ctx0" brushRef="#br0" timeOffset="105">25268 3357 8078,'0'-17'-567,"0"-5"567,0 0 0,7-7 0,2 3 0</inkml:trace>
  <inkml:trace contextRef="#ctx0" brushRef="#br0" timeOffset="106">24920 3076 6426,'-9'-8'-332,"2"7"424,7-7 51,0 8 57,0 0-212,0-7 1,7 5 1,-3-11-19,7 8 1,-7-3 104,1 3 1,-3 1 96,-2-7 0,0 6 332,0-6-292,0 7 0,0-5-124,0 3-18,0 4 1,0-3-1,0 10-190,0 6 1,0 4 0,0 2 0,0 1 1,0 4 1,0-2 0,0 6 0,0-2-3,0-4 1,0 4 0,0 0 0,0 0-8,0 0 0,0 3 1,0-5-1,0-2 126,0-1 0,0 5 0,0 1 0</inkml:trace>
  <inkml:trace contextRef="#ctx0" brushRef="#br0" timeOffset="107">25334 3059 7643,'-9'0'-144,"1"0"1,6 0 208,-3 0 1,1 2 0,-7 4-146,-2 5 1,4 3 0,-2 3-1,0 1 35,2 4 0,-4-2 1,6 6-1,-1-2 53,1-4 1,2 4-1,5-2 1,0-2 10,0-1 0,0-8 1,0 0 14,0 2 0,7-6 0,4-1-7,4-5 1,-4-1 0,0 0 0,2 0 8,1 0 0,1-7 0,-2-4 0,-2-4 42,2-1 1,-4-1 0,0-1 0,0-2-15,0-2 1,-5-2-1,2 4 1,-5-2-36,-1 1 1,0-3 0,0 2 0,0 2-6,0 2 1,0 7 0,-1 2-25,-5 1 0,-10 17 0,-10 10 0</inkml:trace>
  <inkml:trace contextRef="#ctx0" brushRef="#br0" timeOffset="108">24739 4283 8067,'0'-17'-539,"0"6"1,0 0 507,0-2 0,5 4 0,2 0 0,1 0 188,-1 0 0,6 5 0,-2-3-155,4-1 0,1 7 1,1-5-72,-1 4 0,1 4 1,-2 4-18,-4 5 1,-4 3 0,-7 3 53,0-1 1,0 1-1,0 1 1,0 2 14,0 3 1,-6-1 0,-1-4 0,0 2 15,-1 2 1,-3 0 0,4-5 72,-2-1 1,5 1 26,-1-1-67,3-6 1,4-3 0,3-7-4,6 0 0,4 0 0,1 0 0,1-2-36,-1-3 0,6-3 1,1-5-1,-1 2-57,1-2 1,-2-1 0,4-3 63,-1 1 0,-2-1 0,-5 1 0</inkml:trace>
  <inkml:trace contextRef="#ctx0" brushRef="#br0" timeOffset="109">25185 4233 8059,'0'-9'-1690,"-2"2"1853,-3 7 1,3 7 0,-6 4-124,1 4 1,5 3 0,-3 2-91,3 3 0,2-1 1,0-6 117,0 1 0,2-3 49,3-3 0,-1-3 1,7-8-17,2 0 0,-6-2 0,1-4 121,-1-5 1,0-9-1,6-2-117,-2 2 0,-7 1 1,1 3-1,-3-1-164,-2 1 0,0-1-298,0 1 1,-7 7-1,-4 5 357,-4 8 0,-1 5 0,-1 7 0</inkml:trace>
  <inkml:trace contextRef="#ctx0" brushRef="#br0" timeOffset="110">24805 5143 7868,'9'-8'-676,"-2"-1"412,-7-7 781,0 7-260,0-6 0,0 15-263,0 0 0,0 7 0,-2 10 0,-1 1-30,-3 4 1,1 4 0,5 5 0,0-1-33,0-3 1,0-5 0,0 4-1,0-2 46,0-4 1,0-2 0,0-1-1,2-1-21,3 1 0,-3-6 0,5-2-40,1-1 1,1-3 64,7-5 1,1 0 0,-2-2-1,-3-1 0,-1-3 1,-5-7-1,3 0 1,0-5 39,0-4 1,-3 0 0,3 5 34,-1 1 1,-1-1 80,-2 1-176,-3 6 1,6 5 0,-8 10-1,0 7 5,0 2 0,0 10 0,0 2 0,0 1-26,0 1 1,0-1 0,0 7 0,0-3-69,0-4 0,0 3 0,0-6 0,0 0-113,0-1 0,1-1 240,5-5 0,3 0 0,8-1 0</inkml:trace>
  <inkml:trace contextRef="#ctx0" brushRef="#br0" timeOffset="111">25218 5424 8002,'-2'-15'29,"-3"4"0,1 4 1,-5 9-1,2 3-189,3 6 0,-3 4 0,1 1 0,0 3 64,-1 3 0,5 2 0,-3 3 1,3-5 72,2-3 1,0-3 0,2 1-1,3-1 7,6 1 1,4-6 0,2-2 18,-1-2 0,1-1 0,-1-6 0,1-2 24,-1-3 0,1-5 0,-1-6 0,1-1 18,-1 1 0,-1-1 0,-2-1 0,-4-2 20,-2-2 0,-1 0 0,-6 5 1,0-1-61,0-4 1,-2 3 0,-3-3 0,-6 4-85,-4 1 1,-3 6 0,-4 2 78,-6 2 0,-3 1 0,-2 6 0</inkml:trace>
  <inkml:trace contextRef="#ctx0" brushRef="#br0" timeOffset="112">26425 3043 6015,'-7'9'284,"5"-2"-259,-5-7 0,5 0 79,-4 0-32,5 0 136,-7 0-181,8 0-112,0 0 0,-7 8 0,-2 1 1</inkml:trace>
  <inkml:trace contextRef="#ctx0" brushRef="#br0" timeOffset="113">26359 3043 6883,'-16'0'-588,"5"0"919,0 0-63,7 0-29,-3 0-169,7-8-81,0 7 0,7-7 1,4 8-13,4 0 0,-4 0 1,0 0-51,1 0 1,3 2 43,2 4 1,-3-3-1,-1 8-30,-2 2 0,-7 2 0,1 1 17,-3 1 1,-2-1-1,0 1 1,0-1 17,0 1 0,-2-2 0,-3-2 0,-4-2 6,0 1 0,-4-2 1,5-1-1,1 0 75,0 0 1,-4-3 81,5 5-84,1-8-55,5 5 1,7-8-1,4 0-6,4 0 1,1 0 0,-1 2 1,-4 3 0,2-1 0,-6 7-1,2 2 0,-5 1 0,2 3 1,-5-1 1,-1-5-1,0 0 45,0 2 1,-1 2 11,-5 2 1,-3-6-1,-8-2-39,1-2 0,-1-1 0,1-6 0,-1 0-35,1 0 1,5 0-1,0 0-229,-2 0 0,5-2 250,3-4 0,-4-3 0,0-7 0</inkml:trace>
  <inkml:trace contextRef="#ctx0" brushRef="#br0" timeOffset="114">26822 2993 7993,'11'0'-248,"0"0"0,-7 2 0,1 3 185,-3 6 0,-4 10 0,-1 3 0,-3 1 32,3 5 0,-5-1 0,3-1 1,1-4 80,2-1 0,2-4 0,0 3 12,0-4 1,7-9 0,5-3 26,2-4 0,3-2 0,-1 0 0,1-2 6,-1-4 0,-5-3 1,0-7-1,0-1-36,-1 1 1,2-1 0,-6-1 0,-2-3-26,-3-1 1,-1 0-1,0 6 1,0-1-114,0 1 0,-1 5 0,-5 2 0,-5 1-455,-4 5 1,-3 1 533,-4 2 0,-4 14 0,-7 5 0</inkml:trace>
  <inkml:trace contextRef="#ctx0" brushRef="#br0" timeOffset="115">26376 4118 7658,'-10'1'-429,"3"5"385,0 5 0,5-2 1,-4 4-1,5 4 94,1 3 1,0 2 0,0-6 0,0 1-38,0-1 1,1 1 0,5-1-48,5 1 1,-2-6-1,2-2-26,2-1 1,2 3 0,1-6-7,1-1 0,-1-4 0,1-6 49,-1-5 1,1-3 0,-2-3-1,-2 0 38,-2 1 0,-6-1 0,6 1 1,0-3 55,-2-3 0,0 4 0,-5-4 237,2 4-271,-1 1-66,-5 8 0,0 11 0,0 12 0,0 9-13,0 2 1,0 1-1,0 2 1,0-5-68,0 1 0,6-3 0,-1 4 1,1-1-33,1-4 0,0-1 0,6-3 0,-2-1 135,2-4 0,2 4 0,1-6 0</inkml:trace>
  <inkml:trace contextRef="#ctx0" brushRef="#br0" timeOffset="116">26905 4217 7996,'9'-17'0,"-2"1"-274,-7-1 0,0 6 207,0 0 1,0 9 0,0 2 0,0 9 27,0 6 1,0 2 0,0-1 0,0 1 76,0-1 0,2 1 1,4-1 4,5 1 0,-2-8 0,2-3 0,2-5 36,1-1 0,3 0 0,0 0 27,-1 0 0,1-5 0,-3-2 0,-1-3 14,-2-2 0,-5-3 0,3-2 0,-2 1-88,-3-1 1,-2 1 0,-2-1 0,0 1-33,0-1 1,-8 6 0,-3 2 0,-3 2-1408,-3 3 1407,-7 9 0,-9 5 0,-9 6 0</inkml:trace>
  <inkml:trace contextRef="#ctx0" brushRef="#br0" timeOffset="117">26458 5242 7667,'-7'11'-238,"-4"0"1,-2-5 0,0 3 120,2-2 1,8 6 190,-3-2 0,4-2 0,2 2 14,0 2 1,0-4 0,0 2-1,2 0-2,4-1 0,3 4 1,7-5-41,1 1 0,-1 4 0,1-3 0,-1 2-40,1-2 0,-6 4 0,0-6 1,0 2-35,-2 0 1,4 0-1,-6 4 1,1-2-15,-1-2 1,-1 0 0,-6 5-58,0 1 1,0-6 0,-2-2 0,-4 0-5,-5 0 1,2-3 0,-2 3-1,-2-2-134,-2-3 0,-1-2 1,-1-2 236,1 0 0,-1 0 0,1 0 0</inkml:trace>
  <inkml:trace contextRef="#ctx0" brushRef="#br0" timeOffset="118">26409 5325 7858,'16'0'-468,"-1"-2"0,-2-4 322,-2-5 0,0-3 0,5-3 0,1 1 191,-1-1 0,3 2 0,1 2 1,2 4-167,-2 2 1,-1 1 0,-3 6 0,1 0-26,-1 0 1,-5 0 145,0 0 0,8 0 0,6 0 0</inkml:trace>
  <inkml:trace contextRef="#ctx0" brushRef="#br0" timeOffset="119">26855 5259 7858,'0'16'-214,"0"-5"0,0 0 110,0 2 1,0 2-1,0 1 1,0 1 90,0-1 0,0 1 1,0 1-1,0 2 35,0 3 1,0-1 0,0-6 28,0 1 1,8-1 0,3-1-27,3-4 1,-3-4 0,0-7 0,2 0-2,2 0 0,1-2 1,1-1-1,-2-5 28,-4-1 0,3-2 0,-4-5 0,1-1 6,0 1 1,-8-3-1,3-1 1,-4-2 37,-2 2 0,0-4 1,0 0-1,-2 0-79,-4 0 1,-3 0 0,-7 4 0,-1 0-270,1 5 0,-8 0 0,-4 10 252,-3 1 0,-2 10 0,0 3 0</inkml:trace>
  <inkml:trace contextRef="#ctx0" brushRef="#br0" timeOffset="120">25301 2596 8021,'0'9'-1832,"0"-1"1915,0-8 1,-2-2 53,-4-4 0,3 5 60,-8-5-70,7-3-100,-3 7-4,7-5-139,-8 7 99,-1 0 0,-7 0 33,-1 0 1,6 0 28,0 0 1,6-2-17,-6-4 0,-1 5 4,-4-5 1,5 4-1,0 2-38,-2 0 1,4 0 0,-2 0-5,-2 0 1,4 0 0,-2 0-6,-2 0 0,4 6 0,-2-1 1,0 1-10,1 1 0,-4-3 0,3 5 1,-4 0-8,-1 0 0,-1 0 1,2 4-1,2-3 27,2-3 1,0 4-1,-5-4 1,-1 1 3,1-1 0,1 6 1,2-4-1,2 0 6,-2-3 0,4 3 0,-2 0 0,0 2-4,2 0 0,-4-5 1,6 3-1,-1 0 10,1 0 0,0 0 0,3 4 0,-2-2-8,3 2 1,-1 2 0,0 3 0,-1 2-7,1 2 0,2 0 1,1-3-1,-3 1-4,-2 2 1,1 6 0,3-4 0,-2 1 2,-1 5 1,-3-1-1,5 0 1,-5-1-3,-1 1 1,0 1-1,-4-1 1,4-3-5,2-2 1,-1 3 0,5-3 0,-3 0 4,2 0 1,3-2 0,1-5 0,0-1-1,0 1 0,0-1 0,0 1 0,1-1 5,5 1 0,-2-1 0,5 1 0,0-1 4,0 1 1,0 0 0,4-1 0,-2 1 19,2-1 1,2-5-1,1 0-22,1 2 1,-1 2 0,1-1 0,0-1 2,-1-2 0,1-1 0,-1 2 1,1-2 1,-1-3 1,1 0 0,-1-3 0,1 1-2,-1-1 0,1 4 0,-1-3 21,1-1 1,0-2-1,-1-1 1,1 3-16,-1 2 0,1-1 1,-1-5-1,1 0-2,-1 0 1,6-5 0,0-1 0,-1 2-25,-3 3 1,-2-5 0,1-1-1,0-1 15,-1 1 0,1-4 0,-1 4 0,1-3 10,-1-2 0,1 2 1,-1 1-1,1 0 7,-1 0 1,3-2-1,1-6-14,2 1 1,0-1 0,-5 2-1,-1 3-4,1 1 0,-3 0 1,-1-4-1,-2 2 50,2 2 0,0 0 1,0-6-1,-2 1 15,2-1 1,-4 1 0,2-1 0,0 1-42,-2-1 1,6-5 0,-6 0 0,2 2-11,0 2 1,-7 1 0,3 0-1,-1 1-31,-1-1 0,1-5 0,-6 0 0,0 0 16,0-2 0,0 4 0,0-6 1,0 1 14,0-1 0,-2 4 0,-2-4 1,-1 0 0,1 1 1,-3-1 0,-1-3-1,-1 3-16,-4 2 0,4-4 0,0 5 0,0-1-32,-1 0 0,-1-4 0,-3 6 0,1 0 22,2-2 1,0 6 0,-6-4 0,1 3 4,-1 3 1,1-1 0,-3 1 0,-1-1-18,-2 1 1,0 1 0,5 2 0,1 4-79,-1 2 0,1 1 0,-1 6 0,1 0-91,-1 0 0,1 0 0,1 2 0,2 5-605,2 10 795,0-1 0,-5 8 0,-1-7 0</inkml:trace>
  <inkml:trace contextRef="#ctx0" brushRef="#br0" timeOffset="121">22027 9872 7885,'9'0'-2032,"-2"0"2064,-7 8 1,0-5 14,0 8 0,0-5-20,0 5 0,0-6 1,0 6 32,0 2 0,0-4 5,0 2 0,2-5 34,3 5-56,-3-7 1,7 3-32,-3-7 0,3 0 54,8 0 0,-6 0 1,0 0 4,2 0 1,-4-2 0,2-3-48,2-6 1,1-4 0,3-2 0,-1 1-6,1-1 1,0 1 0,1-1 0,2 1 23,2-1 1,2-5-1,-2 0 1,4 0 34,0-2 0,5 6 0,-5-4 1,1 2-33,1-3 0,-8 5 0,4-4 0,-2 6-115,0 4 1,0 0 0,-6 4-1,1 1-86,-1 0 1,1-1 0,0 5 154,-1-3 0,1-7 0,-1 4 0</inkml:trace>
  <inkml:trace contextRef="#ctx0" brushRef="#br0" timeOffset="122">28310 1720 7583,'17'0'0,"-1"-2"0,1-4-526,0-5 0,-1 2 0,1 0 523,-1 2 1,-5 1-1,0 4 1,2-1-60,2-3 0,1-1 62,1 1 0,7-3 0,1-7 0</inkml:trace>
  <inkml:trace contextRef="#ctx0" brushRef="#br0" timeOffset="123">28592 1621 7122,'27'-6'-307,"1"1"1,-8-3 0,2 5-1,-4-3 300,-1 2 1,-1 2-1,1 2-24,-1 0 31,1 0 0,0 0 0,-1 0 0</inkml:trace>
  <inkml:trace contextRef="#ctx0" brushRef="#br0" timeOffset="124">28840 1587 6281,'0'10'797,"0"-3"-675,0-7-223,0 0 0,0 7 124,0 4 1,0-1 0,0 1 0,0 1 47,0 3 0,0 2 0,0-1 0,0 1-32,0-1 0,0 1 1,0-1-1,0 1-18,0-1 1,0 1 0,0 0 0,0-1-19,0 1 0,5-6 0,2-2 0,1 0-10,-1 0 0,4-3 0,-3 3 0,1-2 4,4-3 1,-4-2-1,2-2-7,2 0 0,1 0 0,3 0 1,-1 0 0,1-2 8,-1-4 0,1-1 1,-2-6-1,-2 2 0,-2-2 1,-6-1 0,6-3 0,0 1-15,-2-1 0,4 0 0,-5 1 0,-1-1-1,0 1 1,4-1 0,-5 1 19,-3-1 0,5 1 16,-3-1 1,1 6-65,-6 0 2,0 7 0,0-1 0,0 10 24,0 6 0,-6 4 0,1 2 0,1-1 50,2 1 1,-3 5 0,-1 0 0,3 0 16,1 2 1,2 0 0,0 5 0,0-3-29,0-2 1,2 3-1,1-3 1,3 2 0,-3 3 0,-1-3 1,0 2-1,2-1-25,1-1 1,1 3 0,-6-5 0,0 2-14,0 3 0,0 1 0,0-1 0,0-1 8,0 1 0,0 0 1,0 1-1,0-4-31,0-3 1,-8 5-1,-1-6 1,-2-2-13,0-1 1,6-3-1,-6-1 24,-2-4 0,4 2 0,-2-8 233,-2-1 1,4-2 0,-2-4-136,-2-4 1,5-3 0,3-7-1,3-1-59,2 1 0,0-3 0,0-1 0,0-4-139,0-2 0,0 4 0,2-5 0,3-1-258,6 3 0,-1-5 385,1 8 0,0-7 0,5 3 0</inkml:trace>
  <inkml:trace contextRef="#ctx0" brushRef="#br0" timeOffset="125">28906 1191 7068,'0'9'-922,"0"0"930,0-3 1,0-3 163,0 8 153,0-7 170,0 3-363,0-7 1,0-2-84,0-3 0,0 1 1,2-5-1,1 0-159,3 0 0,-1 3 1,-3-5 68,4-2 1,-5-1 21,5-3 0,-2 2 1,-1 2 12,3 2 9,-1 0 1,-5 0 72,0 0 0,2 8-49,4-3 1,-3 12-1,8 5 10,2 3 1,-4 5 0,2 1 0,2 4-78,2 2 0,2-1 0,1 5 0,2-3-196,2 3 0,0 1 0,-5 2 236,-1 0 0,8 7 0,2 3 0</inkml:trace>
  <inkml:trace contextRef="#ctx0" brushRef="#br0" timeOffset="126">28658 2844 6418,'7'-9'3,"-3"2"0,7 7 38,2 0 1,1 0-1,3 0 1,-1 0 42,1 0 1,-1 0 0,3 0-1,1 0 51,2 0 0,7-6 0,-1 1 1,1 1-88,-1 2 0,3 0 0,-3-1 1,3-3 14,2 2 0,0-3 1,0 2-1,0 1-44,0 2 0,0-3 0,1-1 0,-3 2 13,-4 3 0,5-5 0,-5-1 0,3-1-41,-3 1 0,4-4 0,-5 5 1,0 1-53,-4-2 0,2 5 0,-2-4-181,-2 4 0,-7-3-40,-2-1 1,-7 3-526,1 8 807,-3 4 0,-17 8 0,-3 0 0</inkml:trace>
  <inkml:trace contextRef="#ctx0" brushRef="#br0" timeOffset="127">28641 3158 8005,'0'10'-355,"0"-3"1,7 0-1,3 3 1</inkml:trace>
  <inkml:trace contextRef="#ctx0" brushRef="#br0" timeOffset="128">28740 3407 8005,'0'16'-488,"0"1"1,0-1 33,0 1 1,6-6 453,-1 0 0,8 7 0,-4 8 0</inkml:trace>
  <inkml:trace contextRef="#ctx0" brushRef="#br0" timeOffset="129">28823 4118 8005,'0'23'-532,"0"-2"0,2 4 1,2-1 393,1-4 1,1-1 0,-6-1-1,0 2 138,0 3 0,7 6 0,2-3 0</inkml:trace>
  <inkml:trace contextRef="#ctx0" brushRef="#br0" timeOffset="130">28939 4845 7975,'0'17'-463,"0"-1"0,0 1 0,0-1 428,0 1 0,0-1 1,2-1-1,1-2 12,3-2 23,-1 0 0,3 6 0,1-1 0</inkml:trace>
  <inkml:trace contextRef="#ctx0" brushRef="#br0" timeOffset="131">28922 5986 7675,'-5'11'-537,"-1"0"1,1-5-86,5 5 622,0-8 0,-8 5 0,-1-8 0</inkml:trace>
  <inkml:trace contextRef="#ctx0" brushRef="#br0" timeOffset="132">27252 1587 7916,'0'-16'-1603,"0"5"1505,0 0 1,0 5 200,0-5 1,-2 8 106,-3-3 0,3 3-125,-4-3 42,5 4-172,-7-5-91,6 7 85,-5 0 44,0 0 1,3-6 5,-7 1 1,0-1 4,-6 6 1,8-2-1,2-1 20,0-3 1,-1-1-3,-3 1 0,-4 5 0,4-5 1,2-1-12,-2 1 1,6 1-1,-4 3-13,1-4 1,-5 4-8,2-3 0,-3 3-15,-3 2 1,1 2-4,-1 3 0,0-3 8,1 4 1,-1 1 0,1-1-21,-1-3 1,6 5 0,0-3 35,-2-1 0,-1 3 12,-3-1 0,1 5 0,-1-4 37,1 2 0,-1-3-31,0 5 0,1-6 0,-1 5 49,1-3 0,-1 6-36,1-2 1,-1 3-14,1 3 0,-1 0 0,1-1-5,-1 1 0,6-6 1,2 0-1,2 2-20,3 1 0,-3-3 0,-1 0 0,1 2 6,-1 2 0,-4 1 0,2 1 0,-1-1 3,0 1 0,6 5 1,-6 0-1,-2 0 6,-2 2 1,4-6-1,2 6 1,0-2-5,0 0 1,5 6 0,-3-4 0,1 0-1,1 0 0,-6 5 0,5-3 1,1 1-4,-3 1 1,5-1 0,-7 6 0,1 1 0,0-1 0,3 0 0,-5 0 0,0 0 0,2 0 0,-5 6 0,4-1 0,-1-1 1,0-2 0,2-4 0,-2-2 0,4-1 0,-1 1 0,7 3 0,-7 1 0,3 0 0,-1 0 0,1 0 0,5 0 0,-2 0 0,-4 0 0,4 6 0,-5-1 0,2-1-13,-1-2 0,-5 4 0,4-1 1,-1 1 6,1 1 1,-4-5 0,4 4 0,-3-4-1,-2-2 1,-1 0 0,0 0 0,2 0 7,-2 0 0,4 0 1,-2 0-1,0 0 0,2 0 0,-4 2 1,5 2-1,1 1 27,0-1 0,-4-2 0,5-2 0,1 2-9,-3 4 1,6-4 0,-3 3 0,1-3-9,-1-2 1,3 6 0,-4 1-1,3 1-22,-3-1 0,4 4 1,-3-4-1,1 1-5,-1-1 0,3-1 0,-4-4 0,4 2-2,2 1 0,0 1 0,0-8 0,0-2 6,0-1 1,0-1 0,0 5 0,0-3 12,0-1 0,0-1 0,0 4 0,0-1-3,0-3 1,0-1 0,0 4 0,0-3 12,0 3 1,0-5 0,0 1 0,0 0 12,0-1 0,0-4 1,0 3-1,2-2 4,4 0 1,-4 0 0,3-4-8,-3 4 0,-2 2 0,0 4 0,2-6-5,3-4 0,-3-2 0,6 1 0,-3 0-22,1-1 0,1 1 0,-3-1 0,1 1 1,-1-1 0,3 1 0,-1 1 0,-1 2 19,3 2 0,-5 0 1,6-5-1,1 0-18,-1-1 1,-4-3 0,6 2-6,2 3 0,-4 4 0,1-2 0,-1 2-13,0-1 1,-4-3 0,5-2 0,-1 1-3,0 0 1,-4-3 0,5-1-1,-1-2 17,0 2 1,-3 2 0,5-1 0,0-1 3,-2-2 0,5 0 0,-2 4 6,2-4 0,-3 4 1,0-6-1,2 2-2,2 0 1,-4-2 0,0 4-1,2-2-8,1 2 1,-3-4 0,0 2-1,2 2 0,2 2 1,-4-1 0,0-1 0,0-2-4,-2 2 1,6-4-1,-4 2 8,4 2 0,1-5 1,1-1 0,-1 0 1,8-5-1,4 4 1,-4-5 0,-2-1-1,-4 0-3,-1 0 0,-1 6 0,1-1 0,-1-1 1,1-2 0,-1-2 0,1 0 0,1 0-17,4 0 0,-3-2 0,3-2 0,-2-1-45,2 1 0,-4-3 0,6 0 0,-2-3 38,0-3 1,6 4 0,-6-2 0,0 0-1,2 2 1,-4-6-1,6 6 1,0-2 29,-1 0 0,-3 0 1,6-5-1,-1 1 18,-1 4 0,4-6 1,-7 4-1,1-5-15,0-2 1,6 5 0,-5-7 0,3 2-3,-1-2 1,-5 3-1,4-4 1,-2 1 4,-4-1 1,-1-6 0,-3 3-1,1-1 6,-1-1 0,4-1 1,1-8-1,-5-3-10,-1-3 1,9 5 0,-8-6 0,3 0 9,-1 1 0,-1-4 0,-3 4 0,-1-1 67,-2 0 1,-2 7-1,2-1 1,-5 5 65,-4 5 0,3-3 1,1 3-1,-3-3-72,-1-2 0,-2 0 1,0 0-1,0-2-54,0-4 1,2 3 0,2-8 0,1-2-29,-1-2 1,0-2-1,-1-1 1,3-2-8,-2-3 1,-1-6 0,1 1 0,1-3-8,-1-2 0,0 5 1,-1 1-1,3-3 8,-2-1 1,3 0-1,0 1 1,3 4-86,2 2 1,-2-3 0,-1 5 0,0 1 61,0 3 0,-5 1 0,3 1 0,-1-1 25,-1 0 0,1 1 0,-4-1 0,1 1 40,3-1 1,-1-5 0,-5 0 0,2 1 5,4 3 0,-5-4 0,5 0 1,-4 1-9,-2 3 0,0-4 0,0 0 0,0 1 9,0 3 0,0 3 0,0 4 0,-2 6-13,-4 3 1,3 2 0,-8-1 0,0 3-21,2 4 1,-6-5 0,6 5-1,-2-2-2,0 1 1,0-1-1,-4 6 1,2 1-33,2-1 0,2 2 0,-4-6 0,4-1 6,1 3 1,-4-5 0,2 6 0,-1 0 1,0 0 0,0 1 1,-5 2-1,1-1 4,4 2 1,-4 2 0,4 1 0,-3 1-9,-3-1 0,0 1 0,1 1 0,-1 2 12,1 2 1,-6 0 0,0-4 0,2 2-4,1 2 1,-3 2 0,0-4-1,2 4 23,2 2 0,-5-4 0,0 3 0,-1 1-30,0 0 1,-4-1 0,6 5-1,0-3-140,-2 3 0,4 1 0,-8 4 0,1 3-36,1 6 0,-5 4 0,5 3 199,1 4 0,-14-3 0,4 4 0</inkml:trace>
  <inkml:trace contextRef="#ctx0" brushRef="#br0" timeOffset="133">29617 1009 7970,'0'-9'-740,"-6"-1"0,-1 7 866,-2-3-243,5 1 233,-11 5-76,6 0 0,-2 0 0,2-2 18,2-4 0,1 3-69,6-8 0,-2 7 0,-1-3-3,-3-1 0,-1 6 0,3-5 36,-1 0 1,-6 3 0,3-5 22,-1 1 0,3-3 0,-3 4-21,2-2 1,0 3-1,3-5-5,-2-1 0,-5 2-24,6-1 1,-6 0-5,5-5 0,-7 1 0,4 2 1,0 2 1,-6 7-1,6-3 1,-2 2 15,0-1 1,0 1 0,-5 5 10,-1 0 0,1 0 0,-1 0 23,0 0 1,6 0 0,0 0-11,-1 0 1,-3 0-28,-2 0 0,1 1 0,-1 3 0,1 3-19,-1 3 0,-1 1 1,-2 5 16,-2 1 0,-1-1 1,5 1-1,-2-1 0,-2 1 0,0-1 0,5 1 0,1 0 13,-1-1 0,1 1 0,-1 1 2,1 4 0,-1 0 0,1 2 0,-1-8 10,0-1 1,6 5-1,0 2 1,-1-1 11,-3-3 1,-2 4 0,1 2-1,-1 0-16,1 0 0,5 5 0,0-1 0,0 1-19,1-1 0,-4 3 1,5-4-1,-2 3-28,-1-3 1,7 3 0,-4-6 0,1 0 12,5-1 1,-1 5 0,0-4 0,-1 2-8,1 3 0,-3 2 1,1 2-1,1 0 15,-2 0 1,3 1 0,-5 0 0,-1 3 2,1 2 0,0 5 0,-4-4 0,2 3 1,-2 3 0,0 1 0,1 1 0,1-2-2,-2-2 1,-2 4-1,0 5 1,2-1 2,2 1 0,0 0 1,-3-3-1,1-1 2,2 1 0,2 5 1,-4-2-1,2-1 17,-2-1 1,4-8 0,0 10 0,-1-2 1,1-5 0,4 4 0,-5-6 1,3 4-9,3 1 1,-3-1-1,2-2 1,1-2-13,2 2 1,0 2-1,-1 1 1,-3-1-18,2-4 0,3 4 0,1-4 0,0 2-18,0-2 0,0 8 0,0-8 0,0-2 20,0 0 0,0-5 1,0 5-1,0-1 3,0-5 0,1 5 0,3-3 0,2-1 9,-3-2 1,-1 4 0,-2-1 0,2 1 17,3 1 0,-3-5 0,4 6 0,-4-3-19,-2 1 1,0-1-1,0-5 1,1 0 0,5 1 1,-4 4 0,3 1 0,-3-3 25,-2-1 1,6-2-1,-1 1 1,-1-1-13,-2 0 1,3 0 0,1 0 0,-1 2 1,3 3 0,-5-3 0,6 4 0,-1-4-18,-5-2 1,5 5-1,-3 1 1,1-2 12,1-2 0,-3-2 0,5-2 0,0-2 1,0-1 1,1-1-1,2 5 1,-1-3-8,2-1 1,-3-3-1,1 5 1,1-3-10,3 3 0,2-1 0,-1 1 1,1-5-4,-1-1 0,1 4 1,-1-4-1,1-1 0,-1 1 1,6-2 0,0-3 0,-1 1 24,-3 2 1,6 0-1,2-5 1,1-1-11,1 1 0,-6 5 1,5 0-1,1-2-10,-2-2 0,5-1 0,-4-1 1,3 1-31,-3 0 0,5-6 0,-5 0 0,3 0 8,-3-2 1,4 4 0,-3-6 0,3 0 10,2 1 0,0-3 0,0-5 0,-1 0 9,-5 0 1,10 0 0,-4 0 0,2 0-22,0 0 0,-2-5 0,0-3 0,0 1-6,0 0 0,0-4 0,0 3 0,-1 1-12,-5 0 0,4-6 0,-5 2 1,0-4 42,-4-2 0,2 1 0,-2-1 0,-2 1 10,-2-1 0,4-7 1,0-3-1,-1-4-19,-3-2 0,-1-2 1,-1-4-1,1-3-17,-1 0 0,1-12 1,-1 6-1,-1 1-36,-4 1 1,4 2 0,-6-6 0,0 2 41,-3 4 1,1-2 0,-2 6 0,-1-2 90,-2-4 0,-2-2 1,2-2-1,1 1 18,3-1 1,-1-5 0,-5-2-1,0-2-37,0-3 1,0 3-1,0-4 1,0-3-17,0-4 0,6-9 1,0 4-1,-1-2 0,2 0 1,-5 1 0,6-3 0,-3 2-22,1-2 1,5 0-1,-4 0 1,0 4-29,1 1 1,5-8 0,-4 5 0,2 3 6,0 4 0,-6 0 0,4 1 0,-1 2 4,-5 3 0,1-4 0,0 9 0,1 1-9,-1 2 1,-2 0 0,-2 0 0,0 1 7,0-2 0,0 6 0,0-4 0,0 3 0,0 3 1,-2 5 0,-2-1 0,-3 1 16,-2 2 0,3-9 0,-3 7 0,0 1-13,0 1 0,5 5 0,-3-5 0,1 2-21,1 3 0,-1-4 0,4 3 0,-1 1-29,-3 2 0,1 2 0,3 2 0,-2 2 15,-1 1 1,-3 0 0,5-5-1,-3 2 14,2 4 1,3-3 0,-1 6 0,-2 0 13,-1 0 0,-1-3 0,6 3 0,-2 0 8,-3 0 1,3 0-1,-6 4 1,3-2 3,-1 2 0,1-4 1,3 2-1,-2 2-5,-1 1 1,-2 3-1,3-1 1,-2 1-32,3-1 1,-5 6 0,1 0-15,-2-2 1,3 0 0,-3 1 30,2 1 0,-6 0 18,2-6 0,4 6 0,-1 2-6,1 1 0,3-4 15,-7 1 1,2 1-1,-4 1 24,2 2 0,0-4 0,-5 3-9,-1-1 1,6 6 0,0-5 0,-2 3 17,-2-1 0,4-1 0,0 3-44,-2-1 1,-1-6 0,-3 5 15,1 2 0,5-3 1,0 2-33,-2 1 1,-2 2 0,0 0 0,3-1 0,1-3 1,-1 1 0,-4 5 8,-1 0 0,6 0 0,0 0 0,-2 0 0,4 0 0,-2 0 0,6-6 2,-6 1 1,5-1-14,-5 6 1,6 0-47,-6 0 1,0 0 39,-6 0 1,6-5 3,0-1 1,0 1 51,-5 5 1,4-2-25,1-4 1,6 4-28,-6-3 0,0 3 7,-6 2 1,6 0 1,0 0 28,8 0 1,-7 0-64,5 0-139,3 0 0,-13 2 83,4 3 1,2 3 0,0 5-1,0-2-193,0 1 1,3 5 288,-5 5 0,7-4 0,-3 6 0</inkml:trace>
  <inkml:trace contextRef="#ctx0" brushRef="#br0" timeOffset="134">28228 6945 8062,'0'-16'0</inkml:trace>
  <inkml:trace contextRef="#ctx0" brushRef="#br0" timeOffset="135">28211 6929 7892,'-11'0'-1546,"0"0"1569,7 0 1,-5 0 164,4 0 3,3 0-144,-5 0-41,7 0 347,0 0-334,7 0 0,2 0 0,8 0-13,-1 0 0,1 0 0,1 0 0,2 0 18,2 0 0,8-6 0,-3-1 0,5 0 0,1-1 0,0-5 0,2 4 0,1-2 59,3 0 0,1 6 1,-1-6-1,5 0-77,4 1 1,1-4 0,1 3-1,0-4 6,-1-2 1,6 6 0,1 0-1,-3-1-21,-2-3 0,-1-2 0,1 1 0,3 1 2,1 4 1,0-4 0,-6 4 0,1-3 14,0-3 1,5 1-1,0-1 1,-4 2-4,-5 4 1,2-3 0,-6 3 0,2-2-28,0 2 0,-7-4 0,2 6 0,-4-2-5,-2 0 0,5 0 0,1-4 0,-2 2-56,-2 2 1,-8 6 0,1-5-1,-1 1-45,-1 0 0,-2 5 0,-8-1 0,1 3-41,0 2 0,-6-6-13,0 1 1,-10 1 0,-1 8 181,-9 1 0,-13 8 0,-4-3 0</inkml:trace>
  <inkml:trace contextRef="#ctx0" brushRef="#br0" timeOffset="136">28327 7094 6802,'16'-2'92,"1"-1"1,0-3-57,-1 2 1,2-3 0,5 0 0,4-1-35,4 1 0,8-4 1,1 4-1,3-3 21,3-2 0,3-3 1,4-2-1,4 1-10,2-1 1,-4 1 0,6-1 0,0 1 44,-3-1 1,12-5 0,-4-2 0,2 0-12,0 0 1,2 2-1,-2 4 1,-4-2-21,1-2 1,-6 0 0,-1 5-1,-1 1-38,-3-1 0,-5 1 0,-3-1 0,-4 1 13,-1-1 0,3 2 0,-6 2 0,-3 4-29,-5 2 1,-1-4 0,-7 5-1,-3 1-152,-7-3 1,3 7-530,-4-5 708,-3 4 0,-8 10 0,-10 1 0</inkml:trace>
  <inkml:trace contextRef="#ctx0" brushRef="#br0" timeOffset="137">29385 6466 6945,'0'16'103,"0"1"0,0-1 0,0 1-34,0-1 1,0 1-1,0 0 1,0-1-54,0 1 0,0 1 0,0 4 1,0 6 28,0 3 1,0 4 0,0 1 0,0 5-91,0 1 0,2 2 0,2 6 0,1-2-17,-1-4 1,0 7 0,-1-5 0,3-2 44,-2-2 1,3 3 0,-2-5-1,1 0 19,1 1 0,-5-3 0,5-3 0,-1 2 0,-1 2 0,1-1 1,-6-5-1,0 0-1,0 0 1,0-1-1,0-3 1,0-3-1,0-2 1,0 3-1,0-3 1,0 0 29,0 0 0,0-2 1,2-5 50,3-1 0,-3 1 1,4-1-43,-4 1 0,-2-6 39,0 0 0,0-6-105,0 6-507,0-7-73,0 3-83,0-7 689,0 0 0,0 0 0</inkml:trace>
  <inkml:trace contextRef="#ctx0" brushRef="#br0" timeOffset="138">29253 7921 7611,'9'0'33,"6"0"1,-6 5 0,6 3-1,-2-1 65,-2 1 1,0-1 0,7-2-173,4 6 0,-4-1 1,5-1-1,-5 0-101,-2 0 0,1-5 0,0 3 0,-1-1-25,1-1 1,-6 1-1,0-6 1,1 0 199,3 0 0,2 7 0,-1 2 0</inkml:trace>
  <inkml:trace contextRef="#ctx0" brushRef="#br0" timeOffset="139">27285 3109 7894,'0'-9'-1443,"0"-1"2135,0 5-381,0 3-425,0-5 88,0 7 0,2 0 1,4 0-1,5 0-141,3 0 0,3-6 0,1-1 0,2 0 167,2-1 0,15-5 0,-2 4 0</inkml:trace>
  <inkml:trace contextRef="#ctx0" brushRef="#br0" timeOffset="140">29534 2844 8018,'0'9'-1216,"-5"1"1306,-1-5-114,1-3 1,5 7 22,0-3-497,0-4 498,0 12 0,7-5 0,2 8 0</inkml:trace>
  <inkml:trace contextRef="#ctx0" brushRef="#br0" timeOffset="141">27103 9591 7912,'2'9'-486,"2"-5"957,1-8-1247,1 2 160,-6-12 1479,0 5-453,0-1-541,0 3 105,0 7 1,0 2 0,0 3 0,2 8-29,3 7 0,-3 1 0,3 6 0,-3 3 80,-2 1 1,0 2 0,0 0 0,0 0-41,0 0 1,6 0 0,-1-1 0,-1-3-30,-2-2 0,3-1 1,1 4-1,-2-5 12,-3-1 1,5 4 0,-1-6 0,-1-2-134,-2-2 0,-2-1 0,0-1 1,0 1 163,0 0 0,0-8 0,0-2 0</inkml:trace>
  <inkml:trace contextRef="#ctx0" brushRef="#br0" timeOffset="142">27236 9542 6880,'0'9'-841,"0"-4"797,0-10 183,0 3 170,0-5-183,0 7 0,1-6-75,5 1 1,1-3-1,6 4 1,-4-3 10,-1-2 1,5 3 0,-2-3 19,3 2 0,3-4 0,-1 5-85,1 3 0,-1 1 0,1 2-9,-1 0 1,1 0 0,0 0 15,-1 0 0,-1 2 0,-2 3 0,-2 4-47,2 1 1,-4 4 0,0-3 0,-2 4 3,-3 2 1,3-1 0,-1 1-1,-3-1 30,-1 1 1,-4-1-1,-1 1 1,-5-1-2,-1 1 0,-2-1 0,-5 1 1,-1-1-16,1 1 1,5-2-1,0-2 1,-2-2 3,-2 1 0,-2 1 1,1 0-1,-1-4 35,1-1 0,5 3 0,0-6 0,0 1 250,2 1-122,-6-5 80,6 5-134,0-7 42,1 0-98,8 0-660,0 0 634,0 8 0,0-5 1,2 6 24,4-1 1,3 5-9,7-2 1,1 3 0,-3 3 0,-1-2 5,-2-4 0,-1 3 0,2-3 1,-1 4 33,2 2 0,2-1 0,2 1-38,-1-1 1,1-1 0,-3-2 0,-1-2-49,-2 2 0,6-4 0,5 0 1,-2 0-45,-2 0 0,1-5 0,1 2 1,2-5-272,-2-1 1,4 0 337,-2 0 0,8-7 0,-5-2 0</inkml:trace>
  <inkml:trace contextRef="#ctx0" brushRef="#br0" timeOffset="143">27616 9211 7187,'-9'0'-539,"1"-2"558,8-4 0,0 3-19,0-8 1,0 0 77,0-6 1,0 6 32,0 0 1,2 2 0,2-4-32,1 2 0,8 7-46,-2-1 1,4-2-148,1 1 0,1 1-1,0 5 1,-1 0 83,1 0 1,-6 0 0,-2 1 20,-2 5 1,-1-2 0,-4 5-38,3-2 1,-3 6-2,3-2 0,-3 4 1,-2 1 18,0 1 0,-2-1 0,-1 1 26,-3-1 1,-1 1 0,3-1-26,-1 1 1,-1-6 74,6 0 0,0-5 75,0 5-57,0-8 0,2 5 13,4-8 1,-3 0-1,8 0 12,2 0 0,-4 0 1,0-2-1,1-2-19,-1-1 0,-4-3 1,6 5-1,2-5-54,2-1 0,1 5 1,1-3-1,0 1-91,-1 1 0,1-6 0,-1 5 1,1 1 32,-1-2 0,1 5 0,-1-4 0,1 4-491,-1 2 0,1 0 531,-1 0 0,8 0 0,2 0 0</inkml:trace>
  <inkml:trace contextRef="#ctx0" brushRef="#br0" timeOffset="144">28261 9690 6835,'11'-5'134,"0"-1"0,0-1 1,5 3-57,1-1 1,-6-6 0,0 5-138,2 3 0,2 1 0,1 2-123,1 0 0,-1 0 182,1 0 0,-1 0 0,1 0 0</inkml:trace>
  <inkml:trace contextRef="#ctx0" brushRef="#br0" timeOffset="145">28393 9839 7863,'0'17'-1370,"2"-8"1519,3-4 1,5-3 0,6-2-226,1 0 1,-1 0 0,1 0 0,-1 0-96,1 0 0,1 0 0,2-2 171,2-3 0,8-4 0,-4-8 0</inkml:trace>
  <inkml:trace contextRef="#ctx0" brushRef="#br0" timeOffset="146">29170 9409 7863,'0'-9'-650,"0"2"0,-2 7 796,-3 0-164,3 0-24,-5 0 1,7 2 0,-2 1 58,-4 3 1,5 7 0,-7-4 0,3 2 17,-1 0 0,-1 0 0,3 5 0,-3 1-1,-2-1 1,5-5-1,-2 1 1,5 0 73,1 3 1,0 2 0,0-1-73,0 1 1,0-1-1,0 1-32,0-1 1,5-5 0,2 0-21,3 2 0,1 2 0,5 0 21,1-4 1,-3-2-1,-1-6 1,-2 3-20,2-2 1,-4-2-1,2-2 1,2 0 7,2 0 0,2 0 1,-1 0-3,1 0 1,-6 0 0,0-2 16,2-4 0,-4 2 0,0-7 0,0-1 80,0-3 0,-5-2 1,3 1-1,-1-1-23,-1 1 0,1-1 0,-6 1 0,0-3 19,0-3 0,0 2 1,0-6-1,0 2-32,0 4 1,0-4 0,0 2-1,-2 2-17,-4 2 1,3 1-1,-6 1 1,1-1 3,5 1 0,-7 5 0,-1 1-125,-3 3 0,3 1 1,0 6-137,-2 0 1,-2 2 0,-1 4 0,1 5-69,4 4 0,-4-4 1,6 0-1,-2 1 289,0 3 0,0 9 0,-6 2 0</inkml:trace>
  <inkml:trace contextRef="#ctx0" brushRef="#br0" timeOffset="147">29683 9376 6820,'9'0'-57,"6"0"1,-6 0 0</inkml:trace>
  <inkml:trace contextRef="#ctx0" brushRef="#br0" timeOffset="148">29832 9079 5993,'0'9'132,"0"-2"1,7-7 21,4 0 0,-2 0 0,2 0 0,2-2-109,2-3 0,-4 1 1,0-5-1,2 1-36,2 5 1,1-5 0,1 3 0,-1-1 6,1-1 1,-1 5 0,1-3-54,-1 3 1,-5 2 0,0-2-44,2-3 0,2 3 67,1-4 1,1 4-151,-1 2 124,-6 0 0,-1 6-47,-4-1 1,-3 3 192,4-3-8,-4-3 0,-2 7-66,0-3 1,-6 3-9,1 8 1,-3-1 0,5 1-46,-3-1 0,-1-5 110,1 0 0,4 0-12,-3 6 0,3-1 0,0-1-31,-3-4 1,3 4-1,-4-4 1,3 2 15,-3-2 1,4 3-1,-5-3 1,1 4-37,1 2 1,-2-1 0,3 1-48,-2-1 1,-5 1 0,6-1-116,1 1 1,-3-1 0,1 1-12,3-1 0,1 1 0,2-1-19,0 1 1,0-6 0,0 0-220,0 2 384,0-6 0,7 8 0,2-6 0</inkml:trace>
  <inkml:trace contextRef="#ctx0" brushRef="#br0" timeOffset="149">30510 8963 7336,'9'-2'-1205,"-4"-4"1921,-3 5-493,-2-7 0,0 6-138,0-3-206,0 3 1,-2-3 51,-3 10 0,3-1 0,-5 5 70,-1-2 1,7 1 0,-7-5 3,1 3 0,3 5 0,-5-4 5,2 2 0,-6 2 1,4 6-6,-1-1 1,1-5-1,6 0 16,-3 2 1,-5-3-1,6 1 1,-1 0-4,-1-2 0,5 5 0,-4-3 0,3 4-7,-3 2 0,4-1 0,-3 1-15,3-1 0,2 1 1,0-1-1,0 1 18,0-1 0,0-4 0,0-1 0,2 1 20,3 3 0,-1 2 0,5-1-16,-2 1 1,1-6 0,-4 0-9,1 2 1,6-4-1,-4 0 1,1 0-1,1-1 21,0-1 1,-3-2 0,5-5 8,2 0 0,-4 0 0,2 0 0,2 0 8,1 0 0,-3-5 0,0-2 0,2-1 1,2 1 0,1-6 0,-1 2 0,-2-4-3,-2-1 0,0-1 0,4 1 1,-2-1 5,-2 1 1,-2-6 0,4-1 0,-4 1-21,-2-1 0,4 2 1,-5-4-1,-3 1-8,-1 3 0,-2-2 1,0-1-1,0 0-29,0 0 1,0 0-1,-2 4 1,-3-2 4,-6 2 0,2 1 0,-2 3 0,-2-1-194,-2 1 1,-1-1 0,-1 2 0,1 3 193,-1 0 0,-14 1 0,-4-5 0</inkml:trace>
  <inkml:trace contextRef="#ctx0" brushRef="#br0" timeOffset="150">15528 10517 7125,'7'9'-8,"-5"-1"757,5-8-657,-14 0 0,5 2-283,-3 3 0,1-1 1,0 7 100,-1 2 0,-6-4 0,3 0 8,-1-2 1,-2 4 197,-5-5 1,-1-1 0,1-5-111,-1 0 1,0 0-1,1 0 1,-1 0 17,1 0 1,5 0 0,0 0 0,-2 0-161,-2 0 0,-3-5 0,-2-1 1,-2 1 144,1-2 0,3-1 0,1-5 0,1 2 54,-1-2 0,3-1 1,1-3-1,2 1-37,-2-1 1,-2-5 0,1-2 0,1-2-55,2-3 0,1 0 0,-2-1 0,2 3-21,3-3 0,-4-1 1,4-2-1,-1 0 23,1 0 1,0 2 0,3 1 0,-3 3 41,-3-3 1,7 1 0,-5-1-1,3 5-17,-1 1 1,-5-4-1,6 4 1,1-1 14,2-5 1,-3-1-1,-1-2 1,3 0-26,1 0 0,-4 0 0,1 0 0,1 0 6,2 0 1,2-1 0,0 1 0,0 0-3,0 0 1,0 0 0,0 0-1,2 0-19,4 0 1,-3 5 0,8 3 0,0 1-12,-1 4 0,4-6 1,-3 2 26,4 4 1,1-2 0,1 11 0,0-4 9,-1-2 0,1 3 0,1 1 0,2 2-12,2-2 0,8-2 0,-5-1 0,3-1 4,0 1 1,-1 5-1,6 0 1,0 0-6,0 1 1,0-4 0,0 5 0,1-2 5,-1-1 1,5 9-1,1-5 1,-2 3 11,-3-1 1,5 1 0,0 5 0,-3-2 17,-1-3 1,4 3 0,1-4 0,3 4 2,2 2 0,-2-5 0,1-1 1,0 3-23,-2 1 1,11-4 0,-3-1 0,2 0 0,-1-1 1,0 3-1,3 3 1,1-2-5,-2-1 1,4-6 0,0 5 0,0 1-25,0-3 0,-2 7 0,-5-7 0,-1 3 22,1-1 1,-1-5 0,1 4-1,0-2 4,-1-4 0,6-2 0,1-2 0,-1 1 4,2-1 1,-4 5 0,8-1 0,-1-2-4,-1 2 1,5 0 0,-3-3-1,1-1 1,-1 1 0,-2 5 0,-6 1 0,0 1-52,-5 0 0,5 4 1,-7-5-1,-2 3 42,-1 3 0,1-3 0,-4 1 0,1 3 37,-1 1 0,-1 2 0,-6 0 0,0 0 4,0 0 1,0 0-1,0 0 1,0 0-40,0 0 1,0 0 0,0 0 0,0 2-25,0 3 1,-1-1 0,-3 5-1,-3 0-3,-2 1 1,3-1 0,-3 4-1,0-2 11,0 2 0,0 1 1,-4 5-1,2 1 11,-2 2 0,1 2 1,-1-4-1,2 2 5,-2-2 1,4 0 0,-2 1 0,0 1 4,2-2 1,0 0 0,5 0 0,-1 2-12,1-1 0,1 2 0,-1 1 0,-2 0-18,3 0 0,-1 6 1,1-3-1,-5 2 5,-1-1 1,-2 3 0,-5-3 0,-1 1 10,1-1 1,-6 3 0,-2-5 0,-2 1 54,-3 1 0,-2-6 0,-2 5 0,0 3-1,0 1 0,-9 2 1,-6 0-1,-7 0 20,-4 0 0,-1 6 0,-8 1 0,-4 1-56,-5-1 1,-5 8-1,-7 0 1,-4 5-84,-4 0 0,25-22 1,-1 1-1,-2-1 0,1 0 76,-1 0 0,-1 1 0,-3 5 0,0 3 0,0 2 0,1 0 0</inkml:trace>
  <inkml:trace contextRef="#ctx0" brushRef="#br0" timeOffset="151">26376 9178 7650,'-19'-2'0,"-1"-2"0,-2-3 0,0-2-165,-2-4 1,6 4 0,-4-2 0,3 0 201,3 1 0,-1-2 0,3 4 0,1 1-134,2-1 0,5 1 0,-3 2 160,2-6 0,-4 1 210,5-1-100,1 0-146,5-5 0,1 7 1,5 3-176,5 4 1,4 2-1,1 0 1,1 0 113,-1 0 0,6 0 1,2 0-1,2 0 25,3 0 0,3-2 1,1-1-1,0-3 14,0 3 0,5-7 1,3 1-1,-1-2 4,1 0 1,5 6 0,-2-6 0,3 0 5,3 1 1,0-4 0,-1 3 0,1-2-15,-1 2 0,8-4 0,4 4 0,1-4-5,-1-1 1,9-1 0,-4 1 0,2-1 3,0 1 1,0-1-1,2 1 1,2-1-3,-3 1 0,5-1 1,-1-1-1,-1-1 17,-4 3 1,7-8 0,-9 11 0,4 0-4,4-2 1,-6 1-1,5-3 1,-3 1-21,-4-1 0,4 2 0,-7 3 0,3 1-1,0-2 1,7 0 0,-10 0 0,-1 2-4,3-2 1,-1 4-1,4-2 1,2 0-3,1 2 0,3-6 0,-4 4 0,1-2-19,-1 2 1,2-4 0,-2 4 0,-2-3 23,1-3 1,1 6 0,-4 0 0,-1-2 15,-5-2 0,5 4 0,-7 0 0,1 0-5,-4 2 0,2-4 1,-2 6-1,-1 0 2,-3-1 1,-3 3-1,0 5 1,-2 0-2,0 0 1,5 0-1,-7 0 1,2 0-4,-2 0 0,8 0 0,-6 0 0,-2 0 0,-2 0 0,2 5 0,-5 3 0,-5-1 0,-4 0 0,-1 6 0,-5-2 0,0 4 5,0 1 1,-2 1 0,-6 0-1,1 1-3,0 4 1,-1-2 0,-1 8-1,-2 1 4,-2 2 0,-8 8 1,3 1-1,-4 3-5,-2 3 0,-2 1 0,-4 5 0,-5 1 2,-3 2 0,-3 2 0,1-2 0,-1 4 17,0 0 1,-5 3 0,0-7 0,2-3-14,2-6 1,1 5-1,1-5 1,-1 0 0,1 2 1,-1-6-1,1 0 1,-1-1-31,1-4 1,-1-2-1,0-2 1,1 0 14,-1 0 0,1-6 1,-1-1-1,3 0 39,3-1 0,-8 1 0,6 2 1,0-4 25,-1 0 0,-1-6 0,-1 4 1,1-2-51,4 2 1,-4-3-1,6 3 1,-2-4-13,0-1 1,5 5 0,-3 0-1,0-2-23,0-2 1,3-1 0,-3 1 0,0 2 8,0 2 1,-2 0 0,-6-5 0,1 1 16,-1 4 1,-1-5 0,-2 1 0,-4-5 15,-2 0 0,-2 0 1,-5 0-1,-2-4 6,-3-2 1,-4 4 0,-6-3 0,0-1-24,-2 0 0,-1 1 0,-13-5 0,1 5-117,1 1 1,-19-5-1,4 3 1,-6 0 74,-2 4 1,-3-1 0,-2 1-1,-2 0 45,45-7 1,-1 1 0,-3 2 0,-1 0 0,0-1 0,-1-1 0,2 2 0,-1 1 12,2 0 1,-1 1 0,-2 0-1,0 0 1,-2 1 0,-1 0 0,0 1-1,0 0 7,1-1 1,0 1 0,-1 0 0,0 1 0,3 0 0,1-1 0,1-1 0,-1 0-21,2-1 1,-1 0-1,0 2 1,-1 0 0,2 0-1,-1 0 1,3-1 0,1 0-6,-45 9 0,45-11 1,0 0-1,-41 9 1,2-1-16,1 1 1,3-1-1,1 1 1,0 0 14,-2-1 0,11-5 0,-7 0 0,8 0 35,5-2 1,-4 1 0,11-7 0,0 3-7,4-3 1,6 1 0,4 0 0,7 1-13,3-1 0,4-2 1,1-2-1,5 0 34,1 0 0,2-2 0,5-2 114,1-1 0,1-8 0,2 2-120,2-4 1,7-1 0,-3-1-28,0 1 1,5 5 0,-6-1 22,1 0 0,5 2-137,-3-1 0,-4 2 0,-1-4-4,1 2 0,0 6 0,3-6 136,-5-2 0,-1-2 1,-1-1-1,2-3 78,-2-3 0,4-2 1,-2-7-1,0 0 7,1-4 1,-4-4-1,5 1 1,-2-6-40,-1-4 0,3-9 1,-4-4-1,2-3-68,-1-2 0,4-8 1,3-3-1,3-4-107,2-1 0,0 35 0,2-2 1,0-1-1,3-1 0,2-1 0,3-1-1470,1 1 1,3-2 1566,8-9 0,2-1 0,-4 5 0,1-1 0,7-10 0,2-2 0,4 0 0,2-1 0</inkml:trace>
  <inkml:trace contextRef="#ctx0" brushRef="#br0" timeOffset="152">25615 10765 7931,'17'-7'0,"-1"-2"0</inkml:trace>
  <inkml:trace contextRef="#ctx0" brushRef="#br0" timeOffset="153">25202 10980 7383,'-11'0'-366,"0"0"1,5 0 542,-5 0 0,5 0 6,-5 0 0,6 2-22,-6 4 0,0-5-58,-6 5 1,6 1-74,0-1 1,8 1 0,-5-3-36,1 1 0,3 6 0,-5-3 34,2 1 0,-1-4 1,5 6-85,-3 2 1,-5-4-1,4 2 46,-2 2 0,5-3 1,-3 1-1,1 1-7,1 3 1,-3 2-1,5-1-1,-3 1 1,1 5-1,5 0 1,0-2 6,0-2 0,-2-1 1,-2-1-1,-2 1 8,3 0 0,1-1 0,2 1 0,0-1-8,0 1 1,2-1-1,1 1 1,3-1 22,-2 1 1,-1-2 0,1-1 0,3 1-13,3 3 1,-7 3-1,5-5 1,-3 1-14,1-1 0,6 6 1,-2 0-1,1-2-14,0-1 0,0 3 0,5 2 0,1 0 10,-1 0 1,1-1 0,-1-2 0,3 1 16,3-2 1,-4 4 0,6-2-1,-2-2 0,0-2 0,8-1 1,-5 1-1,3 3 0,-1 1 0,-5 0 1,6-6-1,0-1 1,-3-4 1,7 4-1,-7-4 1,3 1 40,-1-1 0,-1 4 0,4-6 0,-3 2 12,2 0 0,-3-5 0,2 3 0,-1 0-16,-1 0 1,5-3 0,-3 3 0,3-1-25,2-5 0,-2 6 1,-1 1-1,-3-1-24,3-4 1,-5 3 0,1-1-1,0 0 8,0 1 1,-4-1 0,3-3-1,-1 1 40,-3-1 0,2-2 0,-1 0 0,-1 1-7,-3 3 1,4-1 0,0-5-1,-2 0-7,-1 0 0,-3 0 1,1 0-1,-1 0-22,1 0 0,-1 0 0,1 0 0,-1 0 8,1 0 0,-6 0 0,0 0-85,2 0 0,2 0 0,-1 2 1,-3 4 1,4-5-150,-4 5-259,-4-4-84,8-2 138,-13 0 0,7 0 427,-3 0 0,-5-15 0,7-3 0</inkml:trace>
  <inkml:trace contextRef="#ctx0" brushRef="#br0" timeOffset="154">26558 12154 7703,'-10'-11'-768,"5"0"732,3 8 70,2-5 0,2 8 0,2 2 0,3 2 8,2 1 1,-3 6 0,5-5-1,0-1-29,-2 3 1,6-5 0,-4 7 0,1-1-21,-1 0 0,4 0 0,-4 4 0,2-2-3,-2 2 0,2 2 0,-6 1 1,1 2-1,-1 4 0,-2-3 1,-5 5-1,0 0-2,0 3 0,-1-1 0,-5 1 0,-5 3-123,-4 1 0,-3 2 0,-4 0 1,-6-2-359,-3-3 493,-9 11 0,-3-12 0,-6 14 0</inkml:trace>
  <inkml:trace contextRef="#ctx0" brushRef="#br0" timeOffset="155">27781 11840 7490,'-9'-7'-747,"2"3"510,7-7 0,0 6-192,0-6 347,0 7 82,0-4 0,7 16 0,2 1 0</inkml:trace>
  <inkml:trace contextRef="#ctx0" brushRef="#br0" timeOffset="156">27930 11708 7098,'9'0'-728,"-1"0"1060,-8 0 348,0 0-675,0-8 1,-6 5-145,1-8 1,-8 7 174,2-1 0,-4 3 1,-2 2-22,1 0 1,-2 0-1,-3 0 1,-1 0-11,2 0 0,2 0 0,-1 2 0,-1 3-10,-2 6 0,0-2 1,4 2-1,-3 0 3,-1-1 0,0 4 1,6-1-1,1 5-8,4 5 1,-4 0 0,4-1 0,-1 6 4,0 3 0,0 2 0,4 0 0,1 2 10,0 4 1,1-4 0,6 3 0,0-3-3,0-2 0,0-5 0,2-2 0,3-1-3,6 1 1,2-6 0,0 1 0,-2-7 2,2-3 0,2-5 1,1 3-1,1-2-3,-1-3 0,1-2 1,-1-2-1,1 0-24,-1 0 1,1-6 0,0-1 0,-1-2-1,1-4 0,-1-2 1,1-1-1,-3-1 25,-3 1 0,4-1 0,-6-1 0,2-3 11,0-1 1,-5 0-1,3 6 1,0-1 15,0 1 0,-3 1 0,3 2 0,-2 2 66,-3-2 1,0 4 0,1 0-35,6 2 0,-3-1 0,-1 5-4,0-3 1,-3 1-18,7 5 0,-7 1 1,3 5-1,-1 5 2,-1 4 0,1-4 0,-4 0 1,1 2-36,3 1 1,1 3 0,-3-1 0,1 1-67,-1-1 0,3 1 0,-1-1-39,-3 1 1,5 0 0,-3-1-145,-1 1 1,3-6 0,1-2-215,1-2 1,-4-1 456,6-6 0,0 7 0,6 2 0</inkml:trace>
  <inkml:trace contextRef="#ctx0" brushRef="#br0" timeOffset="157">28277 12105 7493,'2'-8'-537,"2"7"717,-15-5 0,0 4-110,-6 2 0,6 0 0,2 2-156,2 4 0,-1 3 1,5 7-1,-3 1 35,2-1 1,3 1 0,1-1 35,0 1 1,0-1-1,1-1 1,5-2-6,5-2 1,-2-5-1,2 3 38,2-2 0,2-1 0,1-6 1,1 0-16,-1 0 0,1 0 0,-1-2 1,1-2 50,0-1 1,-6-8 0,0 2-1,0-4 39,-2-2 1,4 1-1,-8-1 1,-1 1-12,-2-1 1,0 1 0,1-1-1,3 1-41,-3-1 0,-1 1 0,-4 1 0,-1 2-75,-3 2 0,-5 6 0,4-5 0,-2 3-202,-4 3 1,-2 4 0,-1 4 103,-1 1 1,2 8 0,2-2 0,4 4-673,2 2 804,1-8 0,-1 6 0,-2-6 0</inkml:trace>
  <inkml:trace contextRef="#ctx0" brushRef="#br0" timeOffset="158">28691 12005 7823,'16'0'-259,"-7"-7"182,-1 5 0,-16-3 1,-1 10 47,0 6 1,-4 0 0,6 4 0,0 3 3,-1 1 0,1-1 0,3-1 0,-1-1 16,1 1 1,2-1-1,4 1-15,3-1 1,-3-5 0,6-1-1,-1-3 1,2-2-1,8-5 1,-1 0 3,1 0 1,-1-1 0,1-3 5,-1-2 1,1-6 0,0 1-1,-1-4 106,1-2 1,-6-1 0,-2-2 0,0-2 29,0 1 0,-5 3 0,3 0-8,1-4 0,-7-2-103,5-4 1,-6 6-1,-6 11-139,-5 6 0,2 3 0,-2 2 1,0 2-164,2 3 1,-6 4-1,6 8 1,-2-1 290,0 1 0,7-1 0,-3 1 0</inkml:trace>
  <inkml:trace contextRef="#ctx0" brushRef="#br0" timeOffset="159">29253 12005 7262,'26'-5'0,"-6"-2"0,-5-1-253,-4 1 1,-6-4-1,4 4 681,-1-3 1,-3-1-176,-5-5 1,-2 5-172,-3 0 1,-4 7 0,-8-1-284,1 3 0,-1 4 0,-1 1 145,-4 3 1,0 7 0,-2-2 0,7 1-18,2 0 0,3 2 1,-1-3-1,4 4-11,1 1 1,3 7 0,5-1 4,0-2 0,0-2 0,2-3 1,3-2 14,6-2 0,4-8 1,1 3-1,1-4 67,-1-2 1,1 0 0,-1 0 0,1-2-34,0-4 1,1-1 0,2-6 0,2 0 44,-2-5 1,4 1 0,-2-5-1,-1 4 19,-3 1 0,-2-5 0,1-1 0,-2-1-33,-4 0 1,2-4-1,-6 4 1,0-1 33,1-5 1,-3 1 0,-5-1-1,0 5-3,0 1 1,0-4-1,-2 6 1,-1 2-2,-3 2 0,-5 1 1,4 2 147,-2 4-128,5-3 0,-5 14-56,3 0 1,4 7-1,-3 11 1,3 4 55,2 6 1,0 3-1,0 2 1,0 2-5,0 4 0,0-4 1,0 3-1,0-3-96,0-2 1,0 0 0,2-1 0,1-3-230,3-1 0,5-3 278,-5 3 0,14-4 0,-2-8 0</inkml:trace>
  <inkml:trace contextRef="#ctx0" brushRef="#br0" timeOffset="160">30444 11427 7693,'-10'2'-139,"5"3"0,3-1 0,2 7 179,0 2 1,0 1 0,0 3-1,0-1-53,0 1 0,0 5 0,0 2 0,0 2 32,0 3 1,0-3 0,0 1-1,0 1-92,0-2 0,-2 3 1,-1-5-1,-3 0-94,2 0 1,-3 3-1,2-5 1,-1-2-70,-1-1 1,5-3 235,-4 1 0,-3-1 0,0 1 0</inkml:trace>
  <inkml:trace contextRef="#ctx0" brushRef="#br0" timeOffset="161">30196 11757 7194,'-10'-1'-47,"5"-5"169,3 4 0,4-5 0,3 5-153,6-3 1,4 3-1,3-6 1,3 3-80,1-1 1,5 1 0,-3 3 0,2-2 33,3-1 1,-5-1-1,0 4 1,-2-1 30,0-3 1,0 1 0,-5 5 0,-1 0 45,1 0 1,-1-6 0,1 1 62,-1 1 0,-5 2-30,0 2 1,-7 2 0,2 4-21,-4 5 1,-2 3 0,-2 3 0,-2-1-2,-2 1 0,-1-1 1,3 1-1,-1-1-12,1 1 1,2 0 0,2-1-7,0 1 0,0-6 0,2-2 21,4-2 1,3-1 0,8-6 0,-1 0-6,1 0 1,-1 0 0,1 0 0,-1-2 38,1-4 1,-1-1 0,1-6 0,-1 2 30,1-2 1,-1-1-1,-1-3 1,-2 0 3,-2 1 1,-7-1-1,1 1 1,-3-2-42,-2-5 0,0 5 0,0-4 0,0 4-75,0 1 0,-7 6 1,-4 0-1,-4 0-122,-2 2 1,1 2 0,-2 7-80,-5 0 1,5 1-1,-4 5 1,6 5 231,4 4 0,-10 1 0,4 1 0</inkml:trace>
  <inkml:trace contextRef="#ctx0" brushRef="#br0" timeOffset="162">31684 11592 7755,'-11'-5'-203,"0"-1"1,5-5-1,-3 4 1,0-1 210,0 1 1,3 0-1,-3 1-60,2-5 0,-4 2 0,3 0 0,1 0 145,0-1 1,-1 5 0,5-6-21,-3-2 0,-5 4 0,6-2 0,-1 0 24,-1 2 0,5-1 1,-6 7-116,1-3 1,-2 1 0,-8 5-81,1 0 0,5 5 0,0 2 0,0 3 21,2 3 1,-6 7-1,6 2 1,-2-2-39,0-2 0,7-1 0,-2-1 69,5 1 0,1 0 0,1-3 64,5-3 1,3-3-1,8-8-26,-1 0 0,6 0 0,0 0 0,-1-2 33,-3-4 0,-2 3 0,1-8 0,0 0 114,-1 1 0,1-4 0,-1 3 95,1-4 1,-1-2-151,1 1 1,-3 5-79,-2 0-17,-5 7 0,-7-1 1,0 10 1,0 4 0,0 10 0,0 1-118,0 2 1,0 5-1,0-3 1,0 0 85,0 0 1,0 6 0,0-3 0,2 3 17,3-3 1,-3 4 0,5-3 0,-1 3-1,-1 2 1,1-5 0,-4-1 0,1 1 8,3-2 1,-1 5-1,-5-5 1,0 1 2,0 1 1,0-3-1,0 5 1,0-4-11,0-3 1,-1 5 0,-3-6-1,-3 0 22,-3 2 1,-1-6 0,-5 4 0,-1-3-4,1-3 1,-3-1 0,-1-2 0,-2-4 90,2-2 0,-4-1 0,0-6 0,0 0-37,0 0 0,-3 0 0,3 0 0,0 0-2,0 0 1,0-2-1,4-3 1,0-6-16,5-4 1,-1 4-1,6 0 1,1-2 5,4-2 1,3-7 0,2 0-1,0 2-5,0 2 0,5-6 0,3-2 0,1-2 0,4 1 1,7 5 0,2-4 0,0 0-141,2 1 1,-6 4 0,6-1 0,-2 4 64,0 1 1,6-5-1,-4 0 1,0 2-66,0 2 1,-1 1-1,-2 1 1,1-1 2,-2 1 1,0-1 0,0-1 0,2-3 28,-1-1 0,-3 0 0,-1 6 0,-1-1 62,1 1 0,-6-1 0,-2 1-5,-2-1 0,4 1 38,-5-1 0,7 1-56,-2-1 0,-4 6 0,0 2 31,1 1 0,-7 1 0,7 3 3,-1-1 0,-5-2 307,4 1 1,-5 2 65,-1-7-324,0 8 0,2-5-126,4 8 108,-4 0-8,5 0 1,-7 8-15,0 3 0,2 3 0,1 3 15,3-1 1,-1-5 0,-5 0 0,0 2-5,0 2 0,0 2 0,2-3 0,2-1 8,1-2 1,1 0 0,-4 4-3,3-4 0,-1 2 0,5-6-10,-1 2 0,4-5-28,-1 2 0,4-5 0,2-1 15,-1 0 1,1 0-1,-1-1-3,1-5 1,-1 2 0,1-7 87,-1-2 1,1 4-1,-2-2 1,-2 0-29,-2 2 0,-2-6 0,4 4 1,-2-3-23,1-3 0,-2 1 0,-1-1 10,-2 0 1,-1 1 0,-6-1 26,0 1 0,0-1 1,0 1-12,0-1 1,-2 1 0,-4-1-24,-5 1 0,-3 1 1,-3 2-75,1 2 0,-6 7 1,-1-3-1,1 1-216,-1 1 0,2 1 0,-6 10 0,-3 5-528,-1 4 776,-2 8 0,-15 11 0,-3 8 0</inkml:trace>
  <inkml:trace contextRef="#ctx0" brushRef="#br0" timeOffset="163">15941 13824 6686,'0'-11'488,"0"0"-263,0 0 27,0 2 122,-7 2-325,5 7 1,-5 2-17,7 3 1,0 4 0,0 10 0,0 3 32,0 5 1,0 6-1,0 4 1,0 4-53,0 1 0,0 2 1,0 6-1,0-1-59,0 1 0,0-1 1,0 1-1,0 0-198,0-1 1,0-1 0,-2-4 0,-2-5-7,-1-4 0,-1-2 1,6-2-1,0-4 249,0-4 0,0-12 0,0-4 0</inkml:trace>
  <inkml:trace contextRef="#ctx0" brushRef="#br0" timeOffset="164">16007 13808 6654,'2'-11'67,"4"0"0,-3 7 1,7-3-29,-3 0 1,6 3 0,-2-5 0,3 1-12,3 5 1,-6-5 0,0 3 0,2 1-37,2 2 0,1 2 0,1 0-27,-1 0 0,-5 0 0,-2 2 57,-1 4 0,-1 3 0,-3 7 41,1 1 1,1-6 0,-6 0-1,0 2-11,0 1 1,-6 3 0,1 0-1,-1-1-72,-1 1 1,3-1-1,-7 3 1,0 1-6,2 2 0,-6 0 0,6-6 0,-2 1 19,0-1 0,0 7 0,-4-1 1,2-4-35,2-5 1,0 1-1,-3-2 1,1 0 49,2-1 0,7-1 0,-3-7 358,-1 3-307,7-1-88,-7-5-82,8 0-108,0 0 187,0-7 0,2 5 16,4-3 1,-3 3 16,8 2 0,-5 0 20,5 0-17,-7 0 0,8 2-3,-6 3 1,1 4-9,-1 8 1,-3-1 0,8 1 0,2-1 1,-3 1 0,-1 0 3,-2-1 0,6 1 0,-4-1 7,0 1 1,4-6 0,-5 0 55,1 2 0,0 1 0,4 3-10,-2-1 0,-6-5 0,4 0 64,-1 2 0,3-4-59,-6 2 0,6-5-189,-5 5 1,7-7-1,-2-1-37,3-6 0,3-7 168,0-6 0,-1-8 0,1-2 0</inkml:trace>
  <inkml:trace contextRef="#ctx0" brushRef="#br0" timeOffset="165">16470 13295 7946,'-7'9'-9,"3"-1"-390,-7-8 201,8 0 0,-7 0-143,5 0 468,3 0 49,-5 0-114,7 0 1,-2 0 57,-4 0 14,5 0-70,-7 0-30,8-8 0,0 5-18,0-8 1,2 5 0,4-5 3,5-2 0,-2 6 0,2 0-31,2-1 1,1 7-1,1-7 1,-2 3 1,-2-1 0,-6 1-26,6 5 0,-1 7 2,1 4 1,2 4 0,-8 1 19,-1 1 0,3-1 1,-1 1-1,-3-1-41,-1 1 1,-2-1-1,0 1 50,0 0 1,-2-1 0,-1 1-1,-3-1 1,-7 1-7,2-1 0,4-5 0,-1-2 38,1-1 1,5-1-14,-3-1 132,-4-5 8,7 7 1,-4-8-64,12 0 0,-4-2 0,5-2-24,0-1 0,2-8 0,8 4-13,0 0 0,-1-6 0,1 6-13,-1-1 1,1-2 0,-1 4 0,1 1-68,-1 0 0,6-4 0,2 3 0,0 1-324,0 0 1,0 1 0,-4 6 348,2 0 0,8-7 0,-5-3 0</inkml:trace>
  <inkml:trace contextRef="#ctx0" brushRef="#br0" timeOffset="166">17049 13858 7263,'11'0'289,"0"0"0,0 0-114,6 0 1,-6 0-133,0 0 0,-2-2 0,4-2-116,-2-1 1,0-3-1,5 5-197,1-3 0,-6-1 0,0 3-527,2-2 797,2 1 0,1 12 0,1 2 0</inkml:trace>
  <inkml:trace contextRef="#ctx0" brushRef="#br0" timeOffset="167">17165 14089 7552,'2'9'180,"3"-3"0,-1-4-39,7-2 0,-2-2 0,4-2-18,-2-1 0,0-3 1,6 5-1,-1-3-477,1 2 0,-1 1 1,1-1-1,1-1 354,4 1 0,4-5 0,7-1 0</inkml:trace>
  <inkml:trace contextRef="#ctx0" brushRef="#br0" timeOffset="168">18008 13626 7616,'0'-11'-1455,"0"0"2340,0 7-697,0-3 1,-2 7-155,-3 0 1,-4 0 0,-8 0-26,1 0 1,5 7 0,0 3 0,0 1-40,1 0 1,-4 0 0,4 5 0,-1 1 28,0-1 0,8 1 0,-5-1 0,3 1-29,-1-1 1,1 1-1,5-1 1,0 1 39,0-1 1,0 1 0,0 0 0,0-1-3,0 1 1,0-1 0,2 1 0,1-1 12,3 1 0,5-1 1,-4 1-1,1-1-19,-1 1 0,4-6 1,-4-2-1,1 0 16,-1 1 1,4-5 0,-4 4 45,3-1 0,1-3 0,5-5-45,1 0 0,-1 0 1,-1-2-1,-2-1-34,-2-3 1,0-7-1,5 2 1,1-4 21,-1-1 1,-1-1-1,-2 1 1,-2-1 21,2 1 1,-4-6 0,0-2 0,0 0-33,1 0 0,-7-3 0,5 3 1,-3-2-12,1-4 1,-1 7 0,-5-1 0,0 2-25,0 0 1,0 0 0,-2 5 0,-1 1 18,-3-1 0,-7 0 0,4 1 29,0-1 0,-6 6 0,4 2-44,-4 2 0,-3-1 0,-2 5 0,-2-3-108,2 3 0,1 3 0,1 3 0,-2 5-128,-2 1 1,0 2-1,5 5 270,1 1 0,-8 7 0,-2 2 0</inkml:trace>
  <inkml:trace contextRef="#ctx0" brushRef="#br0" timeOffset="169">18537 13643 7606,'-9'-8'355,"2"5"0,7-8-581,0-2-485,0 5-130,0-6 841,0 12 0,7-13 0,2 6 0</inkml:trace>
  <inkml:trace contextRef="#ctx0" brushRef="#br0" timeOffset="170">19116 13428 7142,'7'-10'-387,"-5"1"504,4 4 0,-2 3-14,1-4 0,-3 3-2,3-3 1,-3 3 14,-2-9-206,0 1 0,0-5 54,0-1 1,-2 6 32,-3 0 0,1 2 0,-5-4 3,2 2 1,-4 0 0,3-3 0,1 1 0,0 2 0,-6 1 0,2-2 0,-4 1 1,-2 5 0,1-3-1,-1 2-58,1 3 1,-1 2 0,1 2 0,-1 0-23,1 0 1,-1 7-1,1 3 1,-1 1 32,1 0 1,1-6 0,2 6-1,2 0-4,-2-2 1,6 6 0,-1-4 57,1 4 0,5 1 0,-3 1 51,3-1 0,2-5 1,2 0 8,3 2 0,-1 0 1,7 0-16,2-2 0,0-5 0,0 3 33,-2-2 0,0-1 7,5-6 1,-5 0 14,0 0 1,0 0-68,6 0 1,-1 0-60,1 0 1,-6-6 0,0 1 7,2 1 0,-4-3 1,0-1-1,0 1-19,0 0 1,2-6 23,6 2 1,-2-4 0,-2 0 0,-4 2 2,-2 2 1,0 6 0,-3-6-12,2-2 0,-1 4-82,-5-2 1,6 0-8,-1-6 1,3 8 58,-3 3 0,-3 3 43,3-3-7,-3 4 28,-2-5 21,0 7 186,0 0-217,0 7 1,0-3 0,2 5 0,2 0 13,1 1 1,1-5-1,-6 6 24,0 2 1,0 2-1,0 1 11,0 1 1,5 1 0,1 2-1,-3 2 30,-1-1 0,-2-3 0,0 0 1,0 3-24,0 1 0,0 5 1,0-3-1,0 0-68,0 0 0,0 5 0,0-1 1,-2 1-21,-3-1 1,3 1 0,-3-5 0,3 0-143,2 0 0,0-2 0,0-4 0,2 1 19,3-3 0,-3 4 144,3-9 0,5-3 0,-1-1 0</inkml:trace>
  <inkml:trace contextRef="#ctx0" brushRef="#br0" timeOffset="171">19844 13146 7710,'0'-16'-1098,"0"-1"1024,0 1 1,-6-1 103,1 1 0,-6 5 1,3 2-15,-1 1 0,4 1 0,-6 1-5,-2-5 0,-2 2 0,-1 0-18,-1 2 0,6 1 0,0 4 1,-2-1 49,-2-3 1,-1 1 0,-1 5-36,1 0 1,-6 0-1,0 1 2,1 5 1,3-4 0,3 5-1,3-1-6,1-1 1,-1 8 0,-4-2-8,-1 4 0,6-1 0,2-1 0,0-2 2,0 2 1,5 2-1,-3 1 1,1 1 14,1-1 0,-1-4 0,6-1 0,0 1-4,0 3 0,0-4 0,0 0 188,0 2 1,2 2-157,4 1 1,-5-5-1,7-2-30,-1-1 0,1-1 1,4-3 9,-1 1 1,-5 1 0,5-6-5,2 0 1,-4 0 0,2 0-4,2 0 1,-4-2-1,2-2-16,2-1 0,2-8 0,1 4-1,1 0 0,-6-4 0,-2 5 1,0-1-5,0-4 0,-3 0 1,5 1-1,0 1 1,-2-2 1,4-2 0,-6 0 0,1 2-40,-1 2 0,4 0 0,-4-5 4,3-1 0,-5 6 0,4 0 21,-1-2 0,-1 6 0,-3 0 17,1-1 0,2 7-3,-1-5 27,-4-3-37,5 7 1,-7-7-41,0 3 1,2 4-32,3-3 66,-3 3 6,13 2 60,-13 0 0,7 0 162,-3 0-151,-5 0-63,7 0 13,-8 0 0,5 7 12,1 4 0,5 4 1,-6 2-1,-1-1 24,-2 1 1,3-1 0,1 1 0,-2-1 22,-3 1 0,-1 5 0,0 0 0,2-2-17,4-1 0,-4 3 0,3 0 0,-3 0 13,-2 2 0,2 0 0,1 5 0,3-3-12,-2-2 0,3 3 0,-2-3 0,1 2-78,1 3 0,-5-3 1,6 1-1,-3 1-81,1-2 1,5 3 0,-6-5 0,1 0-137,1 0 1,-3-2 244,7-6 0,-8 1 0,5-1 0</inkml:trace>
  <inkml:trace contextRef="#ctx0" brushRef="#br0" timeOffset="172">20009 12320 6645,'-11'0'9,"0"0"44,-2 0 1,4 0 33,-2 0 0,5 0 9,-5 0 0,0 0-76,-5 0 1,-1 0 0,1 0 0,-1 0-18,1 0 0,-3 5 1,-1 1-1,-2-3 8,2-1 1,0 4 0,-1 1 0,-2 0-14,-3 1 1,6-1 0,-4-3 0,0 3 8,-4 2 1,3-3 0,-3 3 0,-1 0-42,-3 0 0,-1 1 0,2 2 1,2-2-6,1-3 0,1 4 1,-8-4-1,-2 1 28,-2-1 1,1 4 0,5-5-1,0-1 7,0 2 0,-6-5 0,-1 6 0,-1-3-7,1 1 0,-4-1 0,1-3 0,-1 2-12,-2 1 1,-5 3 0,7-5-1,-4 3-4,-2-3 0,-5-1 0,0-2 0,2 0 9,1 0 0,3 0 0,-3 0 0,1 0 19,1 0 1,-9 6 0,10-1 0,-3-1-7,1-2 1,-4 3-1,2 1 1,1-3 49,1-1 1,5 4 0,-11-1 0,4 1-26,3 1 0,-9-5 0,11 5 0,1-1 14,1-1 0,3 3 0,-3-5 1,4 3-25,2-2 1,-4 3 0,3 0 0,1 1-18,-1-1 1,1 4 0,3-4 0,-1 1-12,1-1 1,2 4 0,2-5 0,0-3 11,0-1 0,0 0 1,0 2-1,0 1 5,-1-1 1,1 3 0,0-1 0,0-1 0,0 3 1,-5-5-1,-1 6 1,2-1-1,2-5 0,2 5 0,0-1 0,0 1 0,0-1 1,0 0 0,0-3 0,0 1 9,0-1 0,0 3 0,0-1 0,0-1 19,-1 3 1,1-6-1,0 5 1,0-2-3,0 1 1,0 7-1,0-4 1,2 2-11,3 0 0,-9 0 0,4 6 0,-2-1 35,1 1 1,1-6 0,-1 0 0,3 2-5,4 1 0,-3-3 0,6 0 0,0 2-58,1 2 1,1 1 0,5 1 0,0 0 13,1-1 0,-4 1 0,1-1 0,5 1 2,-1-1 0,2 1 0,0-1 0,4 3-64,2 3 0,-4-2 1,3 6-1,1-1 33,0 1 0,1-4 1,6 6-1,-2-1 25,-3-1 1,3 3-1,-4-5 1,5 0-7,1 0 0,0 5 0,0-1 1,0 3-13,0 2 0,0 0 0,0 0 0,0 1-12,0-1 0,0 0 1,0 0-1,0-2-23,0-3 1,1 3 0,3-4-1,2 5 23,-3 1 0,-1 0 0,-2 0 1,0 0 2,0 0 1,0 0 0,0-2 0,2-1 23,3-3 0,-3 1 0,4 3 0,-3-2-1,3-1 1,-4 0 0,5 3-1,-1-2-4,-1-1 0,6-3 0,-3 5 0,-1-4 3,0-3 1,4 5-1,-5-6 1,-1 0-1,3 2 0,-5-6 0,7 4 0,-1-1 0,0 1 1,-4-4 0,5 6-1,-1-2 6,0 0 0,-5 0 0,3-5 0,-1-1 11,-1 1 0,6-1 1,-4 1-1,1-1 28,-1 1 0,0-6 0,-3 0 0,3 0-3,3-2 0,1 6 0,5-6-20,1 0 1,-1 4-1,3-6 1,1 1 1,2-1 0,2 4 1,-4-4-1,2 1-40,-2-1 1,4 4-1,0-5 1,0-1 19,0 3 1,3-7 0,-3 5 0,2-2 10,3 1 1,-3-3-1,2 3 1,1-3-11,2-2 0,2 0 0,0 0 1,1 0-2,-1 0 0,0 0 0,0 0 1,-2 0-2,-3 0 1,3 0 0,-4 0-1,3 0 16,-3 0 1,5 0-1,-5-2 1,4-1-3,2-3 0,0-1 0,1 3 0,-1-1-7,0 1 0,0-5 1,2 0-1,1-2-6,3 0 1,1 1 0,-3-2-1,4 1-5,1-2 1,-4-2-1,7-2 1,-1 3 3,-2 3 0,6-4 1,-4 6-1,2 0 36,-2 3 0,7-1 0,-5 1 0,-2 1-33,-1-3 1,2 5 0,0-6 0,1-1-3,-2 1 1,3 4-1,-4-4 1,1-1 3,0 1 1,-7 4 0,3-5-1,-1 1 20,-1 0 1,3 4 0,-5-5-1,3 1-3,-2 0 1,3 3-1,-1-3 1,-3 0-19,-1 0 1,0 3 0,2-3 0,2 0-5,-3 0 1,1 5 0,0-3 0,1 1-9,-1 1 1,0-3 0,0 5 0,3-5-3,2-1 1,-5 6 0,4-5 0,-1 3-23,4-1 0,-2-1 0,1 3 0,-1-1-13,0 1 0,-3-3 1,3 1-1,0 1 22,0-3 1,-3 6-1,3-3 1,1 1 8,-1-1 1,-4 3 0,5-4 0,-1 5 20,0 1 1,-3-2 0,3-2 0,-2-2 1,-3 3 1,4 1 0,-3 2 0,-1 0-28,-2 0 0,-2 0 1,0 0-1,0 0 9,0 0 0,-5-2 1,-1-2-1,1-1 60,-2 1 1,5 2 0,-5 1 0,1-3-36,1-2 1,-3-1-1,5 3 1,-5-1-19,-1 1 1,6-3-1,-5 0 1,3-1-19,0 1 0,-8-6 0,4 4 1,-2-2 1,0 0 1,0 0 0,-6-6 6,1 1 1,-2-1 0,-3-1 0,-2-3 47,-3-1 0,-1-7 0,-5 1 0,3-3 1,2-2 1,-1 0-1,-5-2 1,0-2-51,0-1 0,0-8 0,0 2 0,0-2 19,0 2 1,0-9 0,0 1 0,0-5 29,0-5 0,0 3 0,0-2 0,0 1-7,0 1 1,2-6-1,2 5 1,1-3-8,-1 3 0,-2-8 0,-4 5 0,-4 3-22,-5 1 1,-3 4 0,-3 7-1,-1 4-101,-4 5 0,1 4 0,-6 4 1,-3 4-157,-1 5 0,-2 3 258,0 3 0,-7 6 0,-3 3 0</inkml:trace>
  <inkml:trace contextRef="#ctx0" brushRef="#br0" timeOffset="173">19033 14684 7411,'0'17'-442,"0"-6"0,-1-2 537,-5-2 0,4 1-79,-3-3 1,3 5 0,0 6 0,-2 1 34,-1-1 1,-1 1 0,6-1-5,0 1 1,-5-1 0,-1 1-33,3-1 1,1 1-1,2-1 1,0 1 7,0-1 0,0 1 0,0 0 0,0-1-35,0 1 1,0-1 0,0 1 0,0-1 23,0 1 1,5 5 0,1 0 0,-1-2 38,3-2 1,-1-1-1,6 1-16,-2 4 0,0 2 1,6 4-1,-1-8-8,1-7 1,-6 5 0,0-5 0,2 0-24,1 2 0,3-1 1,-1 1-1,1-2-23,-1-2 1,1-5 0,-1 3 0,-1 0 24,-4 0 0,4-5 1,-4 1-17,4-3 0,-4-2 1,0 0-1,1 0-56,3 0 0,-4 0 1,0 0-1,2 0-251,2 0 1,1 0-1,1-2 317,-1-3 0,1-4 0,-1-8 0</inkml:trace>
  <inkml:trace contextRef="#ctx0" brushRef="#br0" timeOffset="174">19496 15263 7769,'8'9'-124,"-4"-1"128,7-8 0,-6 0 1,6 0 63,2 0 0,2 0 0,1 2-52,1 3 1,-6-1 0,0 7-23,2 2 1,-4 1 0,0 3 0,-2 1 58,-3 4 1,0-3-1,-1 3 1,3-2-635,-2 2 0,-3-2 581,-1 8 0,-7-1 0,-2 6 0</inkml:trace>
  <inkml:trace contextRef="#ctx0" brushRef="#br0" timeOffset="175">19893 15693 7458,'0'-9'-266,"0"0"557,0 3-24,0 4-192,0-5-90,0 7 1,0 2-20,0 3 1,2 5 0,2 6 0,1 2 10,-1 5 1,3-5-1,1 6 1,-1 0-16,0 3 0,1-1 1,-5 2-1,5-1-56,1-1 0,-5 0 1,3-6-1,-1 2 26,-1-2 1,1-2 0,-5-3 0,3-2 47,2-2 1,1-7 0,-3 3 49,1 0 1,2-5 8,-1 4 1,3-4-1,6-4-4,-4-4 0,4 2 1,-4-7-1,1-3-38,0-6 0,2 1 0,-5-5 0,2 2 1,0 0 0,-1-2 0,3 4 1,-4-2 78,-2 2 0,4 1 0,-4 3-58,3-1 1,-5 3-11,6 3 0,-5 3-16,5 8 0,-6 2 0,4 4 0,1 5 1,-1 3 0,-4 8 0,6 0 1,0 1-1,-2 0 0,4-4 0,-5 5 0,1-2 5,4 0 0,-4 0 1,2-6-1,0 1-17,-2-1 0,6-5 0,-4 0-34,4 2 0,1-5 0,1-3 82,-1-3 1,1-2 0,-1 0-1,-1-2 11,-4-3 0,7-4 1,-5-8-1,0 0 9,2 1 1,-2-6 0,0-2-1,-4-2 1,-2-3 0,-1-2 1,-6-2-1,0-2-29,0-4 0,0 4 0,0-3 0,0 1-32,0-2 0,-2 4 0,-2-3 0,-3 5 1,-2 5 1,3-1-1,-3 7-165,1 1 0,3 9-576,5 1 147,0 7 603,0 4 0,-7 9 0,-3 8 0</inkml:trace>
  <inkml:trace contextRef="#ctx0" brushRef="#br0" timeOffset="176">20952 15677 7440,'9'-8'-226,"-4"-3"0,-1 4 263,2 1-67,-5-3 1,7 9 23,-8 0 1,0 2-1,0 9 1,0 2 13,0 2 1,-6 1 0,1 1 0,1-1-9,2 1 0,2-1 0,0 1 0,0-1 2,0 1 1,0-1 0,2 1-22,4-1 1,3-1-1,5-2 44,-3-2 0,4-7 1,-4 1 36,4-3 1,1-4-42,1-3 0,0-3 1,-3-4-1,-1 0 22,-2 0 1,-2 2 0,2-1 0,-3-1 51,-1-3 1,-5-2-1,3 1 1,-1-1-24,2 1 0,-5-1 0,5-1 1,-4-2-83,-2-2 1,-6-1 0,-1 7 63,-2-1 1,-2 3 0,-4 1 0,2 4-387,2 1 1,0 3 0,-5 7-42,-1 3 1,0 4-1,3 8 373,3-1 0,-4 8 0,6 2 0</inkml:trace>
  <inkml:trace contextRef="#ctx0" brushRef="#br0" timeOffset="177">21365 15544 7584,'9'-7'91,"-3"-4"1,-3 2 64,3-2-242,-4 7 0,7-3 59,-3 7-5,-5 0 0,9 1 0,-7 5-1,3 5 1,-1 4 0,-5 1 0,2 1 2,4-1 1,-3 3 0,6 1 0,-1 2-35,-5-2 0,5-1 0,-1-3 0,1 1-27,-1-1 1,6 1 0,-4-1 0,0 1 0,6-1-100,-4 1 169,4-1 93,1-6 0,1-3 1,-3-9 20,-3-3 0,-1-5 0,-7-6 0,5-1-72,1 1 1,-4-6 0,4 0 0,-1 0 0,-5-2 0,5 0 0,-3-4 1,1 6-12,1 4 1,-3-2 0,5 1 0,0 5-4,0-1 1,-3 8 0,5 1-18,2 4 0,-4 2-14,2 0 1,-2 8-1,4 4 1,-4 7 16,-1 3 0,3 2 0,-4-4 1,0 2 0,1-2 0,5-1 0,-4-3 0,2-1 0,0-4 0,-6 4 0,6-6 10,2 0 1,2-2 132,1-7 1,1 0-50,-1 0 0,-6-7 0,-3-4 1,-1-4 12,-1-1 0,2-3 1,-3-1-1,2-4 58,-3-2 1,1-1-1,0-6 1,1 0-387,-1 0 0,-2 1 0,-2 3 0,0 3-107,0 2 0,0 2 0,0 6 0,0-1 333,0 1 0,-8-1 0,-1 1 0</inkml:trace>
  <inkml:trace contextRef="#ctx0" brushRef="#br0" timeOffset="178">22109 14899 6590,'-9'-7'-97,"-6"5"283,4-3 0,2-3 1,-2 3-127,-2 1 0,4 0 0,-2 1-56,-2-3 0,4-1 0,-2 3-12,-2-1 0,-2-3 0,-1 5 0,-1-3-2,1 3 0,-1-5 0,1 3 1,-1-1 11,1-1 0,-3 5 0,-1-5 1,-2 1-8,2 1 1,-6-1 0,0 6 0,1-2 27,3-3 1,-2 3 0,0-4 0,-2 5-23,-3 1 0,3-2 1,0-2-1,1-2 21,-1 3 1,0 1-1,-3 2 1,1 0 10,-1 0 1,-3 0 0,-1 0 0,0 0 4,0 0 1,-5 0 0,-3 0 0,1 0-21,-1 0 1,-3 0 0,4 0-1,-1 0-16,1 0 1,1 5 0,5 3-1,-3-1 3,-2 1 0,1 3 0,5-4 0,1 0-49,5 1 1,-3 4 0,6-2 0,1 1-22,-1 0 0,-6 0 1,3 5-1,-3-1 38,3-4 0,-4 9 1,3-3-1,-3 1 3,-2 0 1,0-1-1,-2 1 1,-2 3 15,-2 1 0,1 2 0,5-4 1,-2 4 8,-4 1 0,4-4 0,-3 2 0,3 0 19,2-1 1,2 5 0,1-3 0,4 0-5,3 0 1,-5 3-1,6-5 1,0 0-10,-2 2 1,6 0 0,-4 6 0,5-5-35,6-1 0,-2 6 1,6-3-1,-1 4 1,1 2 0,0 1 0,3-1 0,-1 0 15,1 0 1,2 0 0,2 0 0,0 0 6,0 0 1,6 2 0,1 2 0,0 1 37,1-1 0,4-2 1,-2-4-1,1-1 21,0-3 0,-2-5 0,4 4 0,-2-2 0,2-4 0,1-2 0,3 1 1,-1 1-25,1 2 0,5 2 1,0-4-1,0 2-35,2-2 0,0 4 1,5-2-1,-1 0 4,1 2 0,1-4 1,-1 8-1,-1 0-59,1-3 0,2 5 0,2-6 0,0-1 36,0 1 0,0-2 0,2-5 1,2-2 15,2-4 0,1 2 0,-3-6 0,1 0 5,-1 1 1,4 3 0,-3-4 0,-1 0-27,-2 1 0,3-3 1,1-5-1,-2 0 12,-2 0 1,3 0 0,1 0 0,-2 0 18,-2 0 0,3 0 0,1 0 1,-1 0 39,3 0 1,-6 0 0,5 0 0,-1 0-14,-1 0 0,1 0 0,-6 0 0,0 0-1,0 0 1,0-2-1,0-1 1,0-5 43,0-1 1,0 4 0,0-6 0,-1-2 8,-5-2 1,5 0 0,-5 2 0,2 2-75,-1-1 0,3-9 1,-3-1-1,3 2-24,2 2 1,-5-4 0,-3 0 0,1 0 7,0-2 0,-6 4 0,2-6 1,-4 0-59,-1 0 0,0 4 0,-1-3 0,1-1 91,-1 0 0,-5-1 0,0-7 0,2 3 12,2 4 0,-4-10 0,0 4 0,2-2-28,1 0 1,3-4 0,-1-1 0,1-2-1,0-4 1,-3 5 0,-1 1 0,-4 1-4,-1 1 1,3-1 0,-4 6 0,0 2 52,1 3 1,-3-3 0,-5 5 0,0-1 14,0-1 1,0 6-1,-2-5 1,-1-1-15,-3 2 0,-7-5 0,2 4 0,-3-5-4,-3-1 0,-1-5 0,-3-3 1,-2 1-43,-3-1 0,-4-4 0,-6 0 1,-5-1-10,-1 2 0,-4-9 1,-9 2-1,-6-4-603,-3-2 598,24 25 0,-1 1 0,0-2 0,-2 0 0,-7-5 0,0 1 0</inkml:trace>
  <inkml:trace contextRef="#ctx0" brushRef="#br0" timeOffset="179">9707 15015 7864,'-11'-5'0,"2"-3"-186,1-1 0,1 0 0,3-4 0,-3 2 124,-2-2 0,-2-2 0,-6 1 200,1 3 1,1-4-1,2 6 1,2 0 0,-2 1-24,-1 1 0,3 3 0,-1-5-105,0 2 0,-1-1 0,0 5 1,2-3-9,-2 3 1,4-1 0,-2 0 3,-2-1 0,4-1 0,-2 6-26,-2 0 1,4 0 0,-2 2 16,-2 3 0,4-1 0,-2 7 1,-2 4-2,-2 5 0,0-2 1,2 6-1,2-2 3,-1 0 1,4 8 0,1-3 0,1 6-25,1 6 1,-6-2 0,5 5 0,1 0 10,-3 1 1,7-5 0,-5 4-1,2-1 79,-1-4 0,3 3 0,-3-1 1,3-3-31,2-1 0,2-2 0,1 0 0,5-1 46,1-5 1,-4 3 0,6-8 0,2 0-29,2 2 0,1-6 1,1 4-1,-1-4-15,1-1 1,5-2 0,0-3-1,-2 0-47,-1 0 0,3 1 0,0 0 0,0-4-95,2-1 1,-4-3-1,6-5 1,-1 0-81,1 0 1,-4-2 0,6-5 0,1-8-57,2-5 240,2-9 0,8-4 0,1-10 0</inkml:trace>
  <inkml:trace contextRef="#ctx0" brushRef="#br0" timeOffset="180">10269 15395 6829,'0'-16'187,"0"-1"0,0 1-93,0-1 1,-5 6 0,-3 2-70,-1 2 1,4 1 0,-5 4 0,1-1-82,0-3 0,-2 1 0,-6 7 42,1 3 0,-1 2 0,3 6 0,1-2-20,2 2 1,2 2-1,-4 1 1,2 1-14,-2-1 1,6 6-1,1 1 1,2-3 23,-1-2 1,3 4 0,-4 2-1,5 0 21,1 0 0,0 3 0,0-3 0,0 0 8,0 0 0,1-2 0,5-5 12,5-1 0,-2-5 0,2-2 14,2-1 0,-4-3 0,2-5 90,2 0 1,-4 0-81,2 0 0,-1-7 1,2-4-1,-2-4-36,-3-1 0,4-1 0,-6-1 1,1-2 23,1-3 1,-3-4-1,5 3 1,-1 0-83,-5 0 0,5-3 0,-1 3 0,0 0 0,1 0 1,-3 2 0,-3 7 0,2 2-77,1 2 120,1 8 56,-6-5-16,0 8 0,0 2 1,0 4-1,0 5-19,0 3 0,5 3 0,1 0 1,-3-1-50,-1 1 0,4-1 0,1 1 0,2-1 36,4 1 1,-4-6 0,2 0-156,2 2 1,2-4 0,1 0 0,1-2-188,0-3 1,-6-2 341,0-2 0,7-7 0,8-3 0</inkml:trace>
  <inkml:trace contextRef="#ctx0" brushRef="#br0" timeOffset="181">10616 15247 7873,'10'0'-385,"-3"0"0,-5 0 460,3 0 1,-3 1 0,4 5-27,-5 5 1,-1-2 0,0 2 0,0 2-10,0 2 1,0 1 0,2 3 0,2 1-9,2 2 1,-1 0-1,-5-5 1,2-1-3,3 1 1,-3-1 0,6 1-11,-1-1 0,-3-1 0,5-2 1,0-4-64,0-2 1,-3-1 40,5-6 0,0 0 9,5 0 1,1-8 0,-3-3-4,-3-3 1,2-5 0,-5-1 0,-1-2-28,0 2 0,-1-4 0,-4 0 0,1 0-13,3 0 1,-1 2-1,-5 4-18,0-4 1,6 4 39,-1-5 1,1 11-36,-6 1 0,2 9 23,3 2 0,-1 7 0,5 10 0,0-1 17,1 1 1,-5 5 0,4 0 0,0-2-19,1-2 0,-1-1 0,4-1 0,-2-1-81,2-4 1,-4 2 0,2-6 0,2 1-19,1-1 1,3-1 0,-1-6 0,1 0-76,-1 0 0,1-2 201,0-4 0,6-10 0,3-10 0</inkml:trace>
  <inkml:trace contextRef="#ctx0" brushRef="#br0" timeOffset="182">11228 14602 7873,'-11'-6'-1102,"0"1"1183,8-8-13,-5 4 1,8 1 0,0 8-64,0 9 0,0 8 1,0 5-1,2 6 13,4 3 0,-3 7 1,6 3-1,1 1-27,-1 4 0,-4 0 0,4 0 1,1-4-44,-1-1 0,-4 3 0,5-6 0,-1-1-21,0-2 0,-5-4 0,3-1 0,-2-5-110,1-1 0,5-2 0,-6-5-121,-1-1 304,5-7 0,-7-1 0,6-8 0</inkml:trace>
  <inkml:trace contextRef="#ctx0" brushRef="#br0" timeOffset="183">11179 15114 6472,'5'-11'230,"3"2"-153,1 2 1,2-6 0,5 4-42,1 0 1,-1-4 0,1 5 0,-1 1-3,1 0 0,-1-4 1,1 3-1,0 1-24,-1 0 0,2 1 1,1 4-1,-1-1-16,-3-3 1,-2 0 0,3 6-1,1 0-15,-1 0 1,1 2 0,-1 2 35,1 2 1,-6 1-1,-2-2 1,0 5 32,1-1 0,-7 5 1,5-3-1,-3 4 3,1 2 0,1-1 0,-3 1 0,3-1-20,2 1 1,-5-1-1,3 1-59,1-1 1,-7-5 0,7-1 0,-3-1-89,1 0 0,1-5 1,-1 1-66,5-3 0,-2-2 181,2 0 0,0-7 0,5-2 0</inkml:trace>
  <inkml:trace contextRef="#ctx0" brushRef="#br0" timeOffset="184">11724 14668 7440,'-16'0'-657,"-1"0"0,6 0 692,0 0 1,8 2-36,-3 3 0,12-3 0,-5 13 0,7-6 0</inkml:trace>
  <inkml:trace contextRef="#ctx0" brushRef="#br0" timeOffset="185">11939 14850 7639,'10'0'-105,"-5"0"110,-10 0 0,-3 2 0,-3 3 0,4 6-20,-1 4 1,7 1-1,-5 1 1,4-1 3,2 1 1,0-1-1,0 1 1,0 0-13,0-1 0,2 1 0,4-1 1,3 1 11,0-1 0,6-1 0,-6-2 0,2-4-22,0-2 1,0 1 0,5-5 4,1 3 0,0-2 0,-1-8 51,1-2 1,-1-5-1,-1 4 1,-2-2 37,-2-4 1,-2-2 0,4-1-1,-4-1 5,-2 1 1,1-6-1,-5 0 1,3 1-10,-2 3 0,-3-4 0,-1 0 0,-1 0-30,-5-2 0,2 6 0,-5-4 1,0 3-90,0 3 0,3 1 0,-5 4-172,-2 5 0,4 5 0,0 2-18,2 5 1,-1 5-1,5 11 1,-5 6 251,-1 3 0,5 2 0,-3 0 0</inkml:trace>
  <inkml:trace contextRef="#ctx0" brushRef="#br0" timeOffset="186">12435 14651 7508,'-7'9'-242,"5"-1"1,-5-6 289,7 3 0,0-1 0,0 7 0,0 2-47,0 1 1,2 3 0,1 1 0,5 3 10,1 1 1,0 2 0,4-4 0,-4 2-17,-1-2 0,4-2 0,-1-1 0,4-1 1,-4-5 0,0-1-3,2-3 1,-4-2 18,2-5 1,0-1 20,6-5 0,-6-3 1,-2-9-1,-2-3 30,-3-1 1,0-2 0,-1 4 0,3-2-33,-2 2 1,-3 0 0,-1 0-4,0-3 1,2 3-92,4 9-69,-4 4 0,5 14 0,-5 6 0,1 5 44,3 5 1,5-1 0,-4-6-1,3 3-48,2 3 0,-2-10 0,1 5 0,1-4-51,3-4 0,4-2 186,3-7 0,-4 0 0,6 0 0</inkml:trace>
  <inkml:trace contextRef="#ctx0" brushRef="#br0" timeOffset="187">13279 14420 7581,'0'-17'0,"0"1"-192,0-1 1,-2 1 0,-4-1 394,-5 1 1,2 5 0,-2 1-173,-2 3 1,4 0-1,-2 3 5,-2-2 1,4 1-1,-2 5 1,-2 0-80,-2 0 1,4 0 0,2 2-33,2 3 0,-4-1 0,4 7-1,-3 2 1,5 2 0,-4 1 57,1 1 0,1-1 0,3 1 0,-1-1-8,1 1 1,2-6 0,2 0 0,0 2-13,0 1 0,0 3 0,0-1 10,0 1 1,0 0 35,0-1 1,2-1 0,4-4 5,5-6 0,-2-3 1,2-2 61,2 0 1,1 0 0,3 0-63,-1 0 0,1 0 1,0 0-1,-1 2-17,1 4 0,-1-5 1,-1 7-1,-2-3 4,-2 1 0,-2 1 1,4-3-1,-4 3 3,-2 2 1,4-3-1,-5 5 5,-2 2 1,-3-4 0,-2 0 0,-5 0 7,-5 0 1,-4 2-1,-3 4-105,-4-4 1,4 2-1,-5-6 1,5 1-184,2-1 0,-1 0 271,0-1 0,-6-4 0,-3 5 0</inkml:trace>
  <inkml:trace contextRef="#ctx0" brushRef="#br0" timeOffset="188">13279 13610 7734,'-17'-8'-318,"1"4"0,-1-7 315,1-1 0,-1-1 0,1 0 1,-1 4 79,0 1 1,1-3-1,-1 4 1,1 0-29,-1-1 0,1 1 0,-3 3 0,-1-1 6,-2 1 0,-2 0 0,4 1 1,-4-3-54,-2 3 0,4 1 1,-5 2-1,-1 0 45,3 0 1,-7-6 0,5 1-1,-4 1-128,-3 2 0,1 0 1,0-1-1,0-3-25,0 2 0,-5 3 0,-1 1 1,0 0 97,-1 0 0,3 0 0,-5 0 0,0 0 27,-1 0 1,1 0-1,-4 1 1,2 5-11,-2 5 0,-2 4 1,-1 1-1,-1-1 4,1-4 1,-1 9 0,0-5 0,1 0-4,-1-3 0,1 1 1,-1 6-1,-1 1-25,-5 0 0,5-5 0,-4 5 0,3-5-20,3-4 1,-6 0 0,-2 5 0,0 1 15,0-1 1,-4 1 0,4-1-1,0 1-26,0-1 0,-3-4 0,3-1 0,0 0 132,0-2 1,0 5 0,4-4 0,-3 1-6,3 0 1,-4-6 0,2 4-1,2-1-42,1-5 1,-3 7 0,-2-1 0,0 2-24,0 0 1,-3-6 0,3 6-1,0 2 29,0 2 1,-4 0-1,4-3 1,0 0-4,0 0 1,-3 3 0,3 2 0,0-1-44,0 1 0,0-1 0,4 1 0,-3-1-2,3 1 1,0 5-1,0 0 1,-3-2 17,3-1 0,2 3 1,1 1-1,2 3-36,4 4 1,-2-5 0,6 3 0,-1 1 18,1 2 1,-4 8 0,5 0-1,3-1-15,1 3 0,0-5 0,-2 7 0,0-3 2,6-3 0,-2 5 0,7 0 0,-1 1-5,-1-5 0,2 4 0,-3 3 0,3 0 4,2 0 1,2 1 0,6-6 0,-1 0 15,1 1 0,-1-1 1,1-3-1,1 2-18,4-3 0,4-1 1,7 0-1,0 2-1,0 1 0,0 3 1,1-4-1,5 1-80,5-1 0,4 5 0,1 0 0,1 1 70,-1-5 0,6 3 1,2-3-1,0-1 3,0-2 1,4-2-1,-5 0 1,3 0-2,4 0 0,1-5 0,2-1 0,0 1 6,0-2 0,6-2 0,1-8 1,2 1-30,4-1 1,-5 1-1,-1-1 1,-1-1 46,-1-4 0,8 4 0,-4-6 1,3 2 23,-1 0 0,-6-2 0,4 4 0,1-4-5,-1-2 0,-3 5 0,5-5 0,0 0-7,-2 1 0,6 3 0,-4-6 0,4 1 4,1 1 0,1-5 0,-1 3 1,3-3-16,3-2 1,-2 0 0,6 0 0,0 0-15,0 0 0,0 0 1,3 0-1,-3 0 4,-2 0 0,5 0 1,-3 0-1,2 0 31,-1 0 0,-5-5 0,4-1 0,0 2 1,0 3 1,0 1 0,3-2-1,-3-2 17,-2-1 0,9-1 0,-4 6 0,3-2-22,5-3 1,-4 1 0,7-7 0,-1-2-2,0-2 0,7-1 0,-2-1 1,2 1-36,-2-1 0,4 1 0,-6-1 0,4 1-42,4-1 1,-10-5-1,10-2 1,-4 0 47,-4 0 1,6-3 0,-4 3 0,4-2-6,2-3 1,3-1-1,-1 1 1,-4 2 92,-1-3 1,1-1-1,0-2 1,-2 0-42,-2 0 0,-1-2 0,3-2 0,-4-3 7,-2-3 0,-1 1 0,-4-4 0,0 2-17,-2-2 1,4-3 0,-9-5 0,1-3-31,-1-2 1,1-7 0,-7-7 0,-1-3 5,-28 37 1,-1-1 0,0 0-1,0 0 1,-1-2 0,-1 1-1,1-1 1,-2-1 0,1 0 1,-2-2 0,-2 1-1,-1 0 1,2-3 0,-1-1-1,-1 0 1,-1 0-6,-1 3 1,1 0 0,-1-1 0,-1 0 0,14-42 0,-3 2 2,-2 1 1,-7 4 0,-8 2 0,-2 4 65,-3 1 0,-4 3 1,-8 5-1,-8 1-51,-10 5 1,-7 3-1,-7 7 1,-10 2 36,-9 4 1,-7 0-1,-7 11 1,-10 7-145,38 15 0,-2 2 0,-3 3 0,-1 3 0,-3 0 0,0 2 0,-5 3 0,0 2-152,-2 2 1,-1 4-1,-5 4 1,0 3-1,-4 5 1,0-1-1</inkml:trace>
  <inkml:trace contextRef="#ctx0" brushRef="#br0" timeOffset="189">14221 14271 7872,'17'0'-579,"-6"0"0,0 0 0,0-2 579,-2-3-34,6 3 211,-13-6-179,5 8 0,-9 0-3,-3 0 0,1 0-102,-7 0 1,5 0 71,-5 0 0,6 0 3,-6 0 1,2 2 0,-4 2 229,2 1 0,0 8-81,-6-2-92,8-3 0,0-1 97,3-7 1,3 0 468,-8 0-353,7 0-301,-3 0 51,7 0 0,7 0 0,4 0 0,4 0 70,1 0 1,1 0-1,1 0 1,2 0 31,2 0 1,6-2 0,-4-1 0,2-3 7,3 2 0,2-3 0,2 0 0,0-1-79,0 1 1,6-6 0,1 4 0,1-2 13,-1 0 1,6 5 0,-3-5 0,1 0-261,0 2 1,-8-6-1,3 6 1,-4-2 89,-2 0 1,0 6 0,0-6-1,-2 0-29,-3 1 0,1-2 0,-5 4 0,0-1 166,0-4 0,5-2 0,-3-1 0</inkml:trace>
  <inkml:trace contextRef="#ctx0" brushRef="#br0" timeOffset="190">15180 13758 7677,'-9'0'-161,"4"2"1,8 4 0,5 3 240,1 0 1,2 6-1,6-4 1,-1 3-3,1 3 0,5 5 0,0 2 1,-4 2-67,-5 3 1,2 2 0,-6 4 0,0 2-119,-3 2 0,-5 6 0,-2 1 1,-5 6 105,-5 3 0,-18 15 0,-6-2 0</inkml:trace>
  <inkml:trace contextRef="#ctx0" brushRef="#br0" timeOffset="191">14337 13891 7446,'-7'9'0,"-2"-2"-516,-1 1 0,-4-5 0,3 8 489,-4 2 0,4-4 1,0 2-1,-4 2 129,-5 2 0,2 1 1,-6 1-1,2-1 36,0 1 1,-6 0-1,6 1 1,2 2-49,1 2 0,-3 0 1,0-5-1,4-1-20,5 1 1,0-1-1,8 1 1,1-1-126,2 1 0,2 7 0,2 3 0,4 3 58,5-3 0,9 5 0,6-5 0,3 3-35,6-3 0,9 3 0,2-8 0,9-2-103,11-2 1,13-7 134,9 0 0,-33-9 0,1 0 0,-1 2 0,0-1 0</inkml:trace>
  <inkml:trace contextRef="#ctx0" brushRef="#br0" timeOffset="192">22208 13692 6926,'-11'0'395,"0"0"-112,8 0-253,-5 0-40,8 0 1,2 2-1,4 4 1,3 5 12,0 3 0,6 3 1,-6-1-1,2 1-2,0-1 0,0 1 1,6-1-1,-1 1 22,1 0 0,1-1 0,2 1 0,2-1 32,-1 1 1,4-1-1,3-1 1,3-2-1,2-2 1,0-2 0,0 4-1,0-2-27,0 2 0,0-4 0,1 0 0,-1 0 7,0 1 0,0 1 0,0 5 0,0-1-27,0-4 1,0 3-1,0-2 1,0 2 11,0 3 0,0-6 1,0 0-1,1 2-6,-1 1 0,-6 3 0,-1-1 1,0 1-41,-1 0 1,-4-1 0,2-1-1,-1-2-9,1-2 0,-1-2 1,-6 4-1,1-4-109,-1-2 1,1 4 0,-1-5 0,1-1-104,-1 3 1,1-7-1,-1 7 1,1-3 246,-1 1 0,1-1 0,0-5 0</inkml:trace>
  <inkml:trace contextRef="#ctx0" brushRef="#br0" timeOffset="193">23631 14155 8023,'0'9'-215,"0"-1"0,1-8 0,3 2 287,2 3 0,5 4 0,-4 8 1,2-1-37,4 1 1,-4 1-1,0 4 1,1 6-157,-1 3 0,-6 2 0,5 0 0,-3 0-411,1 0 531,-1 0 0,-5 8 0,0 1 0</inkml:trace>
  <inkml:trace contextRef="#ctx0" brushRef="#br0" timeOffset="194">24805 14486 7947,'0'-17'-316,"0"1"0,0 5 0,-2 2 375,-4 1 1,3 1 153,-8 1 1,5 5-112,-5-5 0,2 6 0,-4 6-139,2 5 0,7 0 0,-3 3 0,1 5-65,1-1 1,-1 6-1,5 0 1,-3 2 50,-2 3 0,1 2 1,5 2-1,0 0 35,0 0 0,-6 1 0,1-1 1,1 0 12,2 0 0,2-2 0,0-3 0,0-5 16,0 1 0,2-5 0,2 3 0,3-4 27,2-1 0,-3-6 1,5 0-12,2 2 1,2-4 0,1 0 17,1-2 0,-1-1 1,1-6-22,-1 0 0,1-8 1,-1-3-1,1-1 5,-1 1 1,1-10 0,-1 5-1,-1-3-28,-4 1 0,4 1 1,-6-1-1,0-2 18,-3-2 1,1-2 0,-1 4-1,-3-4-3,-1-2 0,-2 4 0,0-4 0,0 1-13,0-1 1,0 4 0,-2-6-1,-1 1-70,-3 1 0,-7 0 0,2 6 1,-3-2 48,-3 2 0,2 7 0,2 4 0,2 1-518,-1 5 1,-3 1 533,-2 2 0,1 15 0,-1 3 0</inkml:trace>
  <inkml:trace contextRef="#ctx0" brushRef="#br0" timeOffset="195">25417 14337 7319,'0'-9'215,"0"2"1,0 8-237,0 5 1,0-2 0,0 7 0,0 1 28,0 3 1,0 7 0,0 2-1,0 0 1,0 0 0,1 3 1,3-3-1,2 0 3,-3 0 1,5 4 0,-1-6 0,0 0 9,1 2 1,-1-6 0,-3 4 0,1-4-19,-1-1 1,3 0 0,1-1 1,1 1 0,-4-1 0,4 1-34,-1-1 0,5-7-3,-2-3 1,-2-4 56,2-2 0,-6-2 1,5-4-1,-3-5 3,-3-3 0,3-8 0,0-2 0,1-2-75,-1-3 0,4-3 0,-5-1 0,-1-2-70,2-3 0,1 3 1,5-6-1,-2 3-184,1-1 1,5 3 0,3 6 299,2 3 0,8 6 0,-5-3 0</inkml:trace>
  <inkml:trace contextRef="#ctx0" brushRef="#br0" timeOffset="196">26111 14684 7689,'9'-1'-361,"-3"-5"407,-4-5 0,-1-4 0,3-1-23,2-1 0,-1 1 1,-5-1-1,0 1-10,0-1 1,0-1-29,0-4 0,0 3 0,0-3 0,0 4 32,0 1 0,0 1 0,-2 1-118,-3 4 1,3 2 0,-5 5 31,-1-1 0,5-1-52,-8 6 0,0 0 76,-6 0 1,6 8 0,2 3 7,1 3 0,-3 3 1,6-1-1,1 1 34,2-1 1,2 1 0,0 1 0,0 3 13,0 1 1,0 0 0,0-6 0,0 1 59,0-1 1,6 1 0,1-1 0,1 1-19,-1-1 1,4-5 0,-4 0-1,3 0 1,2-1 0,-2 2 0,1-4 12,1 1 0,3 0 0,2 2-13,-1-5 1,1-4 0,-1-2-35,1 0 0,-1 0 1,1 0-1,-2-2-18,-4-4 0,3 3 1,-3-8 6,4-2 0,2-2 1,-3-2 25,-3 1 1,2-1 0,-5 1-1,-1-1-24,0 1 0,4-1 0,-5 1 0,-1-1-6,3 1 1,-7 5-1,5 0 1,-4-2 1,-2-2 0,5-3 0,1-3 0,-3-1-8,-1 2 1,0 2 0,2 1 0,1 1-7,-1-1 1,0 6 0,-1 0 23,3-2 0,7 6 3,-2 1 1,-2-1-1,2 2-9,2 1 1,-4 9-1,2 6 1,0 4 75,-2 2 0,6 5 0,-6 2 0,2-1-10,0 1 1,-2 6 0,4-5 0,-2 3-90,2 0 0,2-8 0,0 2 0,-3-4-226,-1-1 1,0-1 0,6 1 0,0-2-47,-1-4 0,1 1 0,-1-6 1,1-2 284,-1-3 0,8-1 0,2 0 0</inkml:trace>
  <inkml:trace contextRef="#ctx0" brushRef="#br0" timeOffset="197">27136 14006 7886,'0'-16'-400,"-5"-1"0,-1 1 345,3-1 0,-5-5 1,3 0-1,1 2 187,2 2 1,2 1 0,0 0 0,0 1-36,0-1 0,0 1 1,0-1 64,0 1-130,0 7 1,2 1-38,4 8 1,1 2 0,6 4 0,-2 6-8,2 9 1,0 12 0,-1 13-1,-1 7 9,2 8 0,-4-3 1,3 5-1,-1 3-6,-2 4 0,0 11 1,-5 1-1,1 7-51,-1-3 1,-1-37-1,1 1 1,2 40-1,-1 2-41,3 0 1,-7-44 0,-1-1 0,3 0-1,0 0 1,-2 1 0,0 0-66,-1 45 1,0-8-1,0-10 1,-2-3 129,-4-8 0,5-1 0,-5-14 1,4-6-1,2-7 0,0-4 0,2-5 0,2-5 169,1-3 0,8-10-112,-2-4 1,4-5 0,-1-5 0,-1-6 20,-2-4 1,0-9 0,6-3-1,-2-7-6,-4-4 0,3 3 1,-3-5-1,2 1 10,-2 0 1,2-1 0,-6 3 0,1-1-14,-1 1 1,1-4 0,-5 3 0,3 1 32,-3 2 1,-1-3 0,-2-1 0,0 4-21,0 6 1,-2-2-1,-1 5 1,-5-2-18,-1 1 1,-2 1 0,-5-3 0,-1 1-157,1-1 0,-3 3 0,-1-2 1,-2 1 102,2 1 1,-4-3-1,2 5 1,2 0 11,1 0 0,-3 2 0,2 5 0,3 1-21,4-1 0,2 3 1,-5 1-1,1 2 11,4-2 1,2 4 0,5-2 10,-1-2 1,-1 4 0,6-2-14,0-2 0,2 0 1,4 0-1,5 2 81,3-2 1,3-2-1,1-1 1,3-1-11,1 1 1,7-1 0,-1-1 0,3-2-1,2-2 1,5 0 0,1 5 0,-2 1 31,-2-1 0,-2 0 0,-2 1 1,-2 1-5,-1 4 0,-6-4 0,4 6 0,-2 0 21,-4 4 1,-2-3 0,-1 3-59,-1 1 1,1 2-1,-3 0 1,-1-1-8,-2-3 1,-5 1-196,5 5 1,-6 0 76,6 0 0,-7 2 0,2 3 75,-5 6 0,-2 4 0,-3 1 1,-2 3 3,3 3 0,-5-4 0,1 6 1,0-2 11,-1 0 0,3 0 1,5-4-1,0 3 57,0 1 1,0 0-1,0-6 1,0 1 9,0-1 0,2 1 1,1-1-11,3 1 1,5-6 0,-4-2-41,2-1 0,2-3 0,6-5 0,0 0-48,-1 0 1,1 0 0,-1 0 0,1-2-173,-1-3 0,1-4 0,-1-8 0,1 0-294,-1 1 1,1-8 492,-1-4 0,8-3 0,2-2 0</inkml:trace>
  <inkml:trace contextRef="#ctx0" brushRef="#br0" timeOffset="198">27831 13874 7725,'-17'0'-743,"1"0"0,8 0 743,8 0 0,8-7 0,8-2 0</inkml:trace>
  <inkml:trace contextRef="#ctx0" brushRef="#br0" timeOffset="199">28228 13510 7418,'9'0'214,"-2"0"0,-7 2-157,0 4 0,2 8 0,2 10 0,1 2-55,-1 3 1,3 8-1,1 5 1,-1 2-29,0 2 0,1 11 0,-3-7 0,4 1-100,1 1 1,4-3 0,-5 1-1,3 0 46,-1-1 0,-8-5 0,5 0 0,-3 1-164,1-3 1,-1 4 0,-3-8 0,2-3 243,1-5 0,1 1 0,-6-5 0</inkml:trace>
  <inkml:trace contextRef="#ctx0" brushRef="#br0" timeOffset="200">28625 13411 7861,'0'-11'-181,"0"0"215,0 7 0,-6 4 1,1 13-1,1 6-34,2 3 0,0 13 1,-1-2-1,-3 3-8,2 5 0,3 1 1,1 8-1,0-3-85,0-2 0,1 2 1,5-4-1,3 1-88,0 0 1,6-8-1,-4 3 1,2-4 21,-2-2 0,2 0 0,-6-2 159,2-3 0,2 3 0,6-5 0</inkml:trace>
  <inkml:trace contextRef="#ctx0" brushRef="#br0" timeOffset="201">28228 14106 7861,'5'-11'-316,"3"0"0,1 0 43,4 1 0,1-4 1,3 4-1,-1-1 328,1 0 1,5 6-1,0-6 1,0 0 32,2 2 1,-4-1 0,6 7 0,0-5-49,-1-1 0,-3 4 1,4-6-1,0 0-39,0 2 1,-4-6 0,3 6 0,-1-2 8,-4 0 1,4 7-1,-2-3 1,-1 1 14,-3 1 1,-7-1-1,0 6 0,2 0 0,-4 0-33,2 0 3,-7 0 0,3 7 1,-7 4-1,0 6 0,0 5 1,-5-2 0,-1 6 0,1 0-1,-3-1 1,6 1 0,-3 3 0,3-3 53,2-2 0,0 4 0,0-4 1,0-1-6,0 1 1,2-2-1,2-5 1,3-2-41,2-4 1,2 1 0,4-4 0,-2-1-12,-2 1 0,0-3 1,5-5-1,1 0-43,-1 0 1,3 0 0,1-2 0,2-3-45,-2-6 1,4-6 0,0-3 0,0-4 93,0-2 0,5-1 0,-3-6 0</inkml:trace>
  <inkml:trace contextRef="#ctx0" brushRef="#br0" timeOffset="202">29088 13643 7861,'-22'0'-106,"0"0"1,-1 0-1,7-2-1092,-1-4 1198,8 4 0,2-5 0,7 7 0</inkml:trace>
  <inkml:trace contextRef="#ctx0" brushRef="#br0" timeOffset="203">29203 14039 7451,'-11'0'-119,"0"0"1,2-1 0,-2-5 248,6-5 0,3-4 0,2-1-15,0-1 0,0 6 0,0 0-104,0-2 1,0-1-1,2-1 1,3 2-40,6 2 0,-2 0 1,2-4-1,2 3 28,2 1 0,3 1 0,3-3-51,1 2 0,0 8 0,-6-3 0,1 4 8,-1 2 1,-5 8-1,0 3 1,0 5-4,-2 6 1,4-3 0,-5 5 0,-1 0-2,0 3 0,1-1 0,-5 1 1,3 1 32,-2-2 0,-3 3 0,1-7 0,2-2-15,1-1 0,1-3 1,-6 1-253,0-1-1,0 1 266,0-8 0,0-9 1,0-13-1,0-5 30,0-4 0,5-8 0,1 3 1,-2-4-5,-2-3 0,-1 0 0,3-3 0,2-2 57,-3 2 1,5-3 0,-1 3 0,0 4 106,1 4 1,3 9-1,-4-1 1,0 7-50,1 3 0,-1 7 0,-3-3 1,3 1-21,2 1 0,-3-1 1,3 8-1,0 3-135,0 6 0,2 4 0,6 4 0,-2 1-20,-4 2 1,3 5 0,-5-3 0,3 2 11,-1 3 0,-2 3 1,4-1-1,-4-2-198,-2-1 1,4-6-1,-4 4 1,1-3 53,-1-2 0,6-3 0,-2-1 0,4-3 182,1-3 0,8 4 0,2-6 0</inkml:trace>
  <inkml:trace contextRef="#ctx0" brushRef="#br0" timeOffset="204">30278 13692 7694,'-5'-16'0,"-3"-1"0,-1 2-138,-4 4 0,4-3 1,-2 5 115,-2-1 0,-1-3 0,-3 8 25,0 1 0,1 2 1,-1 4-1,1 4-21,-1 5 0,-5 4 0,0 3 0,2 4-15,2 5 0,1 5 0,1 1 0,1-2-20,4-3 1,-2 1 0,8-5 0,1 0-11,2 0 1,2-2-1,0-6 23,0 1 0,7-8 0,4-4 6,4-3 0,2-2 1,-1-2-1,1-3 58,-1-6 0,6-4 1,0-1-1,-1-3 29,-3-3 0,4 2 0,0-7 0,-2-1 63,-1 2 1,-8-5 0,-2 3 0,0-1 60,0 1 1,-5-1 0,1 7 0,-1 2-21,2 1 1,-5 3 0,5-1 190,-4 1-263,-2 7-43,-8 1 0,1 21 0,-4 6 1,4 3-145,-1 1 0,6 7 0,-3-1 0,3 6 73,2 4 1,0 7 0,0-2-1,2 2 18,3-2 0,-1 9 1,5-3-1,-1 1 9,-5 1 0,5 3 1,-1 0-1,0-2-55,1-1 1,3 3 0,-4 0 0,0-2-65,1-1 1,3-3-1,-6-1 1,-1-4 35,-2-5 1,3-1 0,1-3 0,-2-5 62,-3-5 1,-2 3-1,-5-6 1,-5-4-13,-4-5 1,-1 0-1,-3-6 1,-3 1 214,-5-1 0,-4-2 0,-4-5 0,-2 0-15,-2 0 1,1-7 0,5-6 0,0-5-99,0-4 1,-1-8 0,1 3 0,2-4-169,4-2 0,3-8 0,7-5 0,2-5-72,4-4 1,4-2 0,7 3 0,2-3 171,3-1 0,12-3 0,9-5 0</inkml:trace>
  <inkml:trace contextRef="#ctx0" brushRef="#br0" timeOffset="205">30956 12948 6860,'-9'-7'-403,"0"5"1,5-5 427,-1-1 1,-8 6 0,2-3-8,-4 3 1,-1 2 0,-1 0-1,0 0 39,1 0 1,-1 0 0,1 2-1,-2 1-28,-5 3 1,0 1 0,-7-3-1,3 2 52,-3-3 0,-1 5 1,-2-3-1,0 1-65,0 1 1,-6-3 0,1 7 0,-1 0-30,-1-2 1,-1 6 0,-5-6-1,4 2 13,2 0 1,-6 0 0,2 4 0,-2-3 20,1-1 0,-2-5 0,3 5 0,-4 0-3,-2-2 1,1 4-1,-1-6 1,-1 3 0,-5 2 0,3-2 1,-7 1-1,-1 0-63,2-2 1,-5 6-1,3-4 1,-3 3 34,-2 3 1,-6-6 0,0 0 0,3 2 8,1 1 0,0 1 0,-2-2 0,-2-2 8,2 2 0,2 0 0,2 0 0,2-4-13,3-2 0,-7 4 0,6-5 0,-1-1-15,-1 2 1,5-3 0,-1 5 0,-1-1-19,2-5 0,-5 1 0,5 0 0,-2 1 24,1-1 1,1 3 0,-4 1-1,3-1 30,-3 0 0,5 1 1,-1-5-1,2 3-18,4-2 0,-4 3 0,0-2 0,0-1 30,0-2 0,0 3 1,3 1-1,-1-2-16,2-3 1,-4 1-1,0 2 1,0 1-11,0-1 0,-5-2 0,3-2 0,0 0 23,4 0 1,-7-2 0,-1-2 0,1-1 28,-3 1 0,7 2 0,-1 1 1,2-3-16,3-2 1,3 1 0,1 5-1,3 0-21,3 0 0,-8 0 0,6 0 0,2 2-5,2 3 1,-2-1-1,5 5 1,2 0 44,2 0 0,4 1 0,2 3 1,3-2-46,2 1 0,-3-2 1,5 1-1,1 1-52,3 3 0,7 4 0,0 1 0,0 2-37,2-2 1,-4 6-1,7 1 1,1 5 36,-2 1 0,5 0 0,-6 2 0,3 1 23,-1 3 0,-1 1 0,3-3 0,-1 4-1,1 1 0,-3-4 0,1 5 0,1-3 13,-3-3 0,5 3 1,-6-1-1,1-2-5,5-3 0,-5 5 0,3 0 0,1-4 69,2-6 0,2 2 1,0-3-1,0 3-52,0 2 0,0 0 1,2 2-1,2 0 3,1-2 1,8 9 0,-2-9 0,4 2-25,1 0 1,1-2-1,-1 0 1,-1 2-8,-4 4 1,4-4 0,-4 3 0,4-3 16,1-2 0,1 0 1,-1 2-1,1 0-3,-1-2 0,-5 8 0,0-10 0,2 0-54,2 0 1,1 4 0,1-7-1,-1 3 10,1 2 0,-6-7 0,0-2 0,0-2 39,-2 0 1,4 0 0,-6-6 0,1 1-21,-1 0 1,6-1-1,-2 1 155,4-1 1,-4-1 0,0-2-103,2-2 1,1-6 0,3 4 26,-1-1 0,1-3 0,-1-5 1,1 0 36,0 0 1,-1 0-1,2 0 1,3 0-51,1 0 0,2 0 0,-4 0 1,4 0-19,1 0 1,3-2 0,5-1 0,0-5-28,0-1 1,0 6-1,2-5 1,2 3-11,2-1 0,5 1 0,-2 3 0,2-2 0,2-1 1,11-1-1,-8 4 1,3-1-27,-1-3 0,4-5 0,2 4 0,0-1 37,0 1 1,6-6 0,-4 4 0,1-2 15,1 0 0,-2 0 1,3-4-1,-1 2 25,1 2 1,-3 6 0,0-4 0,0 1 9,-1 5 1,-2-5 0,4 1 0,1 0-33,-2-1 1,5-3 0,-5 4 0,1-1-1,1 1 0,0-4 0,5 4 1,0-2-50,0-4 0,0 4 1,2-1-1,2 3 18,2 3 0,-1-3 1,-5 1-1,1 1-37,-1-2 0,0 5 0,0-6 0,0 3 37,0-1 0,1-5 0,-1 4 0,0 0 23,0-1 1,-5-3 0,-1 6 0,1-1 57,-2-1 0,3 5 0,-7-5 1,0 1-6,2 1 1,0-1-1,6 6 1,-4 0-51,-2 0 1,-2 0-1,-6 0 1,1 0 3,-1 0 0,-1 6 0,-4-1 0,-5 1 21,-4 1 1,-2-5 0,0 3 0,0-3-26,0-2 0,-2 0 0,-1 0 0,-3 0-13,3 0 0,-5-2 0,1-1 1,0-5-32,0-1 1,-6-2 0,4-5-1,-2-1-18,0 1 0,0-3 0,-6-1 0,3-4 14,3-2 1,-4-7 0,4-7-1,-2-2 2,2-4 1,-3-2 0,3-2 0,-4-1-24,-1-4 1,5-2 0,0-6-1,-2 3-5,-2-3 1,-1-1-1,1-4 1,1 0 56,-3 2 1,5-2-1,-10 11 1,1 0-14,-1 0 1,-1 2-1,-7 5 1,3 1 161,-3-1 0,-1 0 1,-2-1-1,0-2-202,0-2 0,0-13 0,0 0 1,0-4 63,0-2 0,-7-12 0,-2 2 0</inkml:trace>
  <inkml:trace contextRef="#ctx0" brushRef="#br0" timeOffset="206">28013 13196 7604,'-22'6'0,"2"1"-368,-1 2 1,1-3 0,2 3 0,-3-2 357,-1-3 1,-1 3 0,2-1 0,-1-3 46,2-1 0,-4 4 1,2-1-1,0 1-13,-2 1 0,4-5 0,-6 3 0,1-1-96,-1 2 0,4-5 0,-6 5 1,1-2 49,1 1 1,-5-1-1,3 5 1,-1 0 9,1 0 0,-9-3 0,4 3 0,-2 0 35,1 1 0,0-7 1,0 5-1,-3-3 16,-2 1 1,-7 1-1,2-3 1,-2 1-7,2-1 0,-4-1 0,4 1 0,-3 2-8,-3-3 1,0-1-1,1-2 1,-1 0-2,0 0 1,1 0 0,-3 0-1,-1 2 2,-2 3 1,0-3 0,5 4 0,1-2 36,-1 1 0,0-3 0,1 3 0,1-3-12,4-2 1,-2 0-1,6 2 1,-1 2-20,1 1 1,-1 1-1,5-6 1,-3 0-15,2 0 0,-3 0 1,-1 0-1,1 0-7,0 0 0,-6 0 0,2 0 0,-2 0 4,2 0 1,-2 2-1,5 1 1,1 3 4,-1-3 1,3-1-1,5-2 1,0 0-10,0 0 1,1 0-1,3 2 1,1 2-11,-1 1 0,0 1 0,-1-6 0,3 2-29,-3 3 1,-1-3 0,-2 5-1,2-1 23,3-1 0,-3 6 1,3-3-1,-3-1 1,-2 0 0,2 4 0,1-3 0,5 1 4,1 4 0,-4-4 1,6 0-1,2 0 2,2 1 0,1-1 1,2 4-36,4-2 1,-2-6 0,8 6 0,-1 0-16,-1-2 1,5 8-1,-5-2 1,1 5 32,1 0 1,-6 6 0,5 1 0,3 5-3,1 1 0,-4 0 0,1 0 1,1 0 35,2 0 1,2-5 0,0-1 0,0 3-10,0 1 0,0-4 1,0 1-1,0 1-1,0 2 0,6 3 0,-1-1 0,1 2-7,1 3 0,-5-3 1,5 5-1,-1-1-11,-1 0 1,1 7-1,-6-4 1,0 2 19,0 0 1,0-5 0,0 3 0,0-2-5,0-3 1,0 3 0,0-1 0,0-4-11,0-6 0,5 3 1,1-5-1,-2 4-16,-3 2 0,1-1 1,2-3-1,1-1-47,-1 1 0,3-3 0,-1 0 0,-1-1 48,3 1 1,-5-6 0,7 2 0,-3-2 22,-3 2 1,5-3 0,0 3 0,2-4 5,0-1 1,0-1 0,6 1 0,1-1 1,4 1 0,-4-6 1,6 0-1,-2 0-1,0-2 1,6 6-1,-6-6 1,0 2-13,2 0 1,-6-5 0,6 5-1,-2 0 16,0-2 1,0 4 0,-5-6-1,-1 0-2,1 1 1,5 3-1,0-6 1,-2 1 50,-1 1 1,-3-5-1,3 4 1,1-5-24,2-1 1,2 2 0,-2 2-1,4 1-38,-1-1 1,6-2-1,-3-2 1,3 0-28,2 0 1,0 0 0,0 0 0,1-2 0,-1-3 1,0 3-1,0-4 1,0 4 14,0 2 0,0 0 1,0-1-1,0-3 26,0-2 0,0 1 0,0 5 0,0-2-16,1-3 0,-1 3 1,0-4-1,0 4-10,0 2 1,5 0-1,1 0 1,0 0-25,1 0 0,-3 0 1,5 0-1,0 0 24,1 0 1,-7 0 0,5 0 0,-3 0 25,1 0 0,5-5 0,-5-1 0,-1 3 44,3 1 1,-5 2 0,8 0 0,0 0-42,-1 0 0,6-6 0,-1 1 0,4-1-57,-5-1 0,7 3 0,-8-5 0,-1 2 37,3 3 1,0-3 0,2 1 0,-3 2 16,-2 3 1,0-1 0,-4-2 0,1-1 6,4 1 1,2 2-1,1 0 1,1-1 30,0-3 0,5-1 0,0 3 1,0-3-45,2-2 0,-4 3 0,8-5 0,1 0-24,3 2 0,6-6 1,3 4-1,1-2 8,4 2 0,4-4 0,5 4 1,4-3-185,0-3 0,-44 9 0,1 0-64,-2 0 0,0-1 1,8-2-1,2-2 0,2 0 1,0 1-1</inkml:trace>
  <inkml:trace contextRef="#ctx0" brushRef="#br0" timeOffset="207">29666 13014 7675,'11'-5'-319,"0"-1"0,-5-1 0,5 3 1,2-1 331,2 1 1,1 2-1,-1 0 1,-2-1 46,-2-3 1,0 1 0,7 5 0,2 0 3,2 0 1,6-6 0,-4 1 0,1 1-40,5 2 1,1 2-1,2-2 1,2-1-19,4-3 0,1 1 1,6 3-1,-4-2-32,-1-2 1,3 1 0,-6 5 0,1 0 23,1 0 0,-6 0 0,0 0 0,-4 0-40,-1 0 0,-5 2 1,0 1-1,-2 5 30,0 1 1,0-5-1,-5 3 30,-1 0 1,1-5-1,-1 4 1,1-3-30,-1 3 1,1-4 0,-1 3 0,1-3-30,-1-2 0,-4 6 1,-1 1-1,1 0 15,3 1 1,0 5-1,-2-4 1,-2 2 7,2 0 0,-4 0 1,0 5-1,-2 1 14,-3-1 0,3 1 0,-1-1 0,-1 1 31,3 0 0,-6-1 1,3 2-1,-1 3-7,1 1 0,-1 7 0,5-1 1,0 3-12,0 2 0,-5 6 0,3 1 0,-1 0-6,-1 1 1,1-1 0,-6-3 0,0 2 39,0-3 1,0 5 0,0-1 0,2 1 85,3-1 0,-3 4 0,4-3 0,-4-1-68,-2 0 0,0 5 0,0-5 0,0 0-24,0 1 0,0 3 1,0-6-1,0-1-57,0-2 1,0 4 0,0 1 0,0 1 0,0-1 0,0 4 0,0-5 0,0-3 15,0-1 1,0 4 0,-2-2 0,-2-4 34,-1-4 0,-8-1 0,2 3 1,-4-2 109,-2-1 0,-5-6 0,-2 5 0,-1 1-38,-5-2 1,-1 3 0,-4-5 0,-3 0-36,-6 0 0,-6 5 1,-5-1-1,-6 3-130,-3 2 1,-10 0-1,-5 0 1,-5 0 105,40-16 0,0-1-300,-7 1 1,-1-1 0,2 1 0,-1 0 0,-7-1 0,0 1-1</inkml:trace>
  <inkml:trace contextRef="#ctx0" brushRef="#br0" timeOffset="208">24325 13676 7910,'-7'-10'-599,"5"1"730,-4 4 1,5 1-421,1-7 1,0 6 262,0-6 44,0 0 0,1 1 0,3 3-12,2 0 0,1 5 1,-2-4 1,7 4 0,-3 2 0,2 0 0,2 0-12,1 0 1,3-1 0,-1-3 0,3-2-41,3 3 1,2-1 0,5 0-1,-1-1-29,1 1 1,2-3 0,2 1 0,-1 3-6,-5 1 1,4 2-1,-3 0 1,3 0-141,2 0 0,-2 0 218,-3 0 0,11 0 0,-4 0 0</inkml:trace>
  <inkml:trace contextRef="#ctx0" brushRef="#br0" timeOffset="209">24672 13593 7875,'-11'0'-57,"0"0"0,0 0 0,-5 0-261,-1 0 0,1 0 0,-1 0 325,1 0 0,-1 0 1,1 0-1,-1 0-22,0 0 1,1 5 0,-1 1 0,1 0 9,-1 1 1,1-5 0,-1 5 0,1-1 57,-1-1 0,1 2 1,-1-3 5,1 2 0,1 1 1,2-3-13,2 1 0,0 8-46,-6-2 1,6 4-1,2 1 12,2 1 1,1-1 0,6 3-1,0 1-55,0 2 1,0 7 0,0-1-1,0 3 38,0 2 0,0 0 0,0 0 0,0 0 2,0 1 1,0-1 0,0 0 0,-1 0 1,-5 0 0,4-2 0,-3-3 0,3-5 7,2 1 0,0-3 0,0 4 0,0 1-4,0 0 0,0-4 0,0 5 0,0 3-7,0 1 0,0 2 1,2 0-1,1 0-33,3 0 1,1 6 0,-1-1 0,3-1 29,0-2 1,4-2 0,-6 0 0,1-1 7,-1-5 0,4 4 1,-4-5-1,1 2-21,-1-1 1,0-1 0,-3 3 0,2-1-8,-3 1 0,5-3 0,-3 0 0,-1-1 20,-2 1 0,0-6 0,1 2 1,3-3 3,-3-3 0,-1 1 1,0-1 10,4 1 1,-5-1-1,5 1 1,-4 0 0,3-1 1,3 1-1,-1-1 1,0 1 0,1-6 0,-5 0 0,3 2 27,-2 1 1,5 3 0,0-1-39,0 1 0,4-6 0,-6 0 0,2 0 0,4-2 0,-3 4 0,-1-6 1,0 1 8,0-1 1,2-1 0,6-5 5,-1 5 1,-5-4-1,0 3 1,2-3-6,2-2 0,1 0 0,1 0 0,-1 2-9,1 3 1,-1-1 0,1 5 0,0-1-3,-1-5 1,6 7 0,0-1-1,-2 0-2,-1-4 1,3 3 0,0-3 0,0 1 1,2 1 1,-4-5-1,6 3 1,-1-3-11,1-2 1,0 0-1,1 0 1,-3 0-1,0 0 1,-4 0-1,6 0 1,0 0 53,0 0 1,-4 0-1,3 0 1,-1 0-12,-4 0 0,6 0 0,0 0 0,1 0 36,1 0 0,0 0 0,5 0 0,0 0-51,0 0 0,0 0 0,2 0 0,2 0 10,1 0 1,3 0 0,-5 0 0,5 0-66,1 0 0,-3 0 0,3 0 0,-2 0 34,-3 0 1,-2 0 0,-2 0 0,0 0-7,0 0 1,0 0 0,0 0 0,0 0-13,0 0 0,1 0 0,-1 0 0,0 0-20,0 0 1,5 0 0,1-2 0,-2-1 21,-2-3 0,-2 1 1,0 5-1,0 0-3,0 0 1,0 0-1,0-2 1,0-2 43,0-1 0,0-1 1,0 6-1,0-2-9,0-3 0,0 3 1,1-3-1,-3 3-6,-4 2 1,5-6-1,-5 1 1,3 1 7,-3 2 0,4 2 0,-5 0 0,2 0 35,-1 0 0,1 0 0,3 0 0,-2 0 3,-1 0 1,0 0-1,5 0 1,0-2-10,0-3 0,2 3 0,1-5 0,3 1-33,-2 1 1,3-6 0,-1 5-1,-1 1-22,3-3 1,-5 6-1,7-3 1,-1 1 13,0-1 0,-5 3 0,3-4 0,-1 4-17,0 2 1,-1 0-1,-5 0 1,0 0 11,0 0 0,6 0 1,0 0-1,-3 0 6,-1 0 0,4-1 1,1-3-1,1-2-2,-1 3 0,6 1 0,-4 2 1,2-2-8,0-3 1,-1 3-1,3-4 1,-2 3-12,2-3 0,-4 4 0,0-5 0,0 1 3,1 1 0,-7-2 1,3 3-1,-4-4 0,-2-1 1,0 4 0,2-4 0,2-1-9,1 1 0,1 6 0,-6-5 0,2 3-38,4-1 0,1-1 1,4 3-1,-4-1-249,1 1 1,-4 0 309,7-1 0,-8-4 0,5-8 0</inkml:trace>
  <inkml:trace contextRef="#ctx0" brushRef="#br0" timeOffset="210">24590 13428 7910,'0'9'-661,"2"-2"1,3-7 628,6 0 0,4 0 1,1 0-1,1 0 56,-1 0 0,6 0 0,2 0 0,0-2 9,0-3 0,4 3 0,-4-5 1,1 1-34,5 1 0,1-1 0,2 4 1,-2-1 0,-3-3 1,9 1-1,-4 5 1,2 0-10,-1 0 1,5 0-1,1 0 1,3 0 18,3 0 1,1-6 0,3 1 0,0 1 21,-1 2 0,6-4 0,0-1 0,-1 0-19,-3-1 0,-1 3 0,1 3 1,3-2-19,1-1 0,0-1 0,-6 6 1,-1 0-44,-4 0 1,10-5 0,-5-1-1,3 3-10,-1 1 0,-1 2 0,-1 0 0,1-2 21,-1-4 1,3 5-1,1-7 1,4 3 50,2-1 0,-4-5 0,4 6 0,0-1 2,-1-1 1,1 3-1,4-5 1,-3 2-20,3 3 1,1-3-1,2 1 1,0 1 3,1-3 0,-3 6 0,-2-3 0,-1 3 8,1 2 0,-3-5 0,0-1 1,0 2 44,0 3 1,-4-5 0,4 1 0,-2-1-33,-4-1 0,4 5 1,-2-4-1,0 3-18,2-3 1,-6 4 0,6-3 0,-1 3-14,-1 2 1,2-2 0,-4-2-1,2-1 15,-2 1 0,-1 2 0,-3 2 0,1-1-22,0-5 0,-3 4 1,-1-3-1,-2 3 25,2 2 0,-3 0 0,-1 0 1,0 0-4,0 0 1,-3-2-1,3-2 1,0-3-5,1-2 1,-7 3-1,3-3 1,-4 0-15,-2 0 1,6 0 0,-1-4-1,-3 4-19,-6 1 0,3-3 1,-7 4-1,3-1 25,0 1 0,-6-4 1,3 6-1,-1 1 43,-4 2 1,-1 0-1,-1-1 1,2-3-26,2 2 0,0 3 0,-5 1 1,1 0-8,4 0 1,-3 0-1,3 0 1,-2 0-6,2 0 1,-2 0 0,6 0 0,0 0-11,0 0 1,-1 0 0,5 0 0,-3 0-17,3 0 0,1 0 0,2 0 0,0 0-3,0 0 1,-2 0-1,-1 0 1,-5 0-14,-1 0 0,-2 5 0,-5 1 0,-1-1 58,1 2 1,-1-3 0,1 7 39,0 2 0,-3-4 0,-1 2 0,-2 0-26,2-2 0,-4 6 1,2-4-1,2 4-4,2 1 1,-4 1 0,0-1 0,0 1 6,-2-1 0,6 1 1,-6 0-1,2-1-20,0 1 1,-2 5 0,4 0 0,-4 0-19,-1 2 0,3 0 1,-4 5-1,0-1 0,1 1 0,-1 4 0,-3 6 0,1 5 4,-1 3 0,0 5 0,-1 3 0,3 6 12,-3 3 1,-1 9-1,-2 3 1,0 1-14,0 0 1,-2 6 0,-3 7 0,-6 2-89,4-45 1,-1 1-1,-2 3 1,-2 1 0,0 1-1,0-1-182,-1-1 1,0 1 0,0 5 0,-1 2 0,-3-1 0,1 1 0</inkml:trace>
  <inkml:trace contextRef="#ctx0" brushRef="#br0" timeOffset="211">30675 13676 6264,'9'-8'11,"-1"6"-15,-1-5 34,-5 7 0,7 0 7,-3 0 0,-5-2-32,5-3 1,3 3 36,2-4 1,-2 5 19,2 1 0,-1-2 103,1-4 1,-2 4-13,-4-3 1,-3 5-103,4 5 1,1 5-1,-2 6-46,-1 1 1,3-1 0,1 1 0,-1-1-12,1 1 1,3-1 0,-4-1 0,0-2-34,1-2 1,4 0 59,-1 5 1,4-6-1,2-5 25,-1-3 0,6-4 0,2-3 1,4-8-109,7-7 1,0-6 0,9-9-1,2-2 55,1-1 0,3-6 0,0 5 0,-1 2-140,1 2 1,-2 2-1,-4 0 1,-4 0 26,1 0 1,-7 2 0,5 3-1,-4 6-240,-2 4 360,0 1 0,-7-7 0,-2-1 0</inkml:trace>
  <inkml:trace contextRef="#ctx0" brushRef="#br0" timeOffset="212">30874 13676 7781,'0'9'-1065,"5"0"1343,1-3-39,-1-5 0,-3 7-150,3-8 0,-1 0 0,7 0 0,2-2-88,2-4 0,10-10 1,9-14-1,11-6-158,14-8 1,11-8-1,-26 22 1,2 0 156,4-5 0,-1-2 0,1-2 0,0-1 0,3-1 0,0-1 0</inkml:trace>
  <inkml:trace contextRef="#ctx0" brushRef="#br0" timeOffset="213">14965 2447 7973,'15'-1'-793,"-4"-5"0,-3 2 793,-8-7 0,0 0 918,0-5-1020,0-1 1,0 6-538,0 0 476,-8 8-67,6-5 195,-5 8 468,7 0-420,0 0 0,7 2 1,4 2-16,4 1 2,9 1 0,-6-6 0,6 0 0</inkml:trace>
  <inkml:trace contextRef="#ctx0" brushRef="#br0" timeOffset="214">19282 3307 7228,'7'9'-1478,"-3"-1"1478,7-8 0,-6 0 104,6 0 1,-5 0 46,5 0 0,-8 2-72,3 3-79,-4-3 0,-2 13 0,0-6 0</inkml:trace>
  <inkml:trace contextRef="#ctx0" brushRef="#br0" timeOffset="215">3754 10286 7702,'-11'0'-839,"0"0"890,0 0-32,2 0 59,1 0-264,8 0 202,0 0 1,0 9 0,0 6 32,0 5 0,0 15 0,0 0 0,0 5-17,0 6 1,0 4 0,0 3 0,0 4-16,0 2 1,0-6 0,0 2 0,0-2-84,0 2 0,6-10 0,-1 0 1,1-4-84,1-3 0,-3-1 0,5-7 0,0-5 149,0-1 0,-5-2 0,3-5 0</inkml:trace>
  <inkml:trace contextRef="#ctx0" brushRef="#br0" timeOffset="216">3836 10335 8383,'11'-2'-654,"-1"-3"1,-1-6 494,0-4 1,0 4 0,4 0 0,-2 0 207,2 2 1,-4-4 0,2 8-47,2 1 1,2 2 15,1 2 1,-7 2 0,-1 2-1,-3 3-15,1 2 0,-1 2 1,-5 6-11,0-1 0,0 6 0,0 0 0,0 0 2,0 2 0,0-5 0,-1 5 0,-3-2 1,-2 0 1,-7 5-1,4-5 1,-2 0 2,0 2 0,-5 0 0,-6 5 1,1-3 2,3-2 0,-4 5 1,0-3-1,2 0-3,1-4 0,3-4 1,-1-1-1,1-2 51,-1-4 1,6-2 24,0-4 28,0-3 1,2 4-98,3-12 1,6-3 0,6-8-17,5 1 0,4 7 0,-1 1 0,-1 3-2,-2-1 1,0 1-1,6 5-14,-1 0 1,-5 0 67,0 0 0,-1 2 1,2 1-1,-2 5 4,-3 1 1,6 2-1,-4 5-57,0 1 0,6-1 1,-4 1-54,4 0 1,-4-6 0,0-2 0,2 0 7,1 0 0,5-3 0,1 3 55,2-2 0,15-1 0,-2-6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0.9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20456 13477 6235,'0'-9'297,"0"2"-215,0 7-83,0 0 0,0 7 0,1 2-15,5 0 0,-2 4 0,5-5 0,0-1 9,0 0 0,-3 1 0,5-5 0,0 5-10,-2 1 1,6-5 0,-6 3 0,2-2 13,0 1 0,-2 1 1,4-3-1,-2 1 5,2-1 0,2-2 0,1-2 0,1 0 3,-1 0 1,1 0 0,-1 0-5,1 0 1,-1-6-1,3-1 1,-1-2 26,-1-4 1,8-2 0,-8-1-1,3-1 27,4 1 1,0-6 0,7-2 0,0-2-23,4-3 1,7-3-1,-1-1 1,1 0 48,4 0 1,2-5 0,1-3 0,1-1 56,0-4 0,-1 6 0,1 1 1,-1 4-49,1 2 1,0 0-1,-1 0 1,-1 2-2,-4 3 1,2 4 0,-5 6 0,-1-2-182,0-2 0,-1 1 0,-6 9 1,-2 0-67,-3 0 0,3 2 0,-5 1 1,0 2-199,-4 3 1,-4 1 0,-2-1-166,1-2 520,0 1 0,-8 12 0,-2 2 0</inkml:trace>
  <inkml:trace contextRef="#ctx0" brushRef="#br0" timeOffset="1">20456 13361 6386,'0'-11'30,"0"0"-22,0 0 1,1 2 0,3 2 178,2-1-62,-1 7 1,-5-9-59,0 5 0,0-4 0,2-6-62,3 4 1,-3 2 0,6 5-22,-1-1 1,-5-3-22,3 3 0,5 3 16,1-4 0,-2 12 0,0 5 17,-2 4 1,6-4-1,-4 0 1,2 2 3,0 1 1,-5-3-1,5 0 1,0 2-1,-2 2 1,6 1-1,-4 1-1,4 0 1,-4-3 0,-2-1 0,0-4 0,0-1 0,-5-1 1,3-3 59,1 1 1,-5 1 0,8-6 26,2 0 0,2-2 1,1-2-1,1-3-49,-1-2 0,8-8 0,4-5 0,3 0-2,2-2 1,2 0 0,4-7-1,5 0 12,4-4 1,1-2 0,3 0 0,3-3-33,5-4 0,5-8 0,1 10 0,0-2-106,0 0 0,0 5 0,0-3 0,1 2-22,-1 3 0,-8 4 0,-2 3 0,-5 5-23,-1 1 1,-3 0-1,-2 6 1,-7-1-550,-3 4 684,-2 3 0,0-5 0,0 1 0</inkml:trace>
  <inkml:trace contextRef="#ctx0" brushRef="#br0" timeOffset="2">20489 13196 6792,'-10'0'-324,"3"0"409,7 0-99,0 0 0,0 7 32,0 4 0,2 4 0,2 2 0,1 1-33,-1 4 1,0-4 0,-1 5 0,3-5 41,-3-2 0,1 5 0,0-3 0,3-3 56,2-1 0,-3-4 0,5-1-11,2-2 0,1-1 0,3-6 0,-1 0-12,1 0 1,7-8 0,3-5 0,6-7-64,6-7 1,11-12-1,12-7 1,10-11 15,-32 22 0,2-1 1,4 0-1,2 0 0,6-7 1,2 0-1,4-1 0,2 1-345,1 1 1,2 0 0,8-7 0,1-2 0,2 1-1,-1-1 1</inkml:trace>
  <inkml:trace contextRef="#ctx0" brushRef="#br0" timeOffset="3">25450 11642 7256,'-11'0'-917,"0"0"964,7 0 1,-3-2 405,7-4-246,0 4 1,-2-5 214,-4 7-344,4 0 0,-7 2 0,5 3-26,-1 7 0,-1 2 1,6 3-1,0 1 20,0 4 1,-5-2 0,-1 8-1,3-1-36,1-1 0,2 5 0,0-3 0,0 1-40,0-1 0,0 3 0,0-5 0,0 0-76,0-4 1,0 2 0,0-2 0,0-2-191,0-2 0,0-1 70,0-1 0,0-5 0,2-1-381,3-3 581,-3-2 0,13-19 0,-6-5 0</inkml:trace>
  <inkml:trace contextRef="#ctx0" brushRef="#br0" timeOffset="4">25367 11675 7131,'0'-17'-659,"0"1"903,0 6-206,0-4 0,5 10 0,3-5 47,1 2 0,-4-1 1,7 5 26,0-3 0,3-5 1,2 5-38,-1 3 1,1-5-1,-1 3-26,1 1 1,-1 1-11,1-3 1,-1 4 0,1-3-59,-1 3 0,-5 2 0,0 2-45,2 3 1,-3-1 45,1 7 0,-6-6 1,4 6 2,-1 2 0,3-3 1,-6 1-45,-1 1 0,-1 3 0,1 2 38,2-1 0,-1-5 0,-5 0 13,0 2 0,-2 2 17,-3 1 1,1-1 0,-7-2 1,-2-2 0,-1-6 0,-3 6-1,1 2 0,-1-3 0,0-1 42,1-2 0,-1 4 0,1-5-20,-1-3 0,6 5 1,0-3-17,-2-1-26,6-2 71,0-2-15,7 0-21,0 0 1,0 7 0,2-5 6,3 3 0,-3-1 0,5 0 14,1 1 0,-1 3 0,6-5-6,-2 3 0,0 1 0,5-3 21,1 1 0,-1 8-33,1-2 0,0 2 0,-1 0-28,1-2 0,-1-2 0,1 4 24,-1-2 1,1-2 0,-3 4 0,-1-4-22,-2-1 0,0 4-208,6-1 1,-1 4-216,1 2 1,-6-6-308,0 0 727,-7-8 0,3 5 0,-7-8 0</inkml:trace>
  <inkml:trace contextRef="#ctx0" brushRef="#br0" timeOffset="5">25896 11245 7299,'-9'0'-325,"0"5"352,3 1 0,3-1 21,-8-5 1,5 0-34,-5 0 0,5 0 50,-5 0-34,8 0 1,-5-2-29,8-3 0,0 1-36,0-7 0,2 0 24,4-5 0,-3 7 1,8 1-9,2 1 1,2 5 13,2-4 1,-1 5 0,1 1-2,-1 0 0,-5 0 0,0 1 0,2 5 1,-4-2 0,0 7-25,-1 2 1,-1-4 0,-3 2 0,1 2-11,-1 1 1,-2-3 0,-2 0-1,0 2-15,0 2 1,0 1 0,0 1 72,0 0 0,0-1 2,0 1 1,-2-3-1,-2-1 12,-1-2 0,-6 0 5,5 6 1,-5-6 37,6 0 14,-1 0 1,6 0-38,0 0 1,2-7 87,4 1 0,3-3 1,7-2 11,1 0 0,-1 0 1,1 0-29,-1 0 0,1-6 0,0 1-68,-1 1 1,-5 2 0,0 1-40,2-5 1,-4 4-561,2-3 0,0 3 119,6 2 0,-6 0 1,0 0 421,2 0 0,1 7 0,3 2 0</inkml:trace>
  <inkml:trace contextRef="#ctx0" brushRef="#br0" timeOffset="6">26343 11956 8200,'7'9'544,"4"-3"-426,4-5 1,-4-1 0,0 0-1,2 0-210,1 0 0,-3 2 1,0 2-1,2 1-418,2-1 1,1-2-1,1-2 510,-1 0 0,1-7 0,0-3 0</inkml:trace>
  <inkml:trace contextRef="#ctx0" brushRef="#br0" timeOffset="7">26359 12072 7397,'9'0'-73,"-1"0"160,-8 0 0,1 0 43,5 0 0,-2 0 0,7 0 5,2 0 0,1 0 1,3 0-134,-1 0 0,-5 0 0,0 0 0,2 0-162,2 0 0,1-2 0,3-2 0,1-1-517,2 1 677,0 2 0,2 2 0,2 0 0</inkml:trace>
  <inkml:trace contextRef="#ctx0" brushRef="#br0" timeOffset="8">27417 11625 7588,'-9'-2'-367,"4"-3"0,3 1 644,2-7-191,0 7 1,0-5 38,0 4-90,0 3-18,0-5 0,-2 1 33,-3 0 0,1 1-51,-7 5 0,0 2 18,-6 3 1,6-1 0,0 5-39,-2-1 1,4 4 2,-2-1 1,2 4 0,-4 0 0,4-2-6,2-2 0,1-6 0,4 4 1,-1 1 4,-3-1 1,1-4-1,5 6 9,0 2 1,0 2 0,0 1 11,0 1 1,0-1-1,1-1 0,5-4 1,-2 2 0,5-6-1,0 1 1,0-1 0,-3 0 0,5-3-3,2 2 0,-4 5 0,2-6-3,2-1 1,-1 0 0,1-1 0,-2 3-17,2-3 1,-4-1 0,2-2 2,2 0 0,2 0 0,2 0 22,-1 0 0,-5 0 0,0 0 18,2 0 1,-4-5 0,2-1-1,0 1-13,-2-3 0,6 7 1,-6-7-1,2 3-52,0-1 0,-5-1 0,5 1 24,2-5 0,-6 2 0,0 0 0,-1 0 11,-1 0 1,1 3 0,-6-5 32,0-2 1,0-2-1,0-1-1,0-1 1,0 1-1,0-1 8,0 1 0,0 5 0,-2 0-27,-3-2 1,-3-2 0,-5 0 0,4 3-4,2 1 0,-6 5 0,2-3 3,-4 1 1,-1-3 0,-1 6-45,1 1 1,-1 1 0,1-1-165,-1-2 1,6 1-103,0 5 0,2 2-12,-2 3 1,3-1 313,8 7 0,-7-7 0,-2 3 0</inkml:trace>
  <inkml:trace contextRef="#ctx0" brushRef="#br0" timeOffset="9">27864 11691 7249,'9'0'827,"-2"0"0,-7-2-1522,0-3 22,0 3 673,0-5 0,8-1 0,1-1 0</inkml:trace>
  <inkml:trace contextRef="#ctx0" brushRef="#br0" timeOffset="10">28509 11526 7267,'0'-9'-215,"0"0"341,0 3 0,0 2 215,0-7-42,0 8-238,0-12 1,-2 8 25,-3-4 0,1-2-157,-7 7 1,5-5-1,-5 6 16,-2 1 0,4-3 1,-2 1 39,-2 2 1,-1-3 0,-3 2-1,1 1-45,-1 2 0,0 2 0,1 0 0,-1 0 16,1 0 1,-1 0 0,1 0 0,-1 0 31,1 0 0,-1 0 0,1 0 0,-1 2 9,1 3 1,5-1 0,0 5-70,-2-1 0,3 5 0,1-2 19,2 3 1,1-3 0,6 0-10,0 2 1,0 2 80,0 1 0,0-5 1,2-1-1,2-1 87,1 0 0,8-4-52,-2 6 1,4-7-1,0 4-5,-4-1 0,3-5 0,-3 3-2,4-3 0,-4-2 0,0 0 15,2 0 1,2 6 0,1-1-41,1-1 1,-6-1 0,0 1-38,2 2 0,1-1 1,3-3-1,0 3 0,-1-3 0,-1 6 0,-2-3 16,-2 1 1,-2 1-1,4-3-33,-2 1 0,0 3 1,3-3-80,-2 6 1,2-2 7,-3 2 1,-3 0 63,-3 6 1,-3-6-1,-2 0 8,0 2 0,0-4 0,0 2 4,0 2 0,-2-4 0,-3 2 29,-6 2 1,-4-4 0,-2 0 14,1-1 1,-1-3-1,1-5 1,-1 0-5,1 0 0,-1 0 0,1 0 0,-1 0 1,0 0 1,6 0 0,0 0 129,-1 0 0,2 0 0,1-2-9,2-3 0,1-4 1,6-8-59,0 1 1,0-1-1,0-1-84,0-4 1,8 3-1,3-5 1,3 2-36,3 0 1,-1-5-1,3 5 1,1 0-147,2-2 1,0 5 0,-3-3-1,1 6 187,2 5 0,7-4 0,-3 6 0</inkml:trace>
  <inkml:trace contextRef="#ctx0" brushRef="#br0" timeOffset="11">23697 14039 7536,'0'17'-476,"0"-6"1,0 0 417,0 2 1,0 2 0,0 1 0,2 3 80,3 3 0,-3-4 1,3 6-1,-1-2-88,2 0 0,-5 0 0,5-4-23,-4 4 1,-2-3 0,0 3-121,0-4 208,0-9 0,0-1 0,-8-8 0,-1 0 0</inkml:trace>
  <inkml:trace contextRef="#ctx0" brushRef="#br0" timeOffset="12">23647 14188 7243,'-11'-16'0,"2"-1"0,0 1-132,0-1 1,5 1 0,-2-1 430,5 1 1,1-1-1,0 0-219,0 1 0,5-1 0,2 3 0,3 3-161,2 5 0,3-1 0,2-1 75,-1-1 0,1 6 1,-1-3 13,1 4 1,-1 2-1,1 0 1,-1 0-94,1 0 0,-1 6 0,1 1 5,0 2 1,-1 0 0,-1 4 0,-4-2-5,-6 2 0,3 2 0,-3 1 0,-1 1 51,-2 0 1,-4-1-1,-2 1 1,-3-1 25,-2 1 1,3-6 0,-5-2-1,0 0 30,2 0 1,-6-3-1,4 3 7,-4-2 1,-1-1 0,-1-6 97,1 0 0,-1 0-27,1 0 95,7 0-156,1 0 1,10 0-4,4 0 0,-3 0 0,8 2 0,2 1-17,2 3 0,-4 5 0,0-4 0,2 1 15,1-1 1,3 6-1,0-4 1,-1 2 34,1 0 1,-1-5 0,1 3 0,-1 0-102,1 0 1,-1-3 0,1 3-265,-1-2 1,-5-1-148,0-6 1,-5 0 441,5 0 0,0-8 0,6-1 0</inkml:trace>
  <inkml:trace contextRef="#ctx0" brushRef="#br0" timeOffset="13">24027 13692 7734,'-1'-16'0,"-3"-1"-9,-2 1 0,1-1 56,5 1 0,2-1 154,3 0 0,4 6-232,8 0 0,-6 8 0,0-3 5,2 4 0,2 2 0,1 2-50,1 4 0,-6-3 0,-2 8 0,0 2-63,0 2 0,-5 2 1,1-1-1,-3 1 98,-2-1 0,0 1 0,0-1 0,0 1 41,0-1 0,-2 1 0,-1-1 17,-3 1 0,-5-6 66,6 0 1,-1-6 50,6 6 40,0-7 0,2 3-137,4-7 0,3 0 0,7 0 1,1 0-193,-1 0 0,6 0 0,0 0 0,-1 0-809,-3 0 964,6 0 0,2 0 0,7 0 0</inkml:trace>
  <inkml:trace contextRef="#ctx0" brushRef="#br0" timeOffset="14">24705 14122 7734,'-9'7'-1104,"-5"-5"1343,12 6-15,-6-8-1,8 0-69,0 0 0,8 0-147,3 0 1,-2 0-1,2 0 1,2 0-12,2 0 1,1 0 0,1 0 0,-1 0-42,1 0 1,-1 0-1,1 0 1,-1 0-151,1 0 0,-1 0 0,1 0-32,-1 0 1,1 0 0,0 0 226,-1 0 0,1-8 0,-1-1 0</inkml:trace>
  <inkml:trace contextRef="#ctx0" brushRef="#br0" timeOffset="15">25648 13858 7248,'-7'9'-1141,"-1"0"1441,-3-4 1,2-3-225,4 4 0,1-4 5,-7-2 0,0 0 0,-4 1 14,4 5 1,2-4-1,3 5-77,-5 1 0,-3 1 0,-3 7-44,1 1 0,5-3 1,0-1-1,0-2 10,1 2 1,-2 2 0,6 1 0,2 1-8,3 0 0,1-1 0,0 1 0,0-1-32,0 1 0,0-6 0,0 0 47,0 2 1,7-1 0,2 1 0,2-4 9,0-1 1,0-3-1,6-5 11,-1 0 0,1 0 0,-1 0 0,1 0 14,-1 0 1,6 0-1,0 0 1,-1 0 54,-3 0 1,-1-5-1,-1-3 60,1-1 0,-6 4 0,0-6-1,2-2 1,-6 4 0,0-2-30,1-2 1,-7-2 0,7-1-62,-1-1 0,-5 1 0,4-1-134,-5 0 1,-1 1 0,0-1 38,0 1 0,-5-1 1,-3 3-83,-1 3 1,-2-2 0,-5 7-45,-1 3 0,1-5 1,-1 3-1,1 1-17,-1 2 0,-5 2 0,0 0 0,2 0-79,1 0 0,3 0 266,-1 0 0,1 8 0,-1 1 0</inkml:trace>
  <inkml:trace contextRef="#ctx0" brushRef="#br0" timeOffset="16">26111 14023 7770,'0'16'0,"0"-5"20,0 1 0,0-7 108,0 6 1,0 0-1,0 6 1,0-1-206,0 1 1,2-6 0,2 0 0,1 2-20,-1 1 1,-2 3 0,-2-1-923,0 1 1018,0-1 0,-8 1 0,-1-1 0</inkml:trace>
  <inkml:trace contextRef="#ctx0" brushRef="#br0" timeOffset="17">26359 13824 7762,'2'15'15,"3"-4"-198,-3-3 1,7-8 22,-3 0 1,1-2 178,4-4 1,2 3-1,-7-8 31,-3-2 0,5 3 0,-3-1-22,-1-1 0,3-3 0,-1-2-2,-3 1 0,1-1-51,2 1-60,-4-1 56,5 1 24,-7 6 0,0 5 1,0 10 0,0 5 0,0 6 2,0 1 1,0-1 0,0 1 0,0-1 6,0 1 0,0-1 0,0 1 0,0-1 0,0 1 1,2-2 0,1-2-1,3-2-62,-2 1 1,3-2 0,-2 1-158,-1 2 1,3 1-194,-1 3 1,5-6 406,-5 0 0,-1 0 0,-5 5 0</inkml:trace>
  <inkml:trace contextRef="#ctx0" brushRef="#br0" timeOffset="18">26425 14039 7762,'-9'10'-226,"2"4"0,9-12 317,3 4 1,4-4 0,8-4-57,-1-4 0,1 4 0,-1-3 0,1 3-45,-1 2 0,1 0 0,0-2 0,-1-2-11,1-1 0,5-2 0,0 1 1,-2-3 20,-2 0 0,6-13 0,2 3 0</inkml:trace>
  <inkml:trace contextRef="#ctx0" brushRef="#br0" timeOffset="19">26839 13510 7762,'2'-9'-404,"1"2"178,3-1 328,-1 7 0,-3-7 71,4 8 0,-3 0-45,8 0 0,0 0 1,6 0-29,-1 0 1,1 6 0,-2 1 0,-3 2-6,-1 4 0,0 0 0,6 2 0,1-1-26,4 5 1,-3 3 0,3-2 0,-6 4-37,-5 2 0,4 1 0,-4 6 0,2-2-152,-2-3 1,2 3 0,-8-3 0,-1 3-86,-2 2 1,-2-5 0,0-3-1,-2 1-103,-3 0 1,-6-4 0,-11 6 0,-4-1-322,0-1 628,-13 5 0,5-5 0,-16 7 0</inkml:trace>
  <inkml:trace contextRef="#ctx0" brushRef="#br0" timeOffset="20">25516 13610 7032,'-17'0'-845,"6"0"775,0 0 1,0 0 88,-5 0 1,5 0 38,0 0 1,5 0 165,-5 0 1,6 0-184,-7 0 0,7 5 0,-4 2-25,1 3 0,-3-5 0,6 6 0,-1 0-7,-1-2 1,5 6 0,-3-4 0,1 6 12,-1 5 1,3-4 0,-4 4 0,4-2-23,2 2 0,-2-1 0,-1 4 1,-3 1-3,3 0 0,1-4 0,2 3 1,0-1-5,0-3 1,0-1 0,0 0 0,0 2 4,0-2 0,0-1 0,2-3 0,1 1 21,3-1 0,5 1 0,-4-1 0,2 1 44,4-1 0,2 1 0,1-1-11,1 1 0,0-1 0,-1 1 1,1-2 1,-1-4 1,6 3 0,0-3-1,-2 2-36,-1-2 1,-3 2 0,1-7-1,-1-1-41,1 3 0,0-7 0,-1 5 1,1-4-214,-1-2 0,1 0 1,-1 0 234,1 0 0,-1 7 0,1 2 0</inkml:trace>
  <inkml:trace contextRef="#ctx0" brushRef="#br0" timeOffset="21">25582 14618 7409,'7'9'-242,"-5"6"369,13-13 1,-12 5 0,8-7-82,2 0 0,2-5 0,2-1 0,-1 3 58,1 1 1,-1 0-1,3-2 1,1-1-22,2 1 1,5 0 0,-3 1 0,2-3-14,3 3 1,3-1 0,1 0-1,0-1-7,0 1 0,0 0 1,0 1-1,-2-3 6,-3 2 0,3-3 1,-3 2-1,3 1-87,2 2 0,-7-3 1,-2-1-1,-2 1 43,0-3 0,0 6 1,-6-5-1,1 1-4,-1 1 1,1-1 0,-1 5 0,1-3-103,-1-2 1,1 1 0,-1 5 0,1 0-22,0 0 1,5-2 0,0-2 0,-2-1 15,-2 1 0,-1 2 1,-1 2-1,1 0 4,-1 0 1,-5 0 0,0 0 244,2 0 1,-4 0-110,3 0-616,-9 0 417,5 0 145,-8 0 0,7 0 0,2 0 0</inkml:trace>
  <inkml:trace contextRef="#ctx0" brushRef="#br0" timeOffset="22">28922 11542 6742,'9'0'12,"-1"2"-7,-8 4 1,2-4 0,1 5-18,3 0 0,1-3 53,-1 7 0,-3-5 1,7 5 1,-3 1 14,6-4 0,-4 5 31,7-8 1,-4-1 0,-1-8-1,1-3-11,3-2 1,2-2 0,-1-6-1,1 1-35,-1-1 1,6 0-1,2 1 1,0-1 9,0 1 0,4-1 1,-6 1-1,0-1-46,1 1 0,1-1 0,6 2 0,-3 3-106,3 1 0,-5 0 0,1-4 0,0 2-101,0 2 1,-6 7 0,2-1-1,-4 1 6,-1-1 1,-6 3 0,-2-2 194,-2 8 0,-1 5 0,-6 7 0</inkml:trace>
  <inkml:trace contextRef="#ctx0" brushRef="#br0" timeOffset="23">29021 11493 7586,'8'-9'-759,"-6"1"0,5 6 875,-7-3 8,0 3-138,0-5 0,0 9 20,0 3 0,2-1 0,2 7 18,1 2 1,1-4-1,-6 2 1,1 0-15,5-2 0,-4 6 1,5-4-10,0 4 1,-5 1-1,6-1 1,-3-2-43,1-2 0,5-6 0,-4 4 72,2-1 1,-3-3-1,5-5 9,2 0 1,1-2 0,3-1 15,-1-3 1,1-7 0,-1 2 0,1-2-3,0 2 0,-1-3 0,1 3 0,1-4-75,4-2 1,-2 1 0,6-1 0,-2 1-6,-4-1 1,4 3 0,-2 1 0,-2 2-117,-1-2 1,-3 6 0,1-1 141,-1 1 0,1 5 0,-1-5 0</inkml:trace>
  <inkml:trace contextRef="#ctx0" brushRef="#br0" timeOffset="24">25995 10864 7359,'-9'-7'-1432,"0"5"1504,3-3 0,3 3 120,-8 2 20,7 0-147,-3 0-5,7 0 326,0 0-335,-8 0 0,-1 5-61,-7 1 1,5-1-1,0-5 2,-2 0 1,-2 6-1,-2-1 3,1-1 1,-1 0-1,1 0 1,-2 1 36,-5-1 0,5-1 0,-6 1 0,2 2 2,0-3 1,0 5-1,4-3 1,-3-1-30,-1-2 1,-1 3-1,2 1 1,-1-1-7,2 2 0,-4-5 1,2 6-1,2-3 8,2 1 0,1-1 1,0-5-1,1 0 2,-1 0 1,6 2 0,0 2-27,-2 1 0,4 1 0,-2-6-13,-2 0 0,-1 5 1,-3 3 28,1 1 1,-1-6-1,1 5 1,-1-3-12,0 1 0,1 5 0,-1-4 0,1 1 58,-1-1 0,1 4 0,-1-4 0,1 1-3,-1-1 0,1 0 0,-1-3 24,1 2 0,5-1 1,1-3 67,3 3-88,-6-3 0,9 11-66,-7-7 0,8 6 7,-3-1 0,4-1 1,2 1-4,0 2 1,-1-4 0,-3 2 11,-2 2 1,1 1 0,5 3-1,0-1 1,0 1-1,0-1 1,-2 1 1,-3 0 1,3-1 0,-4 1 0,4-1 0,2 1 0,0-1 1,-1 1-1,-5-1 0,4 1 0,-3-1 0,3 1 0,2-1 0,0 1 1,0 0-1,0-1-17,0 1 1,0 5-1,0 0 1,0-2 8,0-2 1,0-1-1,0 1 1,0 2-2,0 2 0,0 0 1,2-5-1,1 0-50,3-1 1,-1 6 0,-5 0 0,0 0 35,0 2 0,0-5 1,0 4-1,0-1-37,0 0 0,0 6 1,0-4-1,0 0 68,0 0 0,0-2 1,0-4-1,0 2 21,0 2 1,0 0 0,0-5 0,0 0 16,0-1 0,0 1 1,0-1-1,2 1 12,4-1 0,-4 1 0,5-1 3,0 1 1,-5-1 0,5 1 0,-1-1 6,-1 1 1,6 1 0,-3 3 0,1 1-14,4-2 0,-4-6 1,2 1-1,2 4-52,2-1 1,3-5 0,2-2 0,2 2 30,-1 1 1,4-3-1,3-1 1,3-3-90,2-3 1,2-3 0,4-1 0,5 0-144,3 0 1,9-7 0,1-6-1,1-5-521,5-4 719,8-8 0,5 5 0,6-8 0</inkml:trace>
  <inkml:trace contextRef="#ctx0" brushRef="#br0" timeOffset="25">25632 10782 6135,'-10'0'945,"3"0"-720,7 0-432,0 0 184,7 0 1,-3 0-1,7 0 19,2 0 0,2 0 0,1 0 0,1 0 13,-1 0 1,1 0-1,-1 0 1,3 0-5,3 0 1,-2 0 0,6 0 0,-1-2-10,1-4 0,2 5 0,5-5 0,0 4-18,0 2 1,-6-2-1,1-1 1,1-3 12,3 3 0,-1 1 1,-2 2-1,-1 0-14,1 0 0,1 0 1,-1 0-1,-3 0 39,-2 0 1,5 0 0,-1 0 0,1 0 2,-1 0 1,3 0-1,-6 0 1,3 0-11,0 0 1,-3 0 0,5 0 0,-3 0-8,3 0 1,-1 0-1,0 0 1,-1 0-5,1 0 0,3 0 0,1 0 0,0 0-8,0 0 1,0 0-1,2 0 1,2 0 6,1 0 1,1-6 0,-4 1 0,1-1 21,3-1 1,1 5 0,-3-5 0,4 1 1,1 1 1,-4-3 0,5 5 0,-1-3-2,0 2 0,-5-3 1,2 2-1,-5 1-6,0 2 1,4 0 0,1-1 0,-1-3 12,3 2 0,-6-3 0,5 1 0,-1 1 2,-1-2 1,1 3-1,-6-5 1,0 1-1,0 5 0,4-5 1,-2 1-1,-4 0-6,0-1 0,0 1 1,2 3-1,1-1-28,-1 1 1,0-3-1,0 1 1,-2 1-9,-3-3 0,3 7 0,-5-5 1,1 4 23,1 2 0,-6-2 1,3-1-1,-1-3 29,-3 2 0,2 3 1,-1 1-1,1 0-12,0 0 0,-4 0 0,3 0 0,-2 0-24,2 0 0,-4 0 0,5 0 0,-5 0 1,-2 0 1,3 0 0,1 0 0,2 1 5,-2 5 0,-1-2 1,-1 5-1,2-2-29,2-3 1,0 5 0,-5 2 14,-1 4 0,1-4 0,-1 0 2,1 2 0,-2-4 0,-2 0 0,-4 0 9,-2 0 1,6 2-1,-2 6-20,4 0 0,-1-1 0,-1 2 0,-4 3-21,-1 1 1,3 0 0,-4-4 0,0 2 11,1 2 1,3 6-1,-4-4 1,2 2 20,4 3 0,0-5 0,0 0 0,-2-2 1,2 0 0,2 5 0,-1-3 1,-1 0-2,-2 0 1,-2 4-1,4-4 1,-2 1 11,2 5 1,-4-5 0,2 1 0,0 0 4,-1 0 0,2-4 0,-4 5 0,-1 1 0,0-3 1,6 5-1,-4-6 1,3 0-12,-1-1 0,-6 5 0,4-4 0,0 0-10,1 0 0,-5 0 0,4-4 1,-1 2-15,-5-2 0,-1 4 0,-2-2 1,0-2-3,0-1 1,0-3-1,0 1 1,0-1 15,0 1 1,-5-1 0,-3 1-1,1-1 18,0 1 1,-6-1-1,4 1 1,-2-2-15,0-4 1,-1 3 0,-4-3 0,-1 4-20,1 2 0,-1-6 1,-1 0-1,-2 2-3,-2 1 0,-8 1 0,3-2 0,-4-2 28,-3 2 1,1-4 0,0 0-1,0 0-4,0 0 0,-5 1 1,-3 2-1,1-2-7,-1-3 0,-3 4 0,4-5 0,-2-1 2,-4 2 0,-4-3 1,-3 5-1,-4-1-37,-2-5 1,-2 6 0,-7 1 0,0 1 90,2 0 1,-9-6 0,9 4-1,-4 1-13,-4-1 0,6 0 0,-3 4 0,3-2-18,2 2 1,1 0-1,3-1 1,3-1-64,2 2 0,-5 2 0,3 2 0,-2-1-30,1 1 1,4-1 0,-4 1 0,-1-1 44,2 1 0,-5-1 0,2 1 0,-5-1 37,1 1 0,-7-2 0,10-3 0,-1 0 6,-6 0 1,10-2 0,-5 1 0,6 0-38,6-2 0,-4 4 1,2-6-1,2 0-64,1 1 0,-3 3 0,0-4 1,2 0-18,1 1 0,3-1 0,-1-1 0,2 3-36,4 0 1,-2 0-1,8-5 1,1 1 138,2-1 0,2 5 0,0 0 0</inkml:trace>
  <inkml:trace contextRef="#ctx0" brushRef="#br0" timeOffset="26">29832 10831 6956,'11'-5'-333,"0"-1"586,-8 1-31,5 5-114,-8 0 1,2 0-111,3 0 0,3 2 1,4 1-49,-1 3 0,-5 5 0,3-4 11,-2 2 0,6 2-21,-2 6 1,4-2 0,2-2 30,-1-2 0,-5-8 0,0 3 27,2-4 1,-4-2 0,2 0 36,2 0 1,-4 0 0,0-2 0,1-2-9,-1-1 1,2-6-1,5 3 1,1-1-19,-1-4 1,1 0-1,1 0 1,3 2 13,1-1 1,2-3 0,-4-2 0,4-1 66,1-4 1,-3 4 0,6-6 0,0 2-46,-3 0 1,7-2 0,-5 3 0,2-1-106,-1 2 1,3 2-1,-3 1 1,1 1-2,-1-1 1,-4 2 0,-8 3-1,1 2 25,-1 3 0,-5-4 1,0 6-14,2 1 10,-5 2 10,-1 2 12,-7 0-32,0 0-97,0 7 36,-7 3 0,5 1-33,-4 0 0,4-6 52,2 6 1,0-5 0,-1 3 90,-5-2 0,4 6 0,-5-4 0</inkml:trace>
  <inkml:trace contextRef="#ctx0" brushRef="#br0" timeOffset="27">29749 10666 6705,'0'11'-167,"0"0"254,0-7-28,0 3 0,2-7 15,3 0 0,-3 2-48,4 3 0,-3-3-49,3 4 0,-2 3 3,7 2 0,-8-2 27,3 2 0,-2-5 1,1 5 0,-1-6-6,7 6 0,0 0-30,5 6 1,-1-6 0,-2-2 0,-4 0-4,-2 0 0,1-3 1,-5 5-5,3 2 1,1-4 179,-1 2 170,-4 0-254,12-2 0,-4-1-90,6-8 1,-5 0-1,-2-2 54,-1-4 0,4-1 1,0-6-16,2 2 0,6 0 0,1-6 0,-3 1-3,2-1 1,2 3 0,-2 1 0,4 2 19,2-2 0,-6-2 1,4-1-1,-2-1 14,0 1 0,6 1 0,-6 2 0,-2 2-16,-2-2 0,-1 0 0,0 0 1,-1 4-8,1 2 1,-6-4 0,0 4 0,2-3-23,1-3 0,-3 4 0,0-2-46,2-2 1,2 1-1,0-1 1,-3 4-62,-1 1 0,-5 3-630,5 5 558,-7 0 0,3 1 183,-7 5 0,-7 3 0,-3 8 0</inkml:trace>
  <inkml:trace contextRef="#ctx0" brushRef="#br0" timeOffset="28">28658 12336 7531,'0'-9'-1146,"7"2"1484,-5-1 18,5 6-290,-7-5 1,2 7-34,4 0 8,-5-7 0,14 5 1,-6-5 6,0-1 0,1 6 1,-5-3 55,6 3 1,4 2-83,1 0 0,1 0 0,0 0-22,-1 0 1,1 6-1,-1 1-13,1 2 1,-6-3 0,0 3 0,0 0 0,-2 0 1,6-3 0,-6 5 0,2 0-11,0-2 0,-2 6 0,4-4 0,-4 3-13,-2 3 0,6-1 1,-4 1 24,1-1 0,3 1 0,-6 0 1,0-1-1,1 1 1,-1-1 0,-3 1-1,1-1 43,-1 1 0,3-6 1,0 0-1,1 2 24,-1 1 0,1 3 0,-5-1 0,3 1 49,-3 0 0,1-1 0,0 1 0,1-1-12,-1 1 1,-2-1 0,-2 1 0,0-1-25,0 1 0,0-6 0,0 0-18,0 2 1,0 1 0,0 3-37,0 0 1,0-1 0,0 1-27,0-1 0,0 1 1,0-1-8,0 1 1,0-1-115,0 1 1,0-6-209,0 0-719,0-7 672,0 3 0,-2-7 386,-4 0 0,-3-7 0,-7-3 0</inkml:trace>
  <inkml:trace contextRef="#ctx0" brushRef="#br0" timeOffset="29">28873 13080 7757,'9'0'-1245,"-2"0"1347,-7 0 1,2 0-73,4 0 1,-3 0-15,8 0 1,0 0 55,6 0 1,-1 0-10,1 0 1,-1 2 0,1 2-9,-1 1 1,-4 1-1,-1-6-29,1 0 1,-2 5 0,1 1-27,1-2 1,-2-1 25,1 3 0,0-4-310,5 3 1,-5-3 30,0-2 253,0 0 0,6 0 0,-1 0 0</inkml:trace>
  <inkml:trace contextRef="#ctx0" brushRef="#br0" timeOffset="30">29303 12915 7757,'0'9'-472,"-8"6"1,5-6 494,-8 8 0,7-1 1,-2 1-1,5-1-368,1 1 1,-6-1 344,1 1 0,-8 7 0,3 1 0</inkml:trace>
  <inkml:trace contextRef="#ctx0" brushRef="#br0" timeOffset="31">29055 13659 7757,'9'-7'-253,"-2"3"-311,-7-7 0,0 0 576,0-5 0,0-1 83,0 0 1,0 6 89,0 0 0,0 0-93,0-5 1,-2 7 0,-1 1-34,-3 1 0,-1 5-27,1-3 1,3-3-69,-8 3 1,-1-1 22,-4 6 1,1 2 0,2 2 0,2 1 17,-1-1 0,-3 5 0,-2 2 16,1 4 0,1-4 1,2 0-1,4 2-9,2 1 0,-4 3 1,3 0-1,1-1-12,0 1 1,1-1 0,6 1 0,0-1 3,0 1 0,0 5 0,0 0 1,0-2 27,0-2 1,6 4 0,1 1 0,2-3-20,4-2 1,2 0 0,-1 3 0,-1 1-26,-2-2 0,0-2 0,6-1 0,-1-1-91,1 1 0,-1-2 1,1-3 21,-1 0 0,1-3 0,0 2 14,-1-6 0,1-3 7,-1-2 0,-1-2 1,-2-3-1,-4-6-8,-2-4 0,4-2 0,-5-1 0,-1-2-4,3-2 1,-7-6 0,7 4 0,-3 0 8,1 1 1,5-5-1,-6 6 1,-1 2 120,-2 1 0,3 8 0,1 0 422,-2-2-339,5 6 1,-6 0-76,9 7 1,-9 2-1,5 1 1,-3 5-5,1 1 1,-1 2 0,-3 4-1,2-3 30,1-1 0,6 0 0,-4 6 1,1 0-107,-1-1 1,1-1 0,-3-2-149,6-2 1,-2-2 0,0 4 0,1-4-86,-1-2 1,-4-1 0,6-6-229,2 0 475,-5 0 0,6-8 0,-5-1 0</inkml:trace>
  <inkml:trace contextRef="#ctx0" brushRef="#br0" timeOffset="32">29501 13659 7647,'-9'2'-495,"3"3"417,5 6 1,1 4 0,0 2 0,0-1 91,0 1 0,0-1 0,1-1 0,3-2 25,2-2 1,6-2 0,-2 4-69,-1-2 1,5-7 32,-3 1 0,4-3 17,2-2 0,-3-7 0,-1-4-17,-2-4 1,-2-2 0,3-1 24,-7-4 1,-3-2 0,-2-3-1,0 4 40,0 5 1,0 0 0,0-2-13,0-3 0,-7 1-76,-5 6 1,-2 7-1,-1 1 1,2 3-212,2-1 1,0 3-1,-5 8 142,-1 6 1,6-2 0,2 2 87,2 2 0,-6 2 0,4 2 0</inkml:trace>
  <inkml:trace contextRef="#ctx0" brushRef="#br0" timeOffset="33">29881 13494 6897,'17'-9'38,"-8"-1"428,-3 5-391,-5 3 1,-8-5-96,-4 7 1,2 2-1,0 3 15,1 6 1,-3 4-1,6 1 1,1 1-17,2-1 1,2-5-1,0 0 1,0 2-28,0 2 0,0 2 0,2-3-61,4-3 0,-3-2 1,8-5 22,2 2 0,2-1 0,1-5 69,1 0 1,-2-2-1,-2-1 1,-2-5 27,1-1 1,3-2 0,2-5 0,-1-1-11,1 0 0,-3 1 1,-1-1-1,-4 1 64,-1-1 0,3-1 0,-6-2 6,-1-2 1,-2 0 0,-2 5-53,0 1 0,-2 1 1,-3 2 1,-6 2 0,-4 7 1,-2-1-1,1 3-147,-1 2 1,3 7 0,1 4-1,2 4-557,-2 2 683,-2-8 0,-1 13 0,-1-4 0</inkml:trace>
  <inkml:trace contextRef="#ctx0" brushRef="#br0" timeOffset="34">30510 13262 7681,'-17'0'-222,"1"0"143,-1 0 1,1 0 0,-1 0-1,1 2 99,-1 4 1,2-3 0,2 6 0,2-1 4,-1-5 0,2 5 0,1-1 0,0 1-65,0-1 0,5 6 0,-1-2-22,3 3 0,2 3 29,0 0 1,7-3 17,4-3 0,4-3 1,1-8 13,1 0 1,-1-2 0,1-4-66,0-5 1,-1-2 0,1-1-28,-1-3 1,1-1-1,-1-10 1,-1 6 37,-4 4 1,2-4 0,-8-2 0,-1 0 30,-2 0 0,-2-5 0,0 1 0,0-1 156,0 1 0,0-1 0,0 5 1,0 0-8,0 0 1,-6 2 0,-1 7 0,0 2 50,-1 2 0,-5 8-175,2-3 1,4 6 0,0 6 0,1 5 10,1 4 0,-1 8 0,6 5 0,0 3-30,0 2 1,0 0 0,2 0-1,4 0-61,5 1 0,3-3 0,3-4 0,-1-5-185,1-3 0,-1-1 0,1 1 264,-1-3 0,1 4 0,0-11 0</inkml:trace>
  <inkml:trace contextRef="#ctx0" brushRef="#br0" timeOffset="35">31006 12667 7480,'-7'16'-272,"5"1"0,-4 1 378,4 4 1,2-1 0,0 6 0,0 3-16,0 1 1,6 2 0,1 0-1,2 0-137,4 0 0,0-5 0,0-3 0,-2-1-62,2-3 1,-4 2 0,0-1 0,0-3-157,1-6 0,-7 1 1,5-4 263,-1-1 0,-5-2 0,5-7 0</inkml:trace>
  <inkml:trace contextRef="#ctx0" brushRef="#br0" timeOffset="36">30940 13031 7534,'-9'-2'-212,"3"-4"1,4 3 0,2-8 228,0-2 0,8 4 0,3-2 1,3-2 12,3-2 1,1 4-1,2 0 1,2 0 12,-1 2 1,3-4 0,-2 7-1,-2 3-8,-2 1 0,-1-4 0,-1 1 0,1 1-30,-1 2 1,1 10 0,-1 3-1,-1 3 9,-4 3 0,4 1 0,-6 3 1,2 1 19,0-2 0,-7-2 0,3-1 0,0-1 46,4 1 0,-1-8 49,1-3 0,-6-5 39,6-1 0,0-1 0,4-5 0,-2-3-94,-2 0 0,-6-12 0,4 5 0,-1-3-58,-4 1 1,3 0 0,-2-2 0,-1-3-233,-2 3 0,-4 2 0,-2 1 0,-3 3-673,-2 3 889,-2 3 0,-20 1 0,-4-2 0</inkml:trace>
  <inkml:trace contextRef="#ctx0" brushRef="#br0" timeOffset="37">30626 14039 7693,'9'-7'-147,"-2"-2"78,0 0 0,-5-6 1,4 4-31,-4-4 1,-1 1 0,3 1 0,2 2 135,-3-2 0,-1 4 0,-2-2 131,0-2 1,-7 4-107,-4-2 0,2 1 0,-2-1-7,-2 6 0,3 3 1,-1 2-59,-1 0 0,-3 0 0,-2 2 1,1 3-159,-1 6 0,1 4 0,1 3 0,2 3 91,2 1 1,6 2 0,-5-4 0,3 2 50,3-2 0,3-2 0,1-1 0,0 0 27,0-1 0,1-1 0,5-2 1,5-2 1,4-8 0,1 3-1,1-4-21,-1-2 1,1 0 0,-1 0 0,1-2-90,-1-4 0,-1 3 1,-2-8-1,-2 0 30,2 1 0,-4-4 0,0 3 69,-1-4 1,-1-5 0,-3 1 0,1 5 52,-1-1 1,-2 0 0,-2-1 39,0-1 0,0 6 261,0 0-128,0 8-191,0-5 0,-2 8-50,-4 0 0,4 8 16,-3 3 0,5 3 0,4 3 1,1-1-2,-1 1 1,0-1 0,-1 1 0,3-1 11,-3 1 1,5 0-1,-3-1 1,1 1-9,1-1 1,-3 3 0,5 3 0,0 5-21,0 4 0,-3 2 0,3 0 0,0 2-22,0 4 0,-3-4 1,3 5-1,-2-1-57,-3-1 0,3 1 1,-1-6-1,-2-2-18,-3-3 0,-1 1 0,0-7 1,0-1 33,0-3 0,-5-7 0,-2-2 81,-3-1 0,-1-3 0,-3-7-6,3-3 0,-2-4 1,5-8-1,-1 0 26,-4 1 0,1-6 1,-1 0-1,2 0 79,-2-2 0,4 4 0,-1-6 0,3 0-9,3 0 0,-3-1 1,2-4-1,1 1 8,2 3 0,2-6 1,0-6-1,0 2-97,0 2 1,7 2 0,3 0 0,1 0-147,0 0 1,-2 2-1,4 2 1,-2 3-420,2 2 564,1-6 0,10 5 0,2-8 0</inkml:trace>
  <inkml:trace contextRef="#ctx0" brushRef="#br0" timeOffset="38">30923 13824 7692,'-11'6'-74,"0"0"1,6-1-549,-6-5 614,7 0 1,-3 4 0,7 5 88,0 7 0,0 10 1,1-2-1,3 2 13,2 3 0,5 1 0,-4-1 0,2-3-41,4-2 0,-4-2 0,2-6-39,2 1 0,2-3 54,1-3 0,-5-3 72,0-8 1,-7-2 0,2-4-94,-5-5 0,-1-3 1,0-5-1,0-1-31,0-2 1,-5-2 0,-2 2-1,-3-4-78,-3 1 1,-1 1-1,-5 7 1,-1 1-205,-2-1 1,0 2 0,6 4-1,-3 6 266,-3 3 0,4 2 0,-6 0 0</inkml:trace>
  <inkml:trace contextRef="#ctx0" brushRef="#br0" timeOffset="39">30245 14916 7062,'-16'9'152,"-1"-3"0,6-5-113,0-1-104,7 0 1,-3 2 55,7 4 1,2-4 0,3 3 20,6-3 0,4-2 0,3 0 1,3-2 57,1-3 0,7 3 0,-1-6 0,3 1 19,2-4 1,2-4 0,2-1-1,5-1 13,6 1 1,-2-1-1,9 1 1,-6-1-86,-5 1 0,4-1 1,-4 1-1,4-1-146,2 0 0,-3 3 0,-2 1 0,-7 2-183,-3-2 1,-2 4 0,0 0 0,-2-1 145,-3 1 1,-4 4-1,-8-4 1,1 1 165,0 5 0,-8-7 0,-2 1 0</inkml:trace>
  <inkml:trace contextRef="#ctx0" brushRef="#br0" timeOffset="40">30377 14982 7666,'-16'9'-618,"-1"0"75,1-3 727,7-4-166,1 5 0,10-7 159,4 0 0,3 0 0,7-2 1,1-1-61,-1-3 1,8-5 0,4 4 0,3-2-87,2-4 0,6-2 1,1-2-1,2 1-49,4-1 1,2-5 0,2 0 0,-1 2-210,1 2 0,-2 1 0,-2 1 0,-2 1 227,2 4 0,-6-11 0,1 3 0</inkml:trace>
  <inkml:trace contextRef="#ctx0" brushRef="#br0" timeOffset="41">13924 5837 6141,'0'-9'31,"0"2"0,0 5 342,0-4-361,0 5 0,2-7-107,3 8 1,-1 0 59,7 0 1,0 0 0,5 0 40,1 0 1,-1 0 0,1 0 32,-1 0 0,1-5 0,0-1 1,-1 3 34,1 1 1,-1-4 0,3-1 0,1 0-53,2-1 0,7-3 1,-1 4-1,1-1-29,-1 1 0,3-4 0,-4 6 0,5 1 5,1 2 1,-2-3-1,-2-1 1,-3 2-37,-2 3 1,4 1-1,-6 0 1,0 0 26,2 0 0,-6 0 0,4 0 0,-2 0-9,2 0 1,-3-6 0,3 1 0,-4 1-36,-1 2 0,-1 2 0,1 0 0,-1 0-81,1 0 1,-1 0 0,1 0 135,-1 0 0,1 7 0,-1 3 0</inkml:trace>
  <inkml:trace contextRef="#ctx0" brushRef="#br0" timeOffset="42">14006 5837 8089,'11'-1'-258,"0"-3"-252,2-2 0,2-5 0,2 6 477,-1 1 0,2-3 0,3 1 0,1 3 56,-2 1 1,4 0-1,-2-2 1,0-1 2,2 1 1,-4 2-1,6 0 1,-2-1 4,-4-3 1,4 1 0,-2 5-1,0-2 3,2-4 1,-6 5-1,4-5 1,-4 2-10,-1-1 0,0 3 0,-1-4 0,1 5 3,-1 1 1,1-2-1,-1-2-133,1-1 1,-1-1 0,1 6-14,-1 0 0,-5 0 28,0 0 1,-5 0-122,5 0 211,-7 0 0,10-7 0,-4-2 0</inkml:trace>
  <inkml:trace contextRef="#ctx0" brushRef="#br0" timeOffset="43">14056 5837 7252,'11'0'-555,"0"0"1,2 0 496,2 0 1,1-5-1,3-1 1,1 3 55,2 1 1,5-4 0,-3 1-1,2-1 23,3-1 0,-3 5 0,0-3 1,-2 1 52,-4-2 0,4 5 0,0-5 1,0 4-61,-1 2 0,1 0 0,-3 0 0,2 0-11,3 0 0,-4 0 1,4 0-1,0 2-18,-1 4 0,-4-5 1,1 5-1,-4-2-26,-1 1 0,-1-3 41,1 3 0,-8 5 0,-2-1 0</inkml:trace>
  <inkml:trace contextRef="#ctx0" brushRef="#br0" timeOffset="44">12601 5540 7952,'0'16'-799,"0"-5"0,2-2 820,3-1 1,-1-3 0,5-7 75,-2-3 1,6-4-1,-2-8 1,6-1-60,5-4 1,0 0 0,9-9 0,6-4-143,3 0 0,6-8 1,9-1 103,6-3 0,3-3 0,2 0 0</inkml:trace>
  <inkml:trace contextRef="#ctx0" brushRef="#br0" timeOffset="45">13610 8781 7805,'-2'9'-1640,"-4"-3"1640,4-5-202,-5-1 276,7 0 1,-2 0 89,-3 0-18,3 0-154,-6 0 39,8 0-218,0 0 197,8 0 1,1 0 0,8 0 0,-1 0 14,1 0 0,-1 0 0,2 0 0,3 0 8,1 0 1,5-5 0,-3-1 0,2 1 0,3-2 1,-3 3 0,2-5 0,1 1-11,2 5 1,2-5 0,-1 1-1,-3 0 16,-1-1 0,-3 3 0,3 5 1,-4-2-23,0-4 0,-4 5 0,5-5 0,-1 4-48,-3 2 1,-3 0 0,0 0 0,3 0 13,1 0 1,0 0 0,-6 0-10,1 0 1,-6 0 0,0 0-111,2 0 26,-6 0 1,6 2-61,-8 4 1,3-5 41,-3 5 1,-1-4 126,7-2 0,-7-8 0,3-1 0</inkml:trace>
  <inkml:trace contextRef="#ctx0" brushRef="#br0" timeOffset="46">13676 8880 8035,'0'9'-2001,"0"-1"1990,0-8 0,7 0 41,4 0 0,4 0 0,1 0 45,1 0 0,-1 0 0,1 0 1,-1 0 0,1 0 0,-1 0-36,1 0 1,5-6 0,0 1-1,-2 1-34,-1 2 1,3-3 0,2-1 0,0 1 14,-1-3 0,5 6 0,-6-3 0,-2 3-65,-1 2 0,3 0 0,0 0 62,-2 0 0,-2 0 1,-1 0 23,-1 0 1,1 0-1,-1 0-25,1 0 1,-6 0-1,0 0-20,2 0 1,-4 0 5,2 0 41,-7 0 75,3 0-250,-7 0-667,0 0 640,7 7 1,-5-3 157,4 7 0,-4-7 0,-2 3 0</inkml:trace>
  <inkml:trace contextRef="#ctx0" brushRef="#br0" timeOffset="47">13262 11013 7864,'0'9'-2120,"0"-1"2120,0-8 0,-5 2 0,-3 1 41,-1 3 1,6 1 0,-5-3 32,1 1-65,5 1-14,-5-6 39,7 0 1,-2 0 129,-4 0-68,4 0-75,-5 0-8,7 0 49,-7 0-23,5 0-182,-5 0 65,7 0 49,0 0 27,0 7 89,7-5 1,2 5-56,8-7 0,-6 0 0,0 0-32,2 0 1,1 0 0,3 0 20,-1 0 0,-5 0 1,0 0-1,2 0-10,2 0 1,1 0 0,1 0 0,0 0-8,-1 0 0,1 0 1,-1 0 9,1 0 0,-1 0 0,3 0 1,1 0-1,2 0 10,-2 0 0,0-1 1,0-3-1,3-2-21,-3 3 1,4 1 0,-2 2-1,-2 0 8,-2 0 1,4 0-1,2 0 1,0 0-15,0 0 0,4 0 0,-5 0 0,1 0-3,0 0 0,6 0 1,-3-2-1,3-2 2,-3-1 0,3-1 0,-7 6 0,1 0 2,0 0 0,4 0 1,-6-1-1,-2-3 6,-2-2 0,4 1 0,0 5 0,-1 0-1,-3 0 0,0 0 1,3-2-1,1-2-32,-2-1 1,-2-1 0,-1 6 0,-1 0-110,1 0 0,-6 0-27,0 0 0,-2 2 80,2 4 0,-4-3 21,-7 8 64,-7 0 0,-9-1 0,-10-3 0</inkml:trace>
  <inkml:trace contextRef="#ctx0" brushRef="#br0" timeOffset="48">13097 11129 6228,'0'9'-177,"0"-1"265,0-8-40,0 0 0,7 0-46,4 0 0,-2 0 1,2 0 35,2 0 0,2 0 0,2 0 0,-1 0-21,1 0 1,-1 0 0,1 0 0,-1 0 22,1 0 1,5 0 0,0 0 0,-2 0-12,-2 0 1,-1 0 0,1 0 0,3 0-8,1 0 0,5 0 1,-3 0-1,0 0-9,0 0 0,5 0 0,-1 0 0,3-2 1,2-4 0,0 4 1,0-3-1,0 3-20,0 2 0,6 0 1,0 0-1,-3 0 10,-1 0 1,-2 0 0,0 0-1,0 0-44,1 0 1,-3 0-1,-2-2 1,-3-1 32,-2-3 0,3 0 0,-5 6 0,-1 0-7,-3 0 0,-2 0 0,1 0-19,0 0 0,-6 0 1,0 0-116,1 0 1,-2 0-173,1 0 320,-8 0 0,-3-7 0,-9-2 0</inkml:trace>
  <inkml:trace contextRef="#ctx0" brushRef="#br0" timeOffset="49">12039 10253 6370,'11'0'-11,"0"0"0,-8 1 5,3 5 1,1-2 0,0 7 5,3 2 0,-5-1 1,4 1-1,-1-2-1,-5 2 0,7-4 1,-1 2-1,2 0 0,0-1 0,-6 2 1,5-4 45,-3 1 1,6-5 67,-2 1 0,3-3-89,3-2 1,-6 0 0,-2-2-1,0-2-1,1-1 0,-5-6 0,4 4 0,0-3-35,1-2 1,1-3 0,5 0 0,1 2-8,-1 2 0,1-5 0,-1-6 1,1 0 19,-1-2 1,6 4 0,1-6-1,-1 0 20,1 0 1,-2 4-1,4-5 1,1-3-15,0-1 1,0 0-1,3 1 1,-1 3-3,1-2 0,2-3 0,2-1 0,-2 2-2,-3 3 1,3-1-1,-5 5 1,0 0 33,-4 0 0,-4 4 0,-3 7 0,-2 2 9,-2-2 1,-6 6-1,4 0 26,-1-1-161,-3 6-222,-5-5 0,0 9 116,0 3 1,0 5 0,0 6 194,0 1 0,0-1 0,0 1 0</inkml:trace>
  <inkml:trace contextRef="#ctx0" brushRef="#br0" timeOffset="50">12105 10319 7666,'0'16'-854,"-6"-5"1,1 0 755,1 2 1,2-4 133,2 2 0,0-5 90,0 5-10,0-7-67,0 10 0,0-10 65,0 7 28,0-7-68,0 3 0,8-7-52,3 0 1,-2 0 0,2-2 0,3-3-32,7-6 0,4-11 0,10-6 0,6-3 9,8-2 0,16-15 0,10-3 0</inkml:trace>
  <inkml:trace contextRef="#ctx0" brushRef="#br0" timeOffset="51">17677 4729 5741,'10'0'129,"-5"0"1,-9-1-83,-1-5 1,-2 4-35,1-3 0,-3 3 11,-8 2 1,6 0 79,0 0 1,6 0 56,-6 0-118,0 0 1,0 0 7,0 0 1,5 0-100,-5 0 1,6 0 29,-6 0 1,0 0 36,-6 0 1,6 0 0,0 0 36,-2 0 0,-1 0 0,-3 0-16,0 0 1,1 2-1,-1 1-27,1 3 1,-1 1 0,1-1-46,-1 5 0,1-2 0,-1 0 0,2 0-20,4 1 0,-3-5 0,3 4 40,-4-1 0,-2 3 0,1-6 47,-1-1 0,1-2 1,1-1 94,4 5 0,2-4-164,3 3 0,3 3 1,-6-1-24,1 2 0,-3-3 0,4 3 42,-2-2 1,3 4-1,-3-3 9,2 1 0,-1 0 0,5 4 24,-3-2 1,-7 0 0,4 5-13,0 1 0,0 0 0,5-1-22,-2 1 1,-1-3 0,3-1-1,-1-2 5,1 2 0,1 0 0,-1 0 1,-3-2 3,-3 2 1,5 1 0,-4 3 12,1-1 1,-3 1 4,6 0 1,-6-1-7,5 1 1,1-1-6,5 1 1,0-1-1,0 1 0,0-1 0,0 1-1,0-1 1,0 1-1,0-1 5,0 1 0,2-6 0,1 0 1,3 2 1,1 0-1,-3 0 13,1-2 1,6 0-9,-5 5 1,1-1 0,-3-2 73,1-2 1,3-2 0,-5 4-54,3-2 0,5-6 0,-4 5 0,1-1-50,-1 0 1,4-4 0,-4 5 0,1-1-20,-1 0 1,4-4 0,-4 7 0,3-1 22,2-2 0,-2 4 1,-1-6-1,0 0 6,0 1 1,-3-1 0,5-1 36,2 5 0,-4-2 0,2 2 0,0 0-16,5 5 1,-1-5-1,-2-1-1,-2-3 0,-6 4 0,7-4 8,0 2 1,-2-5 0,1 2-1,0-3-8,-2 3 1,5-4 0,-2 3 0,2-3-10,3-2 0,-6 5 0,0 1 0,2-2 3,1-2 1,3 3 0,-1 1-1,-1-1-18,-4 2 1,9-3 0,-1 5 6,5-1 1,-4-3-1,2-5 1,-4 0 6,-1 0 0,-1 6 0,1-1 1,-1-1 2,1-2 1,-1-2-1,1 0 1,0 0-3,-1 0 1,1 0 0,-1 0-1,1 0-2,-1 0 1,1 1 0,-1 3-1,1 2-3,-1-3 1,3-1 0,1-2-1,2 0 1,-2 0 1,-1 0 0,-3 0 0,1 0 10,-1 0 1,6 0 0,0 0 0,-1 0-1,-3 0 0,0 0 0,2 0 0,3 0 20,-3 0 1,4 0-1,-2 0 1,0 0-20,2 0 1,-1-2 0,7-1 0,-4-3 2,-3 2 0,5-3 1,-4 2-1,0-1-5,0-1 0,0 5 0,-4-4 0,2 3-4,-2-3 1,4 4 0,-2-3 0,-2 1 4,-1-1 1,3 3-1,0-4 1,-2 3-16,-2-3 1,-1 4-1,1-5 1,2 1 7,2 1 0,0-2 0,-5 3 0,1-3-5,4-3 0,-3 5 0,5-4 1,0 0-43,3-1 1,-1 1 0,1-4 0,1 2-12,-2-2 1,-1 4 0,-4-2 0,3 0 19,1 2 0,-5-6 0,4 4 0,-2-2 32,0 2 1,1-3 0,-7 3 0,1-2 23,-1 2 1,1-4-1,-1 4 1,1-4 25,-1-1 0,1-1 0,-1 1 36,1-1 1,-6 1 0,-2-1-1,0 2-67,0 4 0,-5-3 1,3 3-35,1-4 0,-6-2 0,3 1-3,-3-1 1,-2 1 0,0-1 0,0 1 13,0-1 1,0-5-1,0 0 1,-2 0 12,-3-2 0,1 4 0,-5-6 0,0 1 10,-1-1 1,7 6 0,-5-4 0,1 2-47,-4 0 0,2 0 0,0 5 0,-1 0 20,1 1 1,0-1-1,-4 3 1,2 1-48,-2 2 0,-7 0 0,-2-4 1,2 2 68,2 2 0,-5 2 1,1-4-1,2 2 25,2-2 1,1 4 0,1 0 0,-1 0-27,1 0 1,-1 3 0,1-5 0,-1 0-7,1 2 1,-1-4 0,0 6 0,1-1-6,-1 1 0,1 0 0,-1 3 0,1-4-2,-1-1 0,1 6 1,-3-3-1,-1 2 3,-2-1 1,-2 3 0,4-3 0,-2 3-20,2 2 0,1 0 1,3 0-1,-1 0 19,1 0 0,-1 0 0,1 0 1,-1 0-81,1 0 1,-1 0 0,1 0 0,-1 0 66,0 0 1,1 0-1,-1 0 1,1 0 39,-1 0 1,1 0 0,-1 0-1,1 0-1,-1 0 0,1 0 0,-1 0-10,1 0 0,-1 0 1,0 0-3,1 0 1,-1 0-1,1 0 9,-1 0 0,1 0 0,-1 0 1,1 0 31,-1 0 0,1 0 1,-1 0-1,1 0-31,-1 0 1,-5 0 0,0 2-1,2 1 6,1 3 0,-3 1 0,0-3 1,2 1-65,2-1 0,-1 3 1,-1 1-1,-2 1-106,2 4 0,1-4 0,3 2 0,-1 2-56,1 1 1,-1 3-1,3 0 196,3-1 0,-4 1 0,6-1 0</inkml:trace>
  <inkml:trace contextRef="#ctx0" brushRef="#br0" timeOffset="52">19463 4316 7238,'-7'9'-854,"5"-1"867,-5-8 0,5 0 51,-3 0-64,3 0 1,-6 1 22,8 5 0,0-2-9,0 7 0,0 0 1,2 3 6,4-3 0,-4-1 0,5-7 11,0 3 1,-5 1 0,5-3 116,1 1 0,-5 1-80,8-6 0,0-2 1,6-2-9,0-1 0,-1-8 0,1 2-48,-1-4 0,6-1 1,0-1-1,0 1 13,2-1 1,0-1-1,5-3 1,-3-1-23,-2 2 1,5-4-1,-1 0 1,3 1-42,2-1 1,-5 2 0,-1 5 0,1 1-137,-2-1 1,-1 6 0,-4 2 0,3 1 172,1 5 0,-4-6 0,2-1 0</inkml:trace>
  <inkml:trace contextRef="#ctx0" brushRef="#br0" timeOffset="53">15825 4432 7875,'10'-2'-1866,"-5"-4"1922,-3 5 1,-4-9-16,-3 5 0,1 3-11,-7-3 0,5 3 1,-5 2-5,-2 0 1,4 0-31,-2 0 0,6 0 0,-4 2 0,-1 1-4,1 3 0,4 1 12,-6-1 0,5-5 1,-3 7-18,2-1 1,1-3 0,4 5 0,-1 0 9,-3 0 1,1-3 0,5 5 3,0 2 1,0-4 0,-2 2 31,-4 2 0,4 2-4,-3 1 0,3 1 0,2-1-19,0 1 1,0-1 0,0 1-1,0-1-12,0 1 1,0 1 0,-2 2-1,-1 4-12,-3 2 1,-1-6 0,3 4 0,-2-2 9,3 0 1,-5 6-1,3-6 1,-1-2 10,-1-2 1,5 1 0,-5 1-1,1 2 6,1-2 0,-1 4 1,6-2-1,0-2-15,0-1 0,0 3 0,0 2 0,0 0-11,0-1 1,0 5 0,0-4-1,0 0 8,0 0 1,0-2-1,0-6 1,0 1-3,0-1 0,0-5 0,0 0 1,0 2 9,0 2 1,0 1 0,0 1 0,0 0-2,0-1 1,0 6 0,0 0 0,0-2 1,0-1 0,0-3 0,-1 1 0,-3-1 9,-2 1 1,1-1 0,5 1 32,0 0 1,0-1 0,0 1 1,0-1 1,0 1 0,0-1 0,0 1-41,0-1 0,0-5 0,0 0 0,0 2-10,0 2 1,2 1-1,1 1 1,3 0-17,-2-1 0,-3 1 0,-1-1 0,0 1-11,0-1 1,6 1 0,-1-1 0,-1 1-24,-2-1 0,3 1 0,1-1 33,-2 1 0,-3-6 1,1-2-1,2 0 21,1 1 1,1-5-5,-6 6 0,2-7 0,1 3 8,3 0 0,1-3 1,-1 7 0,-2-7 1,5 3-1,0-1-21,0-1 1,-3 1 0,3-4 4,-2 3 1,6-3 7,-2 3 0,-2 3 11,2-3 0,-5 1 0,5-6-8,2 0 0,-4 0-23,2 0 0,0 0 0,5 0 1,1 0 28,-1 0 1,-5 0 0,1 0 49,0 0 0,3 0 0,2 0-39,-1 0 0,1-2 1,-1-2-1,1-1-18,-1 1 1,1 2-1,-1 2 1,1 0-7,-1 0 1,1 0 0,0-2 0,-1-1 21,1-3 1,-1 1 0,1 5-6,-1 0 1,1 0-1,1 0 1,2-2 27,2-4 0,0 5 0,-3-5 0,1 4-49,2 2 1,6 0 0,-5 0 0,1 0-9,0 0 1,4 0-1,-4 0 1,1 0 4,5 0 0,-1 0 0,1 0 0,-3 0 6,3 0 0,-5-5 1,3-1-1,-1 2 29,-1 3 1,5 1 0,-5-2 0,2-2-19,-1-1 0,1-6 0,3 5 1,-2 1-6,-1-3 1,0 6 0,5-5 0,0 2-4,0-1 0,-2 0 1,-2 5-1,-1-3-30,1-2 0,1 1 0,-1 5 0,-1 0 17,1 0 1,1 0 0,-1 0-1,-2 0 8,3 0 0,1 0 1,2 0-1,0 0 8,0 0 0,0 0 0,0 0 1,2 0-3,4 0 0,-4 0 0,5 0 0,-1 0-20,-1 0 0,7 0 0,-7 0 1,-1 0-8,-2 0 1,3 0 0,1-2 0,-2-2 27,-2-1 0,-2-6 0,0 4 0,0-1 2,0 1 0,0-4 0,0 5 1,0 1 3,0-3 0,0 7 0,0-5 0,0 4 9,1 2 1,-1 0-1,0 0 1,0 0-13,0 0 1,0 0 0,0 0 0,0 0-6,0 0 1,0 0 0,0 0 0,0 0-30,0 0 0,6 0 1,0 0-1,-3 0-4,-1 0 0,4 0 1,-1 0-1,-1 2-2,-2 4 0,-4-5 0,-1 5 0,-5-4 47,-1-2 1,4 0 0,-4 0-1,0 0 79,0 0 1,-2 0 0,-4 0-1,2 0-44,2 0 1,6 0 0,-6 0 0,0 0-41,2 0 0,0 0 0,5 0 1,-3 0 0,-2 0 0,3 0 0,-3-2 0,0-2-76,0-1 1,-2-6-1,-6 3 73,1-1 1,-2-2 24,-4-5 0,-2 1 0,-5 2 0,1 2 109,-1-2 0,-2 4 0,-2-2 0,0-2-120,0-2 0,0-7 0,0 0 0,0 0-102,0-2 0,0-1 0,0-8 0,-2 0 7,-4-1 1,4 1 0,-3-2-1,1-1 55,-1-3 0,3-5 1,-4 4-1,5-1 11,1 1 1,0-4 0,0 3 0,0 1 24,0-1 0,0-3 0,0 6 1,0 1-21,0 2 0,0 4 0,0 1 0,0 3 5,0-3 1,0-1-1,0 0 1,-2 2-9,-4 1 0,2 2 0,-5-3 1,0 1 19,0-1 0,3 3 0,-5-1 1,-1-1 18,-3 2 1,4-5 0,0 4 0,0-3-22,2 3 0,-4-3 0,5 6 1,1 0-7,0 1 0,-4-1 0,3 4 0,-1-4 0,-4-2 0,4 4 0,-2-4 0,-2 2 12,-2 4 1,1 2 0,1-1-1,2-1 19,-2-2 1,-2 0-1,-1 5 1,-1 1 13,1-1 0,-1 1 0,1-3 0,-1 1-36,1 2 1,-1-8-1,0 11 1,1 0 10,-1-2 0,6 2 0,0 1-48,-1 0 0,-3 3 0,-2-2 0,3 4-51,3 0 1,-4 5 0,4-4 0,-4 4 58,-1 2 0,-1-5 0,1-1 0,-1 3 19,0 1 1,-1-4 0,-2 1 0,-2 1 5,2 2 1,1-3 0,3-1 0,-3 3-36,-3 1 0,2 2 0,-8 0 0,1 0 15,1 0 1,-5 0 0,3 0-1,-3 0-1,-2 0 1,0 0 0,0 0-1,0 0 47,0 0 1,0 0-1,0 0 1,0 0-32,0 0 0,-6 5 0,0 3 0,3-1-8,1 0 1,-4 4 0,-1-3 0,-1 1-30,1 4 1,-4 1-1,3 1 1,1-2 18,-1-2 1,1-5 0,3 3-1,-1-2 47,1-3 1,2 3 0,0 0 0,-2 1-26,-1-1 1,-1 1-1,4-5 1,-1 3 48,-3-3 1,0 5-1,6-3 1,0-1-31,0-2 1,-5 3-1,1 1 1,4-1-16,3 3 0,3-7 1,-6 5-1,2-4 1,3-2 1,-1 2 0,7 1 0,-1 3-29,0-2 0,4-3 1,-5 1-1,2 2-49,0 1 0,0 6 0,4-3 1,-2 1 66,-2 4 0,-8-6 0,4 1 0</inkml:trace>
  <inkml:trace contextRef="#ctx0" brushRef="#br0" timeOffset="54">13047 5325 8182,'-16'0'-646,"5"0"1,0 0-493,-2 0 1138,5-8 0,-6-1 0,5-7 0</inkml:trace>
  <inkml:trace contextRef="#ctx0" brushRef="#br0" timeOffset="55">12816 5275 7574,'-17'6'0,"1"-1"-582,-1-1 0,1 3 1,-1-1 543,1-3 0,-1-1 38,0-2 0,1 8 0,-1 1 0</inkml:trace>
  <inkml:trace contextRef="#ctx0" brushRef="#br0" timeOffset="56">12551 5341 8182,'-7'15'-399,"-4"-4"1,2-4-1,-2-7 1,0 2 264,1 4 1,1-4 87,4 3 52,3-3 20,-6-9 0,3 3 283,-1-7-147,-6 7-213,2-3 11,1 7 0,2 2 1,9 1-1,1 5-18,3 1 1,1-4 0,-3 6 56,1 2 0,6 2 0,-3 0 30,1-4 1,2 2-1,6-8 19,-1-1 1,1-2-1,-1-2 6,1 0 0,-1 0 1,1 0-47,-1 0 0,1-2 0,-1-2 0,1-3-1,-1-2 0,7-3 1,-1-4-1,-2-1 2,-2 1 0,4-2 0,2-3 0,0-3 25,0-1 0,3 3 1,-3-4-1,0 0 20,0 0 1,5-1 0,-1-6 0,3 2-35,2 3 0,0-3 0,0 3 0,1-3-19,-1-2 0,5 0 0,1 0 0,-2 2 7,-3 3 0,-6-1 1,0 5-1,-1 0-15,-1 0 0,-2 2 0,-8 5 1,1 3-93,-1 3 1,-5 1-311,0 5 240,0 3 1,-1-3 0,-5 10-1,-3 6 169,-2 4 0,0 9 0,0 1 0</inkml:trace>
  <inkml:trace contextRef="#ctx0" brushRef="#br0" timeOffset="57">12568 5424 6662,'0'16'-332,"-2"-6"655,-4-5-683,5-3 335,-7-2 0,14 2 0,1 2 7,2 1 0,-3 2 34,5-1 0,-6-4 42,6 3 1,0-3 40,6-2 0,-1 0 0,1-2-2,-1-3 1,7-4 0,-1-8-1,0-1-12,1-4 1,3-4 0,7-9 0,2-2-5,4-1 0,3-10 0,9 0 1,5-5-61,4 0 1,10-4 0,4 0 0,-37 28 0,1 1-118,1-1 0,1 1 0,1-1 1,1 1-159,1 0 0,2 1 1,0-2-1,2-1 1,2-3-1,1 0 0</inkml:trace>
  <inkml:trace contextRef="#ctx0" brushRef="#br0" timeOffset="58">15842 7243 6403,'9'0'0,"-2"0"0,-7-2-201,0-3 298,0 3 29,0-13 0,0 6-13,0-8-46,-7 8 0,5 0 0,-5 5-142,0-1 0,3-1 20,-7 6 0,5 0 46,-5 0 1,6 0 5,-6 0 1,5 0 4,-5 0 1,2 2-1,-4 2-29,2 1 1,0 8-1,-5-2 10,-1 4 1,2-4-1,3-2 1,1 0 30,-2 0 1,0-3 0,0 3 0,2 0 17,-2 1 1,4-1 0,0 4 0,-1-4-28,1-2 1,4 6 0,-4-2 0,-1 4 2,1 1 1,4 1 0,-4-1 0,-1 1-8,1-1 1,5 1 0,-3-1 0,0 1-17,-4 0 0,2-1 1,-1 1-1,1-1 30,0 1 0,3 5 1,-3 0-1,0-2 5,0-2 0,0 4 0,-4 2 0,4 0-17,1 0 1,-3 4 0,4-4 0,0 1-4,-1 5 1,-3-5-1,4 3 1,0 0-7,-1-3 1,-3 6 0,6-3 0,-1 1 1,-1-1 0,5 1 0,-5-5 1,1 2 2,1 3 0,-1-3 1,6 2-1,-2-1 1,-3-1 0,3 5 0,-4-3 0,5 1 0,1-1 0,-2 1 0,-2-5 0,-1 0 0,1 0 0,2 0 0,2-4 0,0 2 0,0-2 0,0 4 0,0-2 0,0 0 0,0 2 0,0-6 0,0 6 0,0-2-7,0 0 0,0 2 0,0-4 1,0 2-3,0-1 0,0-3 0,0-1 0,0-1-1,0 1 0,2-3 1,2-1-1,1-2 0,-1 2 0,-2 2 1,-1 1-1,3 1 1,2-1 0,-1 1 0,-3 0 6,3-1 0,-3 1 0,6-3 0,-3-1-2,1-2 1,1-5-1,-3 5 7,1 2 0,6-4 0,-3 0 0,-1 0 0,0 0 1,4-3 0,-3 3 0,-1 0-3,0 0 0,4-3 0,-3 3 1,1-2 0,-4 1 0,6-3-2,2 6 1,-4-1-1,2-1 0,2-2 1,-3 0 0,1-3-1,1 2 0,3 5 0,2-6 1,-1 6-1,1-5 12,-1-3 0,1-1 41,-1-2 1,1 0-36,-1 0 1,1 0-1,-1 0-14,1 0 0,0 0 1,-1 0-1,1 0 0,-1 0 0,1-5 0,-1-1 0,1 2 0,-1 3 0,1 1 1,-1 0-1,1-2 0,-1-4 1,1 4 0,1-3-1,3 3-1,1 2 0,0 0 0,-4 0 0,2 0-5,2 0 0,6-2 1,-4-1-1,0-3 2,0 2 0,5 1 1,-2-1-1,3-1-6,-3 1 1,5-3-1,-5-1 1,3 1 2,-3-1 1,4 1 0,-3 3-1,3-1-2,2 1 0,-1-3 0,-3 1 0,-1 3 4,1 1 0,-3 2 1,1 0-1,1-2 0,-3-3 0,7 3 0,-7-4 1,3 4 2,0 2 0,-1-1 0,6-3 1,0-2-7,0 3 0,-1 1 0,-3 0 0,-1-2-19,1-1 1,8-1-1,1 4 1,-1-1 10,-2-3 0,-2 1 0,2 3 0,2-2 2,1-1 0,1-3 0,-6 5 1,0-3 23,0 2 0,0-3 1,0 2-1,0 1 7,0 2 1,6-3 0,-1-3 0,1 1-14,2 0 1,-5-1-1,7 5 1,-1-5-6,0-1 0,2 5 1,6-3-1,-2 1-26,-4 1 1,3-6 0,-3 4 0,4-1 14,2 1 1,-1-6-1,1 2 1,-2-2 7,-4 2 0,4-4 0,-4 6 0,2-2-3,-2 0 1,2 2 0,-6-4-1,1 2 0,-1-2 0,4 4 0,-3-2 0,-1-2 3,0-2 0,5-1 0,-7 1 1,-1 2-1,-2 2 1,-2 0-1,0-5 1,-2 1 67,-3 4 1,1-4-1,-7 4 1,-2-3 27,-1-3 0,1 1 1,-2-1-1,-3 0-29,0 1 1,-2-1 0,-1 1-1,-2-2 25,-3-5 0,0 3 0,-3-7 1,2-3-82,-3-1 1,5-2-1,-3 0 1,-1 0-16,-2 0 0,3 0 1,1 0-1,-3 1 0,-1 5 0,-2-4 0,0 5 1,-2-2 25,-3 1 1,1 7 0,-7-3 0,0 5 22,2 2 0,-6-6 0,4-1 0,-4 3-8,-1 2 0,-1-4 0,1 0 0,-1 2-33,1 1 1,-1 1 0,1-2 0,-3-4-16,-3-2 0,4 4 1,-6-6-1,2 1 8,0 1 0,-6-5 0,4 3 0,1-1-8,-1 1 1,-6-3 0,3 5 0,-5-1 8,-1-1 1,0 3-1,0-5 1,0 4 1,0 3 1,0-5 0,0 6 0,2 2 0,3 1 0,-9 3 0,4-3 0,-2 1 0,1 2 0,-1-5 0,-2 10 0,-2-2 0,3 2 0,-10-1 0,0 4 0,0 1 0,-2 0 0,-5-5 0,-2 7 0,1 1-69,3 2 0,-6-3 0,-4-1 0,-1 3-105,1 1 0,-11 4 0,1 3 1,-8 8-436,-4 7 609,0-1 0,39-1 0,-2 2 0,0-2 0,1-1 0</inkml:trace>
  <inkml:trace contextRef="#ctx0" brushRef="#br0" timeOffset="59">12816 8252 7380,'0'9'-1369,"0"-4"1320,0-10 188,0 3 35,0-5-111,0 7-124,0 0 0,5 2 50,1 3 0,1-1 3,-1 7 1,-3-6 19,8 6 1,-7-5-1,3 3 2,1-2 0,-5 1 0,8-5 19,2 3 0,-4 5-1,2-6 0,-5 6-14,5-5 1,-2 1 0,4-3 65,-2 1 1,-5 1-2,5-6 1,-6 0 6,6 0 1,-5 0-43,5 0 0,0-2 0,5-2-57,1-1 1,-1-8-1,1 4 1,-1-2-7,1 0 0,1-4 0,3-5 0,1 2 5,-2-3 0,6 1 0,-1 2 0,3-2 4,-1-2 1,-5-6 0,4 4 0,0 0 78,0 0 1,-4-3 0,3 3 0,1 0-43,0 0 0,0-3 0,3 4 0,-3 3-18,-2 2 0,3 1 0,-5 1 0,-2 1-48,-1 4 0,-3-2 0,1 8 0,-3-1-321,-2-1 97,2 5 146,-5-5 0,1 14 0,-5 4 1,-3 4 112,-2 1 0,-7 1 0,-3-1 0</inkml:trace>
  <inkml:trace contextRef="#ctx0" brushRef="#br0" timeOffset="60">12882 8169 8121,'0'9'-1610,"-2"-1"1540,-3-8-20,3 0 284,-6 0 39,8 0-284,0 0 1,0 7 0,2 4 24,4 4 1,-4 1 0,5 1 7,0-1 0,1 1 1,4-3 14,-1-3 0,-5-1 0,5-7 32,2 3 1,2-1 0,1-5 1,1 0 0,-1 0 1,1-1-19,-1-5 1,1-1 0,1-6 0,2 2-6,2-2 1,2-2-1,-3-1 1,2-3-5,3-3 1,-4 4 0,6-6 0,1 2 8,2 0 1,2-7 0,1 3 0,-1-2 2,0 1 1,-2 5 0,-2-6 0,-1 1 5,1 1 1,3-4 0,-1 8 0,-2 0-7,-1-2 1,-3 6 0,3-4 0,-4 4-5,0 1 0,-6 2 1,4 3-1,-3 0-64,-3 0 0,1 4-300,-1 3 129,1 3 1,-3 4 222,-3 3 0,4 4 0,-6 8 0</inkml:trace>
  <inkml:trace contextRef="#ctx0" brushRef="#br0" timeOffset="61">12171 10286 7539,'11'0'-1291,"0"0"1569,-7 0-167,3 0-276,-7 0-137,0 0 391,0 7 0,2-3-66,3 7 1,-3-6-1,5 4 39,1-1-36,-6 5 1,7-6 0,-6 6 2,3-2 0,1-6-26,-1 6 0,-4-5 0,5 3 1,-1 0-13,-1 0 1,2 1 0,-3 3-2,2-2 1,6-2 15,-1 2 0,-1 2 0,1-8 33,2-1 0,1-2 0,3-4-23,-1-4 0,6-1 0,0-6 0,0 2 1,2-2 0,-3-7 0,6-4 1,3-2 2,1-3 0,4-2 0,1-2 1,3 0 10,-2 0 1,3-6 0,1-1 0,-1-1-9,0 1 0,6-1 1,-3 5-1,-1-1 19,-3 6 0,-5-3 0,-1 9 1,1-1-50,-1 4 1,-6 4-1,-1 1 1,-2 2-11,-4 4 1,-2-2 0,-1 8-46,-1 1 0,-6 1 0,-3-1-51,0-2 32,-5 1-8,6 5-144,-8 7 1,0 2 232,0 8 0,7-8 0,2-1 0</inkml:trace>
  <inkml:trace contextRef="#ctx0" brushRef="#br0" timeOffset="62">20389 13262 7784,'8'9'-1171,"-6"6"472,5-13 632,0 5 325,-5-7-34,6 0 110,-8 0-87,0 0-246,7 0 0,-3 6 0,5 1-4,-2 2 0,0-3 1,-3 5-7,2 2 1,5 1-1,-6 3 7,-1 0 0,0-3 1,-1-1-1,3-2 0,-3 2 0,5-4 0,-1 0 0,0 1 2,1-1 0,3-4 0,-4 4 0,2-1 0,4-5 0,-4 5 0,2-3 0,2-1 0,2-2 0,2-2 0,-1-2 17,1-4 0,-3 3 1,-1-6-1,-2-1 41,2 1 1,7-2 0,2-5 0,0-1-23,2 1 1,2-1-1,7-1 1,0-3-34,0-1 1,6-5-1,1 3 1,4-2-8,8-3 1,-8 3-1,7-1 1,1-3 14,1-1 1,4-2 0,-4 0 0,2 0 15,-1 0 1,3 0 0,-2 1 0,-2 3 5,-2 1 1,-6 6-1,-3-3 1,-2 1-64,-3 4 0,-4 1 0,-4 3 0,-3-1-94,-2 1 0,-2 6 1,-5 3-1,-1 1 124,1 1 0,-1-1 0,1 6 0</inkml:trace>
  <inkml:trace contextRef="#ctx0" brushRef="#br0" timeOffset="63">1918 14287 7054,'-2'10'-572,"-3"-5"1,1 3 567,-7-3 35,8 1 206,-12-6 166,13 0-202,-13 0-178,13 0 0,-5 7 1,7 4-11,0 4 1,0 7 0,2 2 0,2 1-7,1 5 1,6 1 0,-4 4 0,1 2-25,-1 1 1,4 3 0,-5-5 0,-1 3-4,3-2 0,-7-2 0,5-2 1,-4 0-65,-2 0 0,5-2 1,1-2-1,-3-3-168,-1-2 0,4-2 252,-1-5 0,1-1 0,-6 1 0</inkml:trace>
  <inkml:trace contextRef="#ctx0" brushRef="#br0" timeOffset="64">1852 14370 7063,'7'-9'-1243,"-3"-6"1202,7 4 1,-5-3 158,5-3 0,-8 6 0,5 2 0,-3 0 17,1-1 0,5 5 0,-4-6-53,2-2 1,-3 4-1,5-2 1,2-2 1,-4 6 0,2-1-35,2 1 1,1 5 0,3-5-36,0-1 1,-6 7 0,0-5-22,1 4 1,3 2 0,2 0-23,-1 0 1,1 6 0,-3 1-12,-3 2 1,2-3 0,-5 3 17,1-2 1,-5 1 0,3-3 0,0 6 0,-5-2 0,4 2-1,-5 2 0,-1 2 11,0 2 1,0-1 0,-1 1 24,-5-1 1,-1 1 0,-6-1-15,2 1 1,2-1 0,-4-1-1,4-2-8,1-2 1,1-2-1,3 4 1,-3-4-35,-2-2 0,3 4 1,-3-3 4,2 1 1,-4 2 0,3 4 22,-1-4 0,4-4 7,-6-7 0,5 6 34,-5-1-14,7 1 0,-5-6-35,4 0-46,3 0 57,-6 7 108,1-5 19,5 5-1,-5-7-30,7 0-28,0 0-57,7 0 1,-3 0-1,7 0 1,-6 0-22,6 0 0,-5 0-5,5 0 80,-7 0-11,3 0 1,-1 2-36,-1 4 1,2-5 14,-1 5 0,3-2 0,8-1 35,-1 3 0,-5-1 0,0-5 18,2 0 0,2 8 1,1 1-15,1 0 1,-1 4 0,-1-6 0,-2 1-41,-2-1 0,0 6 1,6-2-1,-1 2-1,1-2 0,-1 3 0,1-3 0,-1 2-50,1-2 1,-1 4 0,1-6 0,-1 2-211,1 0 0,-1-7 0,3 1 0,1-3 239,2-2 0,8 0 0,-5 0 0</inkml:trace>
  <inkml:trace contextRef="#ctx0" brushRef="#br0" timeOffset="65">2315 13560 6868,'0'9'-79,"0"-2"0,-2-7 149,-3 0 1,3 2 38,-4 4 1,3-3-245,-3 8 1,3-7 118,-8 2 1,5 1 0,-5-1 15,-2-3 1,4-1-15,-2-2 23,0 0 0,-4-7-17,4-4 0,4 1 0,7-1 31,0-1 0,0 2 1,2 1-1,1 0 50,3 0 0,7 3-15,-2-5 0,3 8 1,3-3-52,-1 4 0,-4 2 0,-1 0-8,1 0 1,1 2 0,0 4-26,-2 5 0,-5 2 0,3-1 0,-2-1-34,-3 2 0,-2 2 1,-2 2 31,0-1 0,0 1 0,0-1 0,0 1 5,0-1 1,0 3-1,0 1 1,0 2 1,0-2 0,-2-3 0,-2-5 0,-1-1 31,1 2 1,-3-3-1,1 1 71,2 1 233,3-4-141,-7-1-112,6-7 1,1-2 0,8-1 38,2-3 1,2-7 0,6 2-27,-1-4 0,1 1 0,-1 1 0,-1 2 22,-4-2 1,4-2-1,-4-1 1,3-1-4,3 1 1,-6 5 0,0 0-148,2-2 1,2 0 0,1 2-186,1 5 0,-1-1 0,1 2 0,-1 1 239,1 2 0,-1 17 0,1 3 0</inkml:trace>
  <inkml:trace contextRef="#ctx0" brushRef="#br0" timeOffset="66">3076 14403 5810,'0'-9'-73,"0"2"73,0 7 0,0 0 0,0-8 0,7 1 48,4-4 310,-3 4-289,-1 7-57,-7 0 485,0 0-496,0-8 1,0 5 0,2-7 61,3 3 0,-1-6-34,7 2 1,-6 4 0,5-1 0,-1 1-17,0-4 1,0 2-1,4-2 1,-2-2 0,2-2 1,2 1-1,1-1 1,1 2-1,-1 0 1,6-11 0,2 8 0,0-3 67,0 1 1,3-4 0,-3 0 0,2 0-37,3-2 0,3 4 0,1-6 0,0 0-47,0 1 0,0-3 0,0-3 0,0 1-17,0 3 1,0 5 0,0-4-1,0 0-4,1 1 0,-1 3 1,0-4-1,0 2 10,0 4 1,-6-4-1,1 2 1,0 2 33,-3 1 0,1 3 0,-6-1 0,2 1 1,-2-1 0,-1 1 0,-3-1 0,1 1 0,-2 5 0,-3 1-10,-1 3-132,-7 1-310,3 6-71,-7 0 1,0 2 499,0 4 0,0 3 0,0 8 0</inkml:trace>
  <inkml:trace contextRef="#ctx0" brushRef="#br0" timeOffset="67">3985 13229 8047,'0'17'-1809,"0"-8"1746,0-2 0,2-7 136,4 0 220,-5 8-221,14-7 1,-6 7-22,8-8 0,-6 2 0,0 1-16,2 3 1,2-1 0,1-5-8,1 0 0,-1 0 0,1 0 1,-1 0-19,1 0 0,-1 0 0,1 0 0,-1 0 47,1 0 0,-1 0 1,1 0-37,-1 0 1,1 0 0,0 0-27,-1 0 0,1 0 0,-1 0-20,1 0 1,-6 0 0,0 0 3,2 0 1,-4 0 10,2 0 0,-6 0 3,6 0 82,-7 0 0,3 2-30,-7 4 1,0-3 0,-1 8-36,-5 2 1,2 2 0,-5 1 0,0 3-84,0 3 1,3-2-1,-3 8 1,0 1-103,0 2 0,5 2 0,-1 2 175,3 4 0,-6-4 0,-1 5 0</inkml:trace>
  <inkml:trace contextRef="#ctx0" brushRef="#br0" timeOffset="68">5077 13080 7925,'0'-11'-1500,"0"0"1528,0 8 1,-2-5 69,-4 8 0,3 0-13,-8 0 0,0 0 0,-4 2-71,4 4 0,-2-3 1,8 8-1,-1 2-57,-1 2 0,5-4 0,-4 0-41,4 2 0,2 1 0,0 3 58,0 0 1,0-1 0,2 1 43,4-1 0,-4-5 1,5-2 4,0-1 1,3 3 0,6-6 0,1-1-15,-1-2 0,1-2 1,1 0-1,2-2-1,2-4 1,2 3-1,-4-8 1,2-2-33,-1-2 1,-1-1 0,-2-1-1,1 2 28,-5 4 0,-1-7 0,2 5 0,-4 0 42,-6-1 0,3-1 1,-3-2-1,-1 1 54,-2-1 0,-2 1 1,0-1-70,0 1 1,-6 5-1,-1 1 1,0 1-9,-1 0 1,-5 5-1,2-1 1,-3 3-53,-3 2 1,1 0-1,-1 2 1,1 3-103,-1 6 1,0 4 0,1 2 0,-1-1 42,1 1 1,1 5-1,2-2 1,4-3-53,2-5 0,-4-1 1,5 6 139,3-1 0,1 1 0,2 0 0</inkml:trace>
  <inkml:trace contextRef="#ctx0" brushRef="#br0" timeOffset="69">5440 12981 6796,'-1'-15'609,"-3"3"-887,-2 1 0,1 5 269,5-5-41,0 7 85,0-3 1,0 9 0,2 3-76,3 6 0,-1-1 0,5 1 1,0 0 20,1-2 1,1 4 0,3-6-1,-1 0-6,-2 1 0,-5 3 1,3-4-1,0 0-9,0 1 1,-3 3-1,3-4-29,-2 2 0,1-3-60,-3 5 42,-3-7 89,5 3 0,-7-14 13,0-4 1,0-4 0,0-2 0,0 1 20,0-1 1,0 1-1,0-1 27,0 1 1,6-1 0,-1 1 93,-1-1 0,5 0-72,2 1 0,2 5 1,0 2-58,-2 1 0,0 3 0,6 5-64,-1 0 0,1 0 1,-1 2-7,1 3 0,-3-1 1,-1 5-1,-4 0-25,-1 0 0,-1-3 0,-3 5-59,1 2 1,1 2 0,-4 1-106,3 1 0,-1-6 225,7 0 0,-7 0 0,3 5 0</inkml:trace>
  <inkml:trace contextRef="#ctx0" brushRef="#br0" timeOffset="70">6019 12832 7925,'0'17'-690,"2"-8"0,4-3 651,5-5 1,3-8-100,3-4 0,-2 2 0,-3 0 170,-1 1 0,-1 1 1,3 3 51,-2-1 1,-6-6-1,4 3-50,-1-1 1,3 4-1,-6-6 24,-1-2 0,3 4-183,-1-2 87,-1 0 1,-7-4 36,-3 4 0,1 3 0,-7 8 20,-2 0 0,4 2 1,-2 4-18,-2 5 1,-2 4 0,-1 1-1,1 1 12,4-1 1,-2 3 0,6 1 0,0 2 39,-1-2 1,3-2-1,5-1 21,0-1 1,0 1-1,2 0-49,3-1 1,4-5-1,8-2 1,-1-1-12,1-5 0,5-1 0,2-2 0,2 0-98,3 0 1,0 0 0,1 0 0,-3-2-383,3-3 465,1 3 0,2-13 0,0 6 0</inkml:trace>
  <inkml:trace contextRef="#ctx0" brushRef="#br0" timeOffset="71">6548 12254 6158,'0'-17'1208,"-1"6"-687,-5 0-512,4 7 1,-5-1 0,7 10 0,2 6-218,3 4 0,-1 7 0,5 0 0,0 0 140,0 2 1,-3 0 0,3 5-1,0-3 34,1-2 0,-5 3 0,4-3 1,0 0 22,1 0 1,-7-2 0,5-5 0,-3-1-34,1 1 1,7-1-1,-4 1-25,0-1 0,4-5 1,-6-1 12,2-3 1,-3-2 81,5-5 0,-7-1 0,3-5 17,0-5 0,-5 2 0,4-2 0,-5-2 19,-1-2 0,6-1 0,-1-1 0,-1 1 33,-2-1 1,0 6 0,1 0 0,3-2-1,-2-1 1,3 3-1,0 0 23,3-2 0,-5 5-144,6 3 1,0 3 40,6 2 0,-1 0 1,-1 2-1,-2 1-50,-2 3 0,0 5 1,3-4-1,-1 3-181,-2 2 1,0 3 0,6 2 150,-1-1 0,-5-1 0,-1-2 0,-3-2 34,-3 2 1,-2-4-1,-2 2 62,0 2 1,-2 1 26,-4 3 0,-3-1 0,-8-1 0,1-2-35,-1-2 1,1-7 0,-3 1 0,-1-1-6,-2 1 0,0-3 0,6 4 0,-1-4-18,1-2 1,-1 0-1,0-2-161,1-4 0,-1 3-339,1-8 500,7 7 0,-6-11 0,6 6 0</inkml:trace>
  <inkml:trace contextRef="#ctx0" brushRef="#br0" timeOffset="72">7276 12419 7382,'17'0'0,"-1"-2"-471,1-3 1,-6-5 0,0-6 496,2-1 1,-4 1-1,0-1 1,-2 1-56,-3-1 1,-2 6-1,-2 0 103,0-2 1,-2 4 79,-4-2 0,-3 7 0,-7-1 0,-1 3-20,1 2 1,-1 0 0,1 2-97,-1 3 0,1-1 0,-1 7 0,0 2-2,1 2 0,-1-4 1,1 0-1,1 1-112,4 3 1,-2 2-1,6-1 58,-2 1 0,5-1 0,-1 1 0,3-1-46,2 1 1,0-6 0,0 0 18,0 2 0,7-6 0,4-1 1,4-4-38,1-2 1,1 0-1,-1 0 43,1 0 0,-1-6 0,1-1 15,0-2 1,-3-3 16,-3-4 0,2-1 738,-7 1-447,-1 7-315,-5 1-223,0 8 1,2 2 89,3 4 1,-1 1 0,7 6-54,2-2 0,-4-7 217,2 1 0,0-10 0,6-5 0</inkml:trace>
  <inkml:trace contextRef="#ctx0" brushRef="#br0" timeOffset="73">7689 12039 7925,'-7'9'-490,"-2"-2"0,-8-7 403,1 0 0,5 0 1,0 0 204,-2 0 1,4 0-330,-2 0 1,5 0 0,-5 2 138,-2 3 0,4-1 1,-2 5-1,-2 0 62,-1 1 0,3-1 1,0 4-1,-1-2 283,3 2 0,-4-4 0,6 2-151,-2 2 0,5 1-133,-1 3 1,5-8 0,5-3-1,6-5-24,4-1 0,1 0 1,1 0 15,0 0 1,-1 0 0,2 0 0,3 0 15,1 0 1,0-5 0,-6-1 31,1 3 0,-1 1 1,1 2-1,-1 0-22,1 0 1,0 0 0,-1 0-9,1 0 0,-6 5 1,-2 3-158,-2 1 0,-1-4 127,-6 6 1,0 1 59,0 4 0,-8-5 0,-3-2 1,-3-1 1,-3 3 0,2-4 0,3 0-14,0 1 1,1-1 0,-5-3-166,-1 1 0,6 6-288,0-5 436,8-1 0,-5-5 0,8 0 0</inkml:trace>
  <inkml:trace contextRef="#ctx0" brushRef="#br0" timeOffset="74">7921 11972 7925,'0'10'-975,"2"-3"848,3-7 0,-1 5 0,5 3 83,-1 1 0,-1 0 0,-3 4 0,1-2 152,-1 2 0,-2 2 1,-2 1-107,0 1 0,0-6 0,0 0-144,0 2 0,0-4 142,0 2 0,7-8 0,2 5 0</inkml:trace>
  <inkml:trace contextRef="#ctx0" brushRef="#br0" timeOffset="75">7855 11873 7925,'-26'0'-30,"4"0"145,4 0 0,7 0 0,1-2-338,3-3 1,2 1 0,6-5 0,5 0 222,5 0 0,11-2 0,4-6 0</inkml:trace>
  <inkml:trace contextRef="#ctx0" brushRef="#br0" timeOffset="76">8318 11824 7925,'9'0'-563,"-2"0"0,-8-6 524,-5 1 0,-3-1 1,-8 8 91,1 3 1,1-1 0,2 7-1,2 2-1,-2 2 1,-1 1-1,-3 1 1,2-1-3,4 1 1,2-1 0,5 1 0,-1-1 44,1 1 0,2-1 0,2 1-117,0 0 0,8-6 0,3-2 0,4-2-26,1-3 1,6-2 0,2-2 0,2 0-124,3 0 1,8-8 170,1-3 0,8-11 0,-3-4 0</inkml:trace>
  <inkml:trace contextRef="#ctx0" brushRef="#br0" timeOffset="77">8913 11906 7879,'0'9'-1124,"8"-3"895,3-12 0,-2-1 0,0-6 439,-2 2 0,-1 6 0,-6-6-4,0-2 1,0 4-1,0-2-93,0-2 1,0 4 0,0-2-1,-2-2-118,-4-2 1,3 4-1,-6 0 1,-1-2-4,1-2 1,-2-1 0,-4-1 0,3 3-4,1 3 0,0-4 0,-6 4 0,0-4 9,1-1 1,1-1 0,2 1 0,2-1 7,-2 0 0,-1 6 1,-1 0-1,2 0-16,2 2 0,6-4-120,-6 8-125,7-1 0,-2 6 181,12 0 0,-2 2 0,7 4 49,2 5 0,1 2 0,3-1 0,-1-1 51,1 2 1,-1-4 0,1 1 0,-1-1-28,1 0 0,0-5 0,-1 1 0,1-3-12,-1-2 0,1 0 1,-1 0 9,1 0 0,-3-2 1,-1-1-1,-3-5 11,-3-1 1,4-2 0,-4-4 0,1 2 20,-1 2 0,-2 0 0,-3-5 0,2-1 10,1 1 1,1-1 0,-6 1 12,0-1 0,0 6 17,0 0 1,-2 2 46,-3-2-76,3 4 1,-6 8-1,8 5-10,0 5 0,0 4 0,2 1 1,2 1-16,1-1 0,3 1 0,-5-1 0,5 1-61,1-1 0,0 1 0,4-1 0,-2 1-11,2 0 1,-4-3-1,2-1 1,2-2-143,2 2 0,-4 0 1,0-2-1,2-4 199,1 1 0,3-7 0,-1 7 0</inkml:trace>
  <inkml:trace contextRef="#ctx0" brushRef="#br0" timeOffset="78">9360 11493 7879,'-17'0'-339,"1"0"-149,-1 0 350,8 0 1,1 7 0,8 4 86,0 4 1,0-4 0,0 0 0,0 2 128,0 2 1,0-4 0,0 0 18,0 1 1,8-4-1,3-3-69,4-3 0,1-2 0,1 0 0,-1-2-57,1-3 1,-1-3 0,1-4 0,-1 1-19,1-2 0,-1-8 1,-1-1-1,-2 2 94,-2 2 0,-7 1 0,1 1 0,-3-1 68,-2 1 1,0-1 0,0 1-52,0-1 1,-2 6 0,-3 2-87,-6 2 0,1 1 0,-1 6 0,-1 0-200,-3 0 1,0 7 0,2 4-1,2 4 109,-2 2 1,4-1-1,0 1 1,2-1 112,3 1 0,-5-1 0,0 1 0</inkml:trace>
  <inkml:trace contextRef="#ctx0" brushRef="#br0" timeOffset="79">9889 11212 7879,'7'9'-212,"-7"-4"1,-2-3 0,-9-4 88,-2-3 0,4 3 1,-2-3 16,-2 3 0,-1 2 0,-3 0 0,1 2 78,-1 3 1,1-1 0,-1 7 0,0 2 96,1 1 1,-1-3 0,3 0 0,3 2-2,5 2 0,4 1 1,2 1-36,0 0 0,2-3 0,4-1 1,5-4-30,3-1 0,5-1 0,1-3 0,2 1-80,-2-1 0,4-2 0,-2-2 1,-2-2 62,-1-4 0,3 3 1,0-8-1,-2 0 20,-2 1 0,-1-4 1,-1 3-1,1-4 16,0-2 0,-3 1 0,-1-2 0,-4-3-16,-1-1 1,-1 0 0,-3 4-1,1-2-1,-1-2 1,-2-2-1,-4 4 1,-2-3-59,-1 3 0,-8-4 0,4 2 0,-2 0 14,0-2 1,0 6 0,-6-6 0,0 2 25,1 0 0,-1 0 1,3 4-1,1-1 79,2 3 1,5-5 0,-5 10 23,-2-3 1,6 3 230,2 0-294,-5 7 1,9 4-1,-3 11 3,8 4 0,-3 7 1,7 0-1,-1 0-6,4 2 1,-2-6-1,2 6 1,2-2-43,2 0 0,1 6 1,1-6-1,-1-2-69,1-2 1,0-1 0,-1-1-1,2 1 55,5-1 0,-5 1 1,4-2 30,-4-4 0,-1 3 0,-1-4 0</inkml:trace>
  <inkml:trace contextRef="#ctx0" brushRef="#br0" timeOffset="80">10286 11030 7879,'-8'16'-401,"-1"-6"1,2-3 322,7-7 0,2 0 1,9 0-51,2 0 0,1-7 0,3-3 133,-1 1 0,-5-4 1,-2 6-1,1-2 46,-1-4 0,-4 4 1,5-2-1,-1-2 46,0-2 1,-4-1-1,5-1-175,-3 1 0,-1-1-20,-6 0 0,0 6 116,0 0 1,-8 10-29,-3 1 0,2 7 0,0 11 0,1 3 42,5 1 1,1 5-1,2-3 1,0 0 97,0 0 1,0 3 0,2-5-1,1-1-68,3-3 0,7-3 0,-2-2-20,4-2 0,7-2 0,0 2 0,-2-6-83,-2-3 0,-1-4 0,1-3 0,4-6-107,6-4 0,-3-2 0,3 1 1,0-2-302,-3-4 0,5 1 449,-8-6 0,0-1 0,-6-5 0</inkml:trace>
  <inkml:trace contextRef="#ctx0" brushRef="#br0" timeOffset="81">10567 10302 7879,'-17'0'-113,"1"0"0,5 0 1,2-2-1,-1-1-113,1-3 0,5-1 0,-1 1 275,3-5 0,0 4 0,-1 0 83,-3-1 1,1 5-220,5-8 96,0 7 1,0-2 20,0 12 0,5 3 0,1 9 1,-3 3 0,-1 1 1,0 7 0,2-1 0,3 1 2,2-1 1,0 3-1,4-4 1,-2 5-14,2 1 1,2 0 0,1 0 0,-1 0 12,-4 0 0,4-5 0,-4-1 0,3 1 12,3-3 1,-6 7 0,0-7 0,2 3-39,2 0 1,-4-3 0,0 5-1,2-5-158,1-1 1,-3 6 0,0-5 0,2 3-244,2-1 393,1-6 0,1 10 0,-1-5 0</inkml:trace>
  <inkml:trace contextRef="#ctx0" brushRef="#br0" timeOffset="82">5953 13477 7953,'9'0'-72,"0"0"-180,-3 0 1,1-2 0,6-1 0,-2-3 113,2 3 0,2-1 0,3 0 0,2-3 140,2-2 1,6 3 0,-4-5 0,0 0 16,0 2 0,5-6 0,-1 4 0,3-2 39,2 2 0,-6-3 1,1 3-1,1-2-26,3 2 1,6-4 0,3 4 0,-1-4-12,1-1 0,4-6 0,1-2 0,6 0-9,3 0 1,7-5 0,-1 1 0,3-3-17,3-2 0,4 0 1,1 0-1,0 0-10,1-1 1,0 1 0,7 0-1,-3 0 8,2 0 0,-4 0 0,2 0 0,0 2-6,-1 3 1,5-3-1,-4 3 1,2-3 8,-2-2 1,4 0 0,-4 2 0,4 1 3,1 3 0,1-1 0,0-5 0,-1 0-3,1 0 0,2 0 0,-1 0 0,-1 0-30,-8 0 0,2 0 1,-1 0-1,-1 0-28,-3-1 1,-4 7 0,0-1 0,0-1 15,-2-2 0,-2-2 1,-11 1-1,3 3 82,-3 1 0,-2 3 0,-1-5 0,-1 5 23,1 1 0,-8 2 1,-3 5-1,-4 1-31,-2-1 0,-2 2 0,-3 4 0,-6 4-33,-4 0 1,-1 5-1,-1-4-290,1 4 0,-8 4 293,-4 4 0,-3 3 0,-2 8 0</inkml:trace>
  <inkml:trace contextRef="#ctx0" brushRef="#br0" timeOffset="83">8913 12502 7938,'0'9'-891,"0"-4"0,2-8 630,4-3 322,-5 1 272,7 5 46,-8 0-275,0 0-98,-8 0 1,5 0 34,-8 0 1,5 5 51,-5 1 1,2 1 0,-4-3-47,2 1 0,6 6 1,-7-4-5,0 3 1,4-5 0,1 4 0,1 1-70,1-1 1,-2-4 0,3 6 3,-2 2 1,-1 2 7,2 1 0,3 1 0,-4-1 1,4 1 18,2 0 0,0-1 0,0 1 1,0-1 5,0 1 0,0 1 0,0 2 0,0 2 9,0-1 1,6-3 0,-1 0-1,1 1 3,1-3 1,-3 8-1,5-11 1,0 0 22,0 1 0,1 1 0,2 0 0,0-4-18,0-6 1,3 3 0,2-3 0,-1-1-20,1-2 1,-1-2 0,3 0 0,1 0-92,2 0 0,0 0 0,-6 0 1,3 0-155,3 0 0,-4 0 0,4 0 0,-3-2-10,-3-4 0,6 5 246,0-5 0,0-3 0,-5 0 0</inkml:trace>
  <inkml:trace contextRef="#ctx0" brushRef="#br0" timeOffset="84">9327 12700 6575,'9'0'76,"-2"0"1,-7-7-60,0-4 1,6 1-64,-1-1 1,2 2 0,-3-4 93,2 2 1,7 2 0,-4-4 0,2 2-16,0-2 0,0 4 0,5-2 0,1 0-24,-1 2 1,1-4 0,1 6 0,3-1-22,1 1 1,0-4-1,-6 6 1,1 1-22,-1 2 1,6 2-1,0 0 23,-1 0 1,-3 0 0,-2 0 55,1 0 1,0 7 0,-3 4-53,-3 4 1,4 2-1,-6-1-135,0 1 0,4-1 0,-7 1 23,-3-1 1,-1 1 92,-2-1 1,0 1 39,0-1 0,-2-6 0,-1-3 53,-3 0-7,-7-5 1,10 6-1,-7-10-38,3-4 0,2 3 1,5-9 5,0 0 0,1-3 0,3-2 14,2 1 1,-1-1 0,-3 3 0,2 1-22,1 2 1,2 0 0,-3-6 0,2 1-21,-3-1 0,1 6 0,0 0 0,1-2 9,-1-2 0,0 4 0,-1 0-19,3-1 0,-1-3 0,-3 0 32,4 4 0,-5-4 23,5 4-121,-4 4-86,-2-8 0,0 15 134,0 0 1,0 8-1,2 6 97,3-3 0,-1 4 12,7-4 0,-6 4 1,6 1-51,2 1 0,2-1 0,1-1-1,1-4 0,1 4-56,4-4 0,2-4 0,4-1 1,-6-4-32,-4-2 0,-1 0 1,-1 0-38,1 0 0,-1 0 0,1 0-98,0 0 1,-1-2 0,1-4 189,-1-5 0,1-11 0,-1-4 0</inkml:trace>
  <inkml:trace contextRef="#ctx0" brushRef="#br0" timeOffset="85">9641 12287 7016,'-17'14'0,"3"-1"-339,2-2 0,-2-7 0,3 1 405,-4-3 1,4-2-57,0 0 79,0 0-58,-6 0 1,6 0 391,0 0-270,8 0 0,-5-2 159,8-3-303,0 3 1,2-11 0,4 8-5,5 1 0,-2-3 0,2 1 0,2 1 37,2-3 1,1 5-1,1-8 1,-1 0-13,1 1 0,5-4 0,2 4 0,0-1-6,-1 0 1,1 0-1,-4-3 1,4 1-5,2 2 1,-6 0 0,4-6-1,-2 3 12,0 3 0,0-4 0,-5 6 2,-1-1 0,1-2 1,-1 4-44,1-1-370,-8 5-28,6-3 1,-13 9-53,3 3 0,3 5 459,-3 6 0,1 1 0,-6-1 0</inkml:trace>
  <inkml:trace contextRef="#ctx0" brushRef="#br0" timeOffset="86">10600 12320 7265,'0'16'-54,"2"-5"1,1 0-11,3 2 1,-1 2-1,-3 1 1,4 1 0,-3-1-38,8 1 1,-1-1-1,3-1 1,-4-2-240,-2-2 340,6-7 0,-4 3 0,8-7 0</inkml:trace>
  <inkml:trace contextRef="#ctx0" brushRef="#br0" timeOffset="87">10831 11873 7303,'-1'9'129,"-5"-3"0,4-6-290,-3-6 0,5 5 42,5-5 0,3 12 0,4 3 112,-1 0 1,-5 4 0,3-6 0,0 0 70,1 1 1,-5 3 0,4-4 0,0 1-21,1-1 1,1 0 0,5-3-49,1 1 1,-1 1-1,1-6 1,-1 0-68,1 0 1,-1-6-1,1-1 1,-1-2-1,1-4 1,-1 4-1,1-2 26,0-2 1,-6-2 0,-2-1 0,-2-1 73,-3 1 1,-1 5 0,1 0 0,2-2 132,-3-2 1,-1 4-1,-2 0-113,0-2 1,0-2 0,-2 1 0,-1 1-2,-3 2 0,1 5-28,5-5 0,-2 8 24,-4-3-46,4 4 0,-5 4-2,7 4 1,0 3-1,0 7 1,2 1-3,3-1 1,-1 1 0,7-1 0,0 1-25,-2 0 0,4-1 0,-5 2 0,1 3 0,4 1 1,-4 5 0,2-5 0,0 0-11,-2 2 1,4-5-1,-6 3 1,2-4 32,4-1 0,-4-1 0,1 1 0,-1-1-9,0 1 0,-5-6 1,3 0-3,0 2 1,-5-4 15,4 2 0,-6-2 0,-4 4 0,-3-4-5,-2-2 0,-2-1 0,-6-4 0,0 1-26,1 3 0,-1 0 1,1-6-1,-1 0 32,1 0 0,-1-2 1,1-2-1,-1-3 5,1-3 1,5-1 0,1-5-1,3-1 28,3 1 1,3-1-1,1 1 71,0-1 0,0 1 0,1-1 1,5 2-95,5 4 0,4-1 0,1 4 0,1 1-95,-1 0 0,6-5 0,0 7 0,-1 1-50,-3 2 1,4-3-1,0-1 1,-2 3 135,-1 1 0,-3-5 0,1-3 0</inkml:trace>
  <inkml:trace contextRef="#ctx0" brushRef="#br0" timeOffset="88">10831 11625 7720,'-16'0'-1755,"-1"0"1672,1 0 1,5 0 143,0 0 0,0 0 55,-6 0 0,6 0 142,0 0 167,7 0-297,-3 0-149,7 0-14,0 0 5,7 0 0,-3 0 8,7 0 1,0-2 91,6-3 1,-1 3-1,-1-5 1,-2 1 33,-2 1 0,0-8 0,7 2 1,2-4-13,2-2 1,2 6-1,-2 0 1,4-1-21,0-3 0,0-2 0,-6 3 0,2 1-56,-2 2 0,-2 2 1,-1-4-1,-1 3-28,1 3 1,-2 0-1,-2 3 1,-2-1-220,1 1 0,-2 2 0,1 2-42,2 0 1,-4 0-1,2 0 273,2 0 0,1 7 0,3 3 0</inkml:trace>
  <inkml:trace contextRef="#ctx0" brushRef="#br0" timeOffset="89">11377 11278 7575,'0'9'-715,"2"-2"1,3-7 702,6 0 0,-1-5 1,1-1-1,2 1 55,1-2 1,-3 5-1,0-4 1,0 2 66,-2-1 1,6 3-1,-4-3-6,4 3 1,1 2 0,1 0-87,0 0 0,-1 0 0,2 0 0,3 0-34,1 0 1,0 5 0,-6 1-1,1-1-30,-1 3 0,6-6 0,0 5 1,-1 0 39,-3 4 1,-1-2 0,-1 2 0,1 0 15,-1-1 1,-5 4 0,0-3 0,2 4 3,2 2 0,-1-1 1,-1 1-1,-2-1-42,2 1 0,2-1 0,0 1 1,-3 1-64,0 4 0,-3-3 1,4 5-1,-4-2 61,-2 0 0,4 2 0,-5-4 0,-3 4-19,-1 1 0,4-4 0,-1 2 0,-1-1 139,-2 1 0,-2 4 0,0-5 0,0 0-24,0 2 1,-2-6-1,-2 6 1,-1-2-53,1 0 1,0 0 0,1-5 0,-5 0 4,-1-1 1,4 1 0,-6-1 0,-2 1-5,-2-1 0,-2 1 1,-1-1-1,-2 1-40,-2-1 0,-2 1 1,4-1-1,-2 1-145,1 0 1,-2-1 169,1 1 0,-8-1 0,4 1 0</inkml:trace>
  <inkml:trace contextRef="#ctx0" brushRef="#br0" timeOffset="90">9955 12882 5748,'-9'0'183,"1"7"208,8-5-359,0 5-134,0-7 141,0 0 0,2-5 78,4-1 0,-3 1 0,8 3-104,2-3 0,-3 3 0,1-6 1,1 3-117,3-1 1,2-1 0,-1 3 74,1-1 1,-1-6 0,1 3 0,-1 1-9,1 0 0,-6 1 0,0 4 38,2-3 1,1 1-10,3-7 1,0 7-164,-1-1 1,-5 3 169,0 2 0,-7-7 0,3-2 0</inkml:trace>
  <inkml:trace contextRef="#ctx0" brushRef="#br0" timeOffset="91">9988 12932 6777,'9'0'-175,"0"0"1,-3-2 79,5-4 1,-2 4-1,2-3 109,2 3 0,-4-4 1,2 1 31,2 1 0,-4-3 0,2 1 0,0 1 20,-2-2 1,6 5-1,-6-6 1,2 3-102,0-1 1,0-1-1,6 3 1,0-1 8,-1 1 0,1-3 0,-1 1 26,1 3 0,-1-7 0,1 1 0</inkml:trace>
  <inkml:trace contextRef="#ctx0" brushRef="#br0" timeOffset="92">10005 12948 6598,'11'0'81,"0"0"0,-6-5 0,4-3 0,0 1-22,1-1 1,1 1 0,5 2-33,1-6 0,-1-2 0,1 0 0,-1 4-152,1 1 1,-1 1 0,1 3 1,0-1 1,-1-3 0,1 5-1,-1-3 123,1 3 0,-1-7 0,1 1 0</inkml:trace>
  <inkml:trace contextRef="#ctx0" brushRef="#br0" timeOffset="93">11228 12452 7724,'-7'15'-517,"-4"-4"1,2 2 476,-2-8 0,5 1 92,-5-6-91,7 0 119,-3 0 0,9-2-88,3-4 1,5 4-1,4-5-14,-3 0 1,4 5 0,-4-6 0,4 3 6,1-1 1,1-6 0,-1 2 0,1-1 0,-1 0 1,7 6 0,-1-6 0,-2-2 11,-2-2 1,1 4-1,1 0 1,2 0 12,-2 2 0,-2-4 0,-1 6-22,-1-2 1,1 3-1,0-3-171,-1 2 0,1 1-43,-1 6 225,-7 0 0,-1 0 0,-8 0 0</inkml:trace>
  <inkml:trace contextRef="#ctx0" brushRef="#br0" timeOffset="94">11195 12535 6522,'17'-6'65,"-3"-1"-95,-3-2 0,4 5 0,-6-3 1,2 1 28,0 1 1,0-6-1,6 5 1,-2 0 0,-4-1 0,3 5 1,-3-5-1,4 1-40,2 1 1,-1-1 0,1 5-1,-1-3-51,1-2 0,5-1 91,0 2 0,0-5 0,-6-6 0</inkml:trace>
  <inkml:trace contextRef="#ctx0" brushRef="#br0" timeOffset="95">11294 12452 6973,'0'9'-1154,"0"-2"1398,0-7 206,0 0-380,8 0 1,-5-5 0,8-2-44,2-3 1,-4 5-1,3-4 1,0 0-35,3-1 1,2 1 0,-1-4 0,1 2-15,-1-2 1,3-1 0,1-1 0,2 2-46,-2 2 0,4 0 0,0-4 0,0 3-23,0 1 0,3 1 1,-5-1-1,-2 4-220,-1 0 309,-3 5 0,1-13 0,-1 6 0</inkml:trace>
  <inkml:trace contextRef="#ctx0" brushRef="#br0" timeOffset="96">11327 12435 5849,'10'0'545,"-3"0"1,-5-5-526,3-1 0,-1-1 1,7 3-3,2-1 1,-4-2-1,2 3 1,0-4-70,-2-1 0,6 6 1,-4-5-1,4 3-76,1-1 0,3-1 0,1 3 1,2-1-263,-2 1 389,-1-5 0,4 0 0,3-8 0</inkml:trace>
  <inkml:trace contextRef="#ctx0" brushRef="#br0" timeOffset="97">11228 12502 7342,'0'9'-263,"0"-2"0,2-9 0,4-3 276,5-6 1,-2 3-1,0 1 1,0 2 4,0-1 1,-3-1 0,5 3-62,2-2 1,1-1 0,3 3-1,-2-3-27,-4-2 1,9 3 0,-4-3-1,3 0 16,-1 0 54,-1-2 0,-1-6 0,1 1 0</inkml:trace>
  <inkml:trace contextRef="#ctx0" brushRef="#br0" timeOffset="98">11377 12419 7052,'11'-6'-47,"0"1"0,0-2 0,6 3-327,-1-2 1,1-1 373,-1 1 0,1-3 0,-1-7 0</inkml:trace>
  <inkml:trace contextRef="#ctx0" brushRef="#br0" timeOffset="99">6135 13229 7980,'0'17'-599,"-2"-8"75,-3-4 329,3-3-19,-6-2 1,7 2 179,-5 4 1,2 3 102,-7 7 0,2 1 0,-4-2-10,2-4 0,6 1 0,-4-4 0,-1-1-22,1 0 1,4 1 0,-6-3-38,-2 6 1,0-1 0,0 1-45,2 1 0,0 3 22,-5 2 1,-1-3-1,2-1 4,4-2 0,-3-7 1,3 1 38,-4-3 1,4 4 0,0-1-4,-2-1 0,4 0 0,-2-1-59,-2 3 1,0 1 0,0-3 0,2 1 9,-2-1 0,4 0 0,-2-1 15,-2 3 0,-1-1 0,-3-5 42,0 0 1,1 0 0,-1 0-15,1 0 1,-1-1 0,1-3-17,-1-2 0,3-1 0,1 3 1,2-1-11,-2 1 1,-2-3-1,-1 1 22,-1 3 0,6-5 0,0 3 0,0-1 78,2-1 1,-6 3-1,4-7-31,-4-2 0,4-1 1,0-1-1,0 2-49,2 2 1,-4 0 0,6-4-1,0 3-7,-1 0 1,-5 1-1,4-5 1,0-1-6,3 1 1,-3-1-1,0 1 1,0-1 5,3 1 0,-1-1 1,0-1-1,-1-2 3,1-2 1,-4-1-1,5 5 1,1-2 5,-2-2 0,3 0 1,-5 5-1,1 1-3,5-1 1,-1 1 0,0-1-4,-1 1 0,-6-1 1,5 1-44,3-1 0,-5 0 0,1 1 29,-2-1 1,5 1-1,-1-1 1,1 3 8,-2 3 1,5-4-1,-7 4 1,3-4 0,-1-1 1,1-1 0,5 1-1,0-1 8,0 0 0,-6 1 0,1-1 6,1 1 0,2-1 1,2 1-14,0-1 1,0 1 0,0-1-1,0 1 0,2 5 5,3 0 1,-1 1-6,7-1 0,0 4 0,6 5 0,-1-3 0,1 3 1,-1-4-1,1 4 1,-1 2 1,1-1 0,-1-3 0,3-2-3,3 3 1,2-5-1,5 1 1,-3 0 0,-2-1 0,5-3 0,-1 4 0,1-2 7,-1-4 0,3-2 0,-4 1 0,3 1 32,-3 2 0,5 0 0,-5-6 1,4 1-11,3-1 0,-1 2 0,0 2 0,-2 2-18,-4-1 1,8-3 0,-5-2 0,-1 1-13,2-1 0,1 1 0,1-1 1,0 3 5,0 3 1,0-8 0,0 6 0,0 0 10,0-1 1,4-1-1,-2-2 1,-4 1 10,0-1 0,1 1 0,2-1 1,3 1-12,2-1 1,-1-1-1,-3-2 1,2-2-5,2 1 1,7-2 0,-4-1 0,2 0 0,0 0 1,-2-4 0,4 4 0,-2 1-13,2-1 0,-4-4 0,3 4 1,1 0-9,1 0 1,3-5 0,0 3 0,-1-1 3,1-1 1,-1 6-1,-1-4 1,-2 3-37,-2 2 0,-2 3 0,4 0 1,-3-3 34,-3-1 1,4 0-1,-3 6 1,-1-1 22,0 1 1,1-6 0,-4 0-1,3 1-4,2 3 0,-3-4 1,5-2-1,2 0-9,2 0 1,1-5-1,1 3 1,-1-1-11,1-1 1,0 2 0,-1-3 0,1 3-16,-1 2 0,-4-3 0,-1 5 0,0 0 3,-2-2 1,4 5 0,-6-5-1,1 2 19,-1 0 1,6-5-1,-4 5 1,3 0-3,-1-2 1,-6 5-1,6-4 1,0 1-2,-1-1 0,4-4 0,-4 3 0,1 0 10,0 0 0,-2-3 0,4 5 0,-2 1-5,2 3 1,-4 2 0,1-1 0,-1 0 0,-2 1-59,1-1 1,-1 6 0,-3 2-25,2 2 0,-1-4 0,-5 5 0,0 1 41,0-3 1,0 7 0,0-7-1,-1 3 20,-5-1 0,3 1 0,-6 5 0,1 0 17,5 0 1,-6 0-1,-1 0 1,-1 0 17,1 0 1,-1 0-1,-6 0 1,1 0-14,-1 0 0,1 2 0,-1 1 0,1 5-13,-1 1 0,1-4 1,-1 6-1,1 0-6,-1-2 0,1 6 1,0-4-1,-1 2 5,1-2 1,-1 6 0,1-3 0,-3 7 7,-3-1 1,4 0-1,-4 0 1,2 2 0,-2-2 0,4-1 0,-6-1 0,2 2 1,0 2 0,-6 1 0,5-7 0,-1 1-1,0-1 1,-3 1-1,3-1 1,0 1 11,0-1 0,-3 6 0,5 0 0,0 0-20,-2 2 0,6 0 0,-4 6 0,3-3-37,3 3 1,-1 1 0,1 2 0,-1 2-10,1 3 1,-2-3-1,-4 4 1,-4-4 7,0-2 0,-5 0 0,4-2 0,-4-1 64,-2-3 1,-2-1 0,-4 3-1,-7-1-6,-7 1 0,-2-1 1,-9 3-1,-6 4-6,-3 0 0,-12 7 1,-8 4-1,-5 5-7,-1 5 0,23-22 0,-2 1 0,-2-1 0,0 0 0</inkml:trace>
  <inkml:trace contextRef="#ctx0" brushRef="#br0" timeOffset="100">3258 14403 5951,'0'-11'1,"0"0"223,0 8 0,-6-7 182,1 5-390,-1 3 0,4-5 218,-3 7-397,3 0 1,-5 1 115,7 5 1,0-2 87,0 7 0,7-8 0,2 5 91,0-1 1,6-5 0,-4 5-87,4 1 1,3-7-1,2 7 1,2-3-41,-1 1 0,-1 1 0,2-3 0,4 3-13,-1 2 0,7-3 1,-7 3-1,3 0 0,-1 0 1,1-3 0,5 3 0,0 0 13,0 1 1,0 1 0,0 3-1,0-1 2,0-2 0,1 0 1,0 6-1,3-1 1,2 1 1,1-1-1,-3 1 1,3-1-5,3 1 0,-3-6 0,8 0 0,1 2-20,-3 2 0,9-4 0,-5 0 0,2 1-60,-1 3 0,4 2 0,0-3 0,-1-1-13,-3-2 1,4 0-1,0 4 1,-2-2 32,-1-2 1,3-6-1,0 5 1,-2-3 45,-1-3 1,3-3-1,0-1 1,-2 0-21,-1 0 0,-3 0 1,1 0-1,-2 0 45,-4 0 0,2 2 0,-9 2 1,-4 1-19,-4-1 1,-3-2 0,1 0-1,-5 1-8,-3 3 0,-3-1 1,1-3-79,-1 4 0,1-4-34,0 3 0,-6-3 121,0-2 0,-8 0 0,5 0 0</inkml:trace>
  <inkml:trace contextRef="#ctx0" brushRef="#br0" timeOffset="101">5705 14602 7026,'0'9'-210,"2"-2"40,3-7 1,-1-5 134,7-1 0,-2-1 1,4 3 92,-2-1 1,-5-1 54,5 6 1,-6 0-91,6 0 0,-5 0 1,5 2-33,2 4 1,-4-5 0,0 7-36,-2-1 0,6-3 41,-2 7 1,-2-8 53,2 3 1,-1-2-1,3-1 10,-2 3 0,0-1-20,5-5 1,1 2-10,-1 4 0,-5-5-46,0 5 0,-7-2 1,3-1 90,1 3 0,-7 1-2,5-1 1,-10 3 0,-3 7-25,-2 1 0,0 0 0,-4-1 0,2 2-6,-2 4 1,4-3 0,-2 5 0,-2-2-65,-2 0 1,4 5-1,0-3 1,0 2 7,2 3 1,-6 3 0,4 1 0,-2 0-140,2 0 0,-2 2 0,6 2 0,0 3 150,-1 2 0,-5-5 0,4 3 0</inkml:trace>
  <inkml:trace contextRef="#ctx0" brushRef="#br0" timeOffset="102">6664 14469 7074,'-9'8'210,"3"3"-192,5 3 1,1 5 0,0 1 0,1 4-59,5 2 0,-4-4 1,5 5-1,-1 1-3,-1-2 1,3 3 0,-5-5 0,5 0-29,1 0 1,-4-2 0,4-6 0,-1 1-22,-4-1 0,3 1 1,-2-1-1,1 1-130,1-1 1,-5-5 221,4 0 0,3 0 0,0 6 0</inkml:trace>
  <inkml:trace contextRef="#ctx0" brushRef="#br0" timeOffset="103">6615 14469 7466,'14'-7'-203,"-3"-4"1,2 2-1,-5 0 1,-1-1 272,0 1 0,6 0 0,-2-4 0,4 4-93,1 2 0,-5 1 0,0 4 0,2-1-56,2-3 0,1 1 66,1 5 1,0 0-1,-1 0 6,1 0 1,-6 0 0,-2 1 0,0 3-7,0 2 0,-3-1 1,3-3-1,0 2-38,0 1 1,-3 3-1,5-5 21,2 3 0,-4 5 1,0-4 3,-2 2 1,-1 2 69,-6 6 1,0-6 0,-2 0-4,-3 2 1,1 0-1,-7-1 1,-2 0-43,-2 0 1,4 3-1,0 2 1,-2-1-25,-1 1 1,-3-1 0,1 1 0,-1-1 22,1 1 0,-1-1 1,0 1-41,1-1 1,-1-6 349,1-5-320,7-3-18,1-2 1,8-2 25,0-3 1,8 1 2,3-7 1,-2 7 0,0-3 101,-2 0 0,6 5 10,-2-4 1,-1 4-34,1 2 1,-6 0 0,6 0-36,2 0 1,-4 0 0,0 2-1,0 2-13,1 1 1,1 6 0,3-3 0,-1-1 10,-2 0 1,0 4 0,4-3-34,-4 1 0,4-3 0,-4 3-106,3-2 1,-3-1 0,1-6-1,0 0-70,3 0 0,-4 0 0,0 0 0,2 0 168,2 0 0,1-8 0,1-1 0</inkml:trace>
  <inkml:trace contextRef="#ctx0" brushRef="#br0" timeOffset="104">7260 14585 6730,'9'0'244,"0"0"-230,-4 0 0,5 0 8,6 0 0,1 0 0,-1 0-99,1 0 0,-1-7 0,1-2 59,-1-1 0,-5-2 0,0 4 0,0-1 7,-1-4 0,2-2 0,-4-1 7,1-1 0,-5 6 1,1 0-3,-3-2 23,-2-1 1,-2-1-1,-3 4-9,-6 6 1,1 3 0,-1 2 0,0 2 32,2 3 1,-5 2 0,2 6 0,0-2-16,1 2 1,-4 2 0,6 1 0,-2 1 5,0-1 0,7 1 1,-3 0-1,1-1-13,1 1 0,-1-1 0,6 1-36,0-1 0,7 1 0,4-3-51,4-3 0,2-1 0,-1-7 0,1 3-21,-1-2 1,3-3-1,1-2 1,4-3-63,2-2 1,-4-7-1,3 2 1,1-3 150,0-3 0,1-7 0,6-1 0</inkml:trace>
  <inkml:trace contextRef="#ctx0" brushRef="#br0" timeOffset="105">7855 14354 7918,'16'-8'-138,"1"-3"0,-8-3 0,-3-3 31,-5 0 0,-1 6 277,0 0 1,0 6-341,0-6 1,-1 7 50,-5-1 0,2 3 102,-7 2 0,0 2-36,-5 3 0,5-1 58,0 7 1,7 0 0,-3 4-1,1-2 3,1-2 0,-1 0 1,6 5-41,0 1 0,0-6 1,2-2-9,4-2 1,-3 1 0,8-5 3,2 3 0,-4-1 0,2-5 18,2 0 1,-4-2-1,2-1 1,0-5 16,-1-1 0,4 0 0,-3-4 0,4 2-6,2-2 0,-6-1 1,0-3-1,1 1 18,3-1 1,-4 6 0,-2 0 43,-1-2 0,3-2 257,-6-1-104,1 7-193,-6 1 1,0 10-1,0 4-49,0 5 1,0 3 0,0 3 17,0-1 1,0 1 0,2 0 3,3-1 0,-1 1 1,5-1-1,0-1 9,0-4 1,-3 4-1,5-4 1,0 3 6,-2 3 1,4-1 0,-6 1 0,1-1-4,-1 1 1,4-1 0,-4 1 4,3 0 0,-7-1 0,3 1 9,-4-1 0,-2 1 0,0-1 0,-2-1-7,-4-4 0,-1 4 0,-6-4 0,2 3-24,-2 3 1,-2-6-1,-1 0 1,-1 0-167,1-2 0,-1 4 0,1-6-124,-1 3 0,1-7 306,-1 3 0,1-4 0,-1-2 0</inkml:trace>
  <inkml:trace contextRef="#ctx0" brushRef="#br0" timeOffset="106">8235 14205 7906,'17'0'-546,"-1"0"1,1-6-1,-1 1 544,1 1 0,-1 4 0,1 4 0,-2 3 50,-4 2 0,1-3 0,-4 5 68,1 2 1,2 1-83,6 3 0,-1-2 1,-1-2-71,-4-2 71,4-8 133,-14 5-80,7-8 0,-16 0 151,-3 0 0,-3-8 0,-1-3-125,4-4 1,-2-1-1,8-1-116,1 1 1,2-1 0,2 1 0,0-1-188,0 1 1,0-1 0,2 3 0,3 1-69,6 2 1,4 1-1,2-1 1,-1 4 256,1 0 0,-1-2 0,1-8 0</inkml:trace>
  <inkml:trace contextRef="#ctx0" brushRef="#br0" timeOffset="107">8748 14122 6996,'7'9'-397,"4"-3"1,-2-4 445,2-2 1,0 0 0,4-2-79,-4-4 1,-2 4 107,-3-3 1,-4-4 20,3-2 0,-3 2 0,-2-2-66,0-2 0,-2 0 1,-2 0-1,-1 2-32,1-2 0,1 4 0,-3 0-35,-5 1 1,2 1 39,-2 1 1,0 6 34,-6 0 1,6 8-1,2 8 1,2 1 14,3-1 1,0 1 0,1 1 0,-3 3-27,3 1 1,1 0 0,2-6 0,0 3-64,0 3 1,2-10-1,1 5 1,5-2 0,1-1 1,-4-4 0,6-5-1,2-3-357,2-2 0,7 0 388,0 0 0,7-7 0,-3-3 0</inkml:trace>
  <inkml:trace contextRef="#ctx0" brushRef="#br0" timeOffset="108">9277 13824 7902,'7'0'0,"-5"-1"0,-7-3-56,-5-2 1,5-5-1,-4 4-307,1-2 0,-3 3 0,4-3 270,-2 2 1,3 1-1,-5 6 27,-2 0 0,-1 2 1,-3 2 149,1 1 1,5 8-1,0-4 1,0 2 48,1 0 0,1 0 0,6 6-81,-3 0 1,1-1 0,5 1-150,0-1 1,1 1 37,5-1 1,3-1-1,8-4 57,-1-6 1,1-3 0,-1-2 33,1 0 1,-1 0 0,1 0 0,-1 0-6,1 0 0,-1 0 0,1 0 0,-1 0 33,1 0 1,0 0 0,-1 0-76,1 0 1,-6 0-35,0 0 40,0 0 1,-4 8 11,-7 3 0,-2 2 0,-9-1 0,-2-2-3,-1-3 1,-3 6 0,1-2 0,-1 2-15,0-2 1,1 3-1,1-3 1,2 2-218,2-2 1,2-1-1,-4-7-185,2 3 416,8-1 0,-5-12 0,8-2 0</inkml:trace>
  <inkml:trace contextRef="#ctx0" brushRef="#br0" timeOffset="109">9558 13791 7896,'9'-7'-569,"-1"3"303,-8-7 1,5 0 0,1-5 89,-3-1 0,-1 6 0,-2 0 102,0-2 1,-2 6 176,-3 1 0,1 5 0,-7 1 125,-2 0 1,-1 0-175,-3 0 1,6 7 0,2 4-94,1 4 1,3-4 0,5 0 0,-2 0 30,-3-2 1,3 6 0,-4-4-14,4 3 1,2-3 0,2-1 89,4-3 0,-3 4 1,8-5 18,2-3 0,2-1 1,2-2-33,-1 0 1,1 0 0,-1 0-1,1 0-56,-1 0 0,1 0 0,-1 0 1,1 0-39,-1 0 0,1 0 0,-1 0-67,1 0 1,0 0 0,-1 2 47,1 3 1,-8-1-1,-4 7 55,-3 2 1,-2-4 0,-2 0 0,-1 0-7,-3 1 0,-7-5 0,2 4 0,-3-1 25,-3-5 1,6-1 0,0-2 35,-2 0 1,-2-2-31,-1-3 1,7-4 0,3-8 0,4 1-15,2-1 0,0-1 0,2-2 0,4-3-1,5 3 1,3 4 0,3 3 0,1 2 43,4-2 0,-3 6 0,3 1 0,-4 2-26,-1-1 0,5 3 0,0-3 0,-2 3-2,-2 2 0,-1 5 0,-1 3-35,1 1 0,-2-4 0,-2 6-192,-2 2 1,-6-4-101,6 2 1,-5-5 302,5 5 0,-8-7 0,5 3 0</inkml:trace>
  <inkml:trace contextRef="#ctx0" brushRef="#br0" timeOffset="110">9955 13510 7753,'-17'0'0,"1"0"-333,-1 0 0,-5 0 0,0 0 855,2 0-1244,2 0 722,8 0 0,3 2 0,7 4 0,-7 3 0,-2 7 0</inkml:trace>
  <inkml:trace contextRef="#ctx0" brushRef="#br0" timeOffset="111">10236 13560 7369,'-11'-2'-325,"0"-3"1,0 3-1,-6-4 312,1 4 1,-1 10 0,1 1 81,-1 0 1,1 6 0,-1-6 0,3 2 29,3 0 1,-4-2-1,6 4 1,-1-2-95,5 2 0,1-4 0,1 2-39,-3 2 0,1-4 0,6 0-17,5-1 1,3 3 0,8-6-47,-1-1 0,1-2 0,-1-2 0,1 0 84,-1 0 1,-5 0 0,-1 2 0,-1 1 22,0 3 1,2-1 20,5-5 1,-5 0 32,1 0 1,-9-7-21,3-4 1,-4-4 0,-2-1-44,0-1 0,0 1 1,0-1-1,0 1-14,0-1 1,5 1 0,1-1-9,-3 0 0,-1 1 0,0-1-2,3 1 0,-1 5 0,7 2 15,2 1 1,-4-3 0,2 6-4,2 1 1,2 2-1,1 2 1,1 0 32,-1 0 1,1 0-1,-1 0 1,-1 2-14,-4 4 0,4 3 1,-4 5-1,2-1-19,-2-2 1,2 0-1,-6 6 1,0-1-86,1 1 1,3-6-1,-4 0-51,2 2 1,-3 0 146,5-2 1,-8-2 52,3-4 1,-4-5 29,-2 0 0,-6-1 0,1-10 1,1-2 55,2-2 0,-3-3 0,-1-3-132,3-1 0,1 0 0,2 6 0,2-1-30,3 1 0,-3-1 0,5 3 0,-1 1 72,-1 2 1,8 1-1,-2-2 62,4 1 1,1 7 0,1-2-1,-1 5 1,1 1 0,0 0 1,-1 1-1,2 3-124,5 2 0,-3 12 0,5-2 0,-1 3-139,-3-1 0,-3 6 0,-2 2 0,1 1-78,0 1 1,-6 5-1,-2 6 228,-2-3 0,6-1 0,-4-2 0</inkml:trace>
  <inkml:trace contextRef="#ctx0" brushRef="#br0" timeOffset="112">7574 15065 7456,'-17'0'-350,"1"0"0,-1-2 497,1-4 0,-1 5 1,0-5-204,1 4 0,5 2 0,2-2-164,1-3 220,3 3 1,-1-7 62,1 3-124,-1 4-23,6-5 0,2 7 0,4 0 37,5 0 1,-2 0 0,2 0-1,2 0 4,1 0 1,3 0-1,0 0 1,-1 0 39,1 0 0,1 0 0,2-2 0,4-1 35,2-3 1,-4-1-1,4 3 1,-1-1 12,1 1 0,-4-5 0,6-1 1,-1-1-21,-1 0 0,5 6 1,-1-6-1,4-2-21,5-2 1,1 4 0,-1 0 0,3-2-9,1-1 1,3-3 0,-4 3 0,2 1-29,2 2 0,3 0 0,-8-4 0,-1 2 33,1 2 0,3 2 0,-4-4 1,1 2 15,-1-2 1,8-2 0,0 1 0,5 1-12,0 2 0,6 0 0,0-6 1,1 1-72,1-1 1,0 1-1,3-1 1,-2 1-3,-1-1 0,-2 0 1,2 1-1,-6-1 72,-4 1 1,-1-1 0,-1 1 0,1-3 49,0-3 0,-1 4 0,-1-4 0,-2 5 7,-2 6 1,0-3 0,6 3 0,-3-2-60,-3 2 1,10-4 0,-5 6-1,3-2-28,-1 0 1,-1 2 0,0-2-1,-3 3-21,-3 1 1,2 5-1,-5-3 1,-1 1 34,1-2 1,-3 5 0,-5-5 0,0 4-7,0 2 0,0 0 0,2 0 0,2-2 67,2-3 0,-1-2 0,-3-6 1,2 2-43,2-2 0,-1-2 1,-5-1-1,0-3-10,0-3 0,0 4 1,0-4-1,1 3 5,-1 3 0,-2-6 0,-2 2 0,-3 3 27,-2 4 0,-2 2 0,-6-4 0,1 3 79,0 1 1,-6-1 38,0-4 1,-8 5 0,3 0-124,-4-2 1,-2-2 0,0-1 0,0-1-106,0 1 1,-2-3 0,-2-1 0,-3-2 72,-2 2 1,-1-6-1,-3 0 1,2 1-91,-1 3 1,-3-4-1,-2 0 1,1-1 79,-1-1 1,1 2 0,-1-3 0,1 3 19,-1 2 1,1 2 0,-1 4-3,1-4 0,-1 4 0,0-5 0,1 7-4,-1 5 0,1-2 1,-1 8-1,1-1 16,-1-1 1,1 5-1,-1-4 1,-1 3 31,-4-3 0,2 4 0,-6-3 0,0 3-10,0 2 1,4 0-1,-5 0 1,-1 0-51,2 0 1,-5 5 0,6 3 0,-3-1-26,0 1 0,3-1 1,-3-3-1,4 3-6,0 2 0,-1-5 0,-7 3 0,3-1 36,1-1 0,1 6 0,-6-5 0,0-1 100,0 3 0,-6-5 0,0 6 0,3 1-55,1-1 1,2 2 0,-2 3-1,-2-1-45,-1-2 1,-1 0 0,6 6 0,-2-1-27,-4 1 1,3 5-1,-7 0 1,1-2-16,0-1 0,-2-3 0,-6 1 0,2-1 37,4 1 1,-4-1 0,4 1 0,-2-1 50,2 1 0,-3-2 0,4-2 0,-1-2-31,0 1 1,7 1-1,-1 0 1,3-4 0,2-1 0,-6 3 1,1-6-1,1-1-6,2-2 0,0 0 0,-2 1 0,-3 3-4,-2-3 0,5-1 0,-4-2 1,1 0-1,-4 0 0,2 6 1,-2 1-1,-2 0 14,-2 1 0,-2-1 0,1-3 1,-1 3 19,0 2 0,5-5 1,-3 3-1,-2-1-11,4-1 1,-3 1 0,4-6 0,-2 0-32,-3 0 1,1 0 0,-1 0-1,0 0-17,1 0 0,5 0 1,-1 0-1,0 0 21,-3 0 1,-2 0-1,1 0 1,1 0-4,4 0 0,-2 0 0,5 0 0,1 2-10,-1 3 0,-3-1 1,6 7-1,1 0-37,2-2 0,2 6 0,0-4 0,0 4 26,0 1 0,2 1 0,1-3 1,4-1-1,3-2 0,1 0 0,5 4 0,0-2 29,1-2 1,-1 0-1,1 4 1,-1-3 10,1 0 1,1-1-1,2 5 1,2 1-1,-2-1 1,4 1 0,0-1 0,0 3-7,0 3 0,3-4 0,-3 4 1,2-4-1,3-1 0,-3-6 0,-1 0 0,1 2 5,-1 2 1,1 1 0,3 1 0,-1-1 23,1 1 1,-3-6 0,1 0 0,1 3-14,-2 7 0,5-3 0,-6 6 0,3 0-8,-1 3 1,1 5 0,5 1-1,0 0-10,0 0 1,0 0 0,0 2-1,0 2 63,0 1 0,5 1 0,3-6 0,1 0-21,4 0 0,1-2 1,3-1-1,0-5-15,-1-1 1,8-2-1,3-5 1,5-3 0,1-2 0,7-5 0,4-7 1,6 0-76,5 0 1,6-7 0,10-5 0,7-4 45,2-6 0,10-4 0,-44 10 0,0-1 0</inkml:trace>
  <inkml:trace contextRef="#ctx0" brushRef="#br0" timeOffset="113">11807 10831 8000,'-17'0'-198,"1"0"0,-1 0-947,1 0 963,-1 0 0,8-1 23,4-5 159,3 4 0,2-13 0,0 6 0</inkml:trace>
  <inkml:trace contextRef="#ctx0" brushRef="#br0" timeOffset="114">11361 10451 6820,'0'17'-1069,"0"-8"1069,0-2 168,0-7 32,-8 0 0,5 0 27,-9 0-230,9 0 1,-5-2-140,8-3 250,0 3-65,0-5 1,2 7-47,4 0-19,-4 0 1,12 1-37,-3 5 73,-3-4 17,6 12 0,-6-10 0,5 5-15,-2-1 1,-6-1 0,6-3-18,2 1 0,-4 6 0,2-5-37,2-3 0,-4 5 43,2-3 1,-7 3-1,3-5 119,1 3-109,-6-1 0,12-3-36,-3 4 0,-2-4 0,2 3-17,2-3 0,-3-2 0,-1-2 0,0-2 15,0-1 0,0-3 0,4 5 0,-4-5 40,-1-1 0,5 0 1,-2-4-1,1 2-8,-1-2 1,4-1 0,-2-3 0,5 1-1,4-1 1,0-1 0,-5-3-1,0-2-8,-1-3 0,6 4 0,0-4 0,-2 0 4,-1 1 1,-3 3 0,1-4-1,-1 0 37,1 0 0,-1 4 0,1-5 0,0-1-6,-1 3 1,1-5-1,-1 6 1,1 0-8,-1 0 0,-1-3 0,-2 3 1,-2 0-15,2 0 0,1-3 0,3 5 1,-2 1-17,-4 3 1,3-4-1,-4 0 1,1 2-58,0 1 1,-2 3-1,4 1-12,-2 4 1,-8 2 0,5 5-249,-1-1 0,-5 1 317,3 10 0,-3 3 0,-2 15 0,0 1 0</inkml:trace>
  <inkml:trace contextRef="#ctx0" brushRef="#br0" timeOffset="115">11526 10401 7981,'-2'10'-564,"-3"-5"1,1-3 357,-7-2 43,7 0 93,-3 0 159,7 0-19,7 0-1,-3 5 1,7 1 0,0 7-69,5-2 1,-1-2 0,-2 0 0,-2 0-36,2 1 1,2-7-1,-1 5 1,-1-3 16,-2 1 1,0-1 0,6-5 4,-1 0 1,1 0 0,-1 0 31,1 0 0,-1 0 0,1-2 3,-1-3 1,-1 1 0,-2-7 0,-2 0-6,2 2 1,2-6 0,-1 4 0,-1-3-20,-2-3 0,0 0 1,6 1-1,-1-1-4,1 1 0,-1-6 0,1 0 0,-1 0-6,1-2 0,-2 5 1,-2-4-1,-2 0 9,1 1 0,3-7 0,2 3 0,-1-1 47,1-1 0,-1 2 1,3-3-1,1 2-26,2-3 0,0 4 1,-4 1-1,3 1-12,1 4 1,0-4-1,-4 2 1,2 1-16,2 3 0,0 2 0,-5-1 75,-1 0 1,-5 6 211,0 0 9,-7 0-179,3 2-245,-7 2-88,0 7-528,0 0 591,0 7 0,0-3 1,0 7-1,0 2 161,0 1 0,-7-4 0,-2-3 0</inkml:trace>
  <inkml:trace contextRef="#ctx0" brushRef="#br0" timeOffset="116">11609 10468 7516,'9'7'-1399,"-2"-5"1595,0 5 0,-3-7-152,7 0 1,-5 0-4,5 0 1,0 0-20,5 0 1,1-2 0,-1-3 0,1-4-132,-1-1 1,6-4 0,2 3 108,2-4 0,2-9 0,5-2 0</inkml:trace>
  <inkml:trace contextRef="#ctx0" brushRef="#br0" timeOffset="117">11790 13395 7752,'0'9'-1860,"0"-2"1777,0-7 99,0 0 1,8 0-6,-6-7 0,7 5 168,-4-4 24,-3 5 0,6-1 1,-8-4-302,0 4 103,0-5-99,0 7 206,0 0-111,7 0 0,0 2 1,6 2-32,-2 1-14,-7 1 64,11 1 0,-12-3 11,8 7 0,-5-2-15,5 2 0,-8-2 0,5-5 0,-1 1 0,-3 1-22,7-6 1,-6 5 16,6 1 3,0-1 1,6-5 0,-2-2-14,-4-3 0,3-2 0,-4-6 0,1 2-2,0-2 0,0-2 1,7-1-1,2-3-1,2-3 0,2 4 0,-4-6 0,4 2 21,2 0 0,0-8 0,3 5 0,-1-3 50,1 1 0,2-1 0,2-5 1,0 0-44,0 0 1,6 0 0,0 1-1,-3 3-37,-1 1 0,-2 6 0,-1-3 0,-5 1-72,-5 4 1,2 3-1,-4 4 1,-3 4-90,-4 2 0,-8 1 49,6 6 1,-7 2-1,1 3 123,-3 7 0,-16 2 0,-5 3 0</inkml:trace>
  <inkml:trace contextRef="#ctx0" brushRef="#br0" timeOffset="118">11790 13262 7919,'0'11'-1049,"0"0"1124,-7-7-182,5 3 61,-5-7-70,7 8 107,0-7 1,0 9 6,0-5 28,0-3 14,0 5 1,0-5 34,0 4 0,2-4-14,3 3 1,-3 4-31,4 2 0,1-2 0,-1 3 1,5-7 0,-4 4-76,2-1 1,-3 3 0,5-4-3,1 2 1,-2-5 0,1 1 17,2-3 1,-4 4-1,2-1 15,2-1 1,-4-2 27,2-2 0,0 0 10,5 0 0,1 0 1,-2-2-1,-3-2-30,0-1 0,-3-3 1,4 5-1,-2-5-25,1-1 0,-2 4 0,1-5 0,0 1 25,-2 0 0,6 5 0,-6-3 0,2 0 0,0-4 1,-2 1 0,4-1-1,-2 0 20,2 2 0,0-6 0,-1 4 0,-1-3-16,2-3 1,8-1 0,1-2 0,0-2-32,2 1 0,-6-2 0,6 0 0,-2 1 3,0-1 1,7 2-1,-3-4 1,2-1 59,-1 0 0,-5 4 0,4-4 0,-2 2 72,-4 4 0,4-4 0,0 1 0,0-1-6,0 0 0,-1-4 0,-2 6 0,1 2-118,-2 2 0,4-5 0,-2 1 1,0 2-50,2 2 0,-6 3 0,4 2-238,-3 2 0,-3 2-1,1-2 0,-8 6 231,-4 10 0,-3 4 1,-4 6 77,-3-4 0,-12 11 0,-8-4 0</inkml:trace>
  <inkml:trace contextRef="#ctx0" brushRef="#br0" timeOffset="119">11824 13312 6551,'1'-9'210,"5"3"-211,-4 4 0,12 2-103,-3 0 1,-1 0-97,1 0 190,0 0 0,3 2 29,-3 4 0,2-3 26,-7 8 0,7-7 0,-4 3-36,0 1 0,0-6 0,-3 3-7,5-3 0,-2-2 34,2 0 0,0 0 18,6 0 0,-1-2-44,1-3 1,-1-3-1,1-5 1,-1 4 2,1 2 0,-6-6 0,0 4 0,2-2-23,1 0 1,8 0 0,0-6-1,-1 2 60,-3 4 1,-1-7 0,1 3-1,2 1-6,2-1 0,2-9 1,-4 8-1,4-3 60,2 1 0,0-4 0,3-2 0,-1 0-50,1 0 0,2-3 0,2 4 0,0 3-70,0 2 1,-5 1 0,-2 1 0,-1-1 26,1 1 0,-4-1 0,4 1 0,-2-1-10,-4 1 1,-2 5 0,-1 0 0,0 0-7,-1 1 0,1-3 1,-1 6 8,1-2 0,-3 3 1,-1-3 6,-2 2 0,-5 1 1,3 5-228,-2-5-146,-1 4 125,-6-5 0,0 9 1,2 1-290,3 3 526,-3-1 0,5 3 0,-7 1 0</inkml:trace>
  <inkml:trace contextRef="#ctx0" brushRef="#br0" timeOffset="120">2381 13014 6049,'9'0'132,"-1"0"-90,-8 0 1,-2 0 4,-4 0 1,-3 0 29,-7 0 0,5 0 72,0 0 1,5 0 127,-5 0-260,0 0 1,0 0 58,0 0 1,7-2-477,-1-3 370,3 3 0,-3-7 0,-3 5 67,-1-1 0,3-1 0,-5 6 4,-1 0 1,2-5 0,-1-1-33,-1 2 1,2 3-24,-1 1 1,6 0 0,-4-2-19,1-4 1,-5 4 21,2-3 1,2 3-1,-2 2 31,-2 0 0,-1 0 23,-3 0 1,1 0-36,-1 0 1,0 0-16,1 0 0,-1 0 0,1 2 20,-1 3 1,6-3-1,0 4 1,-2-3 50,-1 3 1,-3-4 0,1 5-37,-1 0 0,2-3 1,3 5-1,0-1-15,0-5 1,2 5 0,1-1 0,0 0-20,0 1 0,3-1 1,-5-1-9,-2 5 1,6-2 0,0 0 0,-1 0-19,-3 0 0,2-3 1,-2 5 36,-2 2 0,-1-4 0,-3 2 0,1 2 20,-1 2 1,6-4 0,0 0 0,-2 0-1,-2-2 1,4 4 0,2-6 0,0 0-33,0 1 1,3 3-1,-3-4 1,0 0-6,0 1 0,3 3 0,-3-4 0,0 1 8,0-1 1,3 6 0,-5-4 0,0 2 17,2 0 1,-6-2 0,4 4 0,-2-2 16,2 2 0,-3 0 0,3 0 0,-2-2 17,2 2 1,-2-4 0,6 0 0,-1 0-48,1 0 0,-1 0 0,5 4 0,-3-2-4,3 2 1,-1-4 0,0 2-1,-3 2 21,-2 2 1,3 3 0,-5 3 0,0 1 3,2-2 1,-6 0 0,6 0-1,-2 2-17,0-2 0,6 4 1,-5-2-1,3-1-26,3-3 0,-3 0 0,1 3 0,3 1 23,1-2 1,-4-2 0,1 1-1,-1 1-17,-1 2 1,3 0 0,-5-6-1,2 3 51,3 3 0,-3-4 0,1 4 0,3-3-17,1-3 1,0 3 0,-2 1 0,-1 2-20,1-2 0,2-2 1,2-1-1,0 1 4,0 4 0,0-3 1,0 5-1,0-2-6,0 0 1,-5 2 0,-1-4 0,3 4 5,1 1 1,2-4 0,0 3 0,0-2-6,0 0 1,0 5-1,0-3 1,0 0-22,0 0 1,0-2 0,2-4-1,1 2 14,3 3 0,5-1 0,-6-6 0,-1 1-8,-2-1 0,3 1 0,3-1 56,1 1 0,-5-1 1,3-1-1,-2-2 8,1-2 1,5 0-1,-6 5 1,1 1-34,1 0 1,-3-1 0,7 1-14,2-1 0,-4 1 0,2-1 0,0 1-35,-2-1 0,4 1 0,-6-1 0,3 1 20,3-1 0,-4-5 1,0 1-1,0-1 50,0-2 1,-3 5 0,5-3-25,2 4 0,-4-4 0,2-2 0,0 1 4,-2-1 1,4-4-1,-6 6 1,3 0-45,2-2 1,-2 4 0,1-5 0,1 1-31,3 4 0,-4 0 0,0-1 1,0-1 16,-2 2 0,6-3 0,-4 1 31,4 1 0,0-2 0,-3-1 0,-1 0 5,2 0 1,2-3 0,1 3 14,1-2 0,0-1 1,-3-4-1,-1 1-3,-2 3 0,0-1 0,6-5-3,-1 0 1,1 2-1,-1 2 1,1 1-2,-1-1 0,1-2 0,-1-2 0,1 2-5,0 3 0,-1-3 0,1 4 0,-1-5-7,1-1 1,1 0 0,2 0 0,2 0-4,-1 0 0,-3 0 0,-2 0 1,1 0-7,0 0 1,-1 0 0,1 0-1,-1 0 6,1 0 0,-1 0 0,1 0 0,-1 0 4,1 0 0,-1 0 0,1 0 0,-1 0 0,1 0 0,-1 0 1,1 0-1,0 0 3,-1 0 1,1 0 0,-1-1 0,1-3 3,-1-2 0,1 1 0,-1 3 1,1-2-9,-1-1 0,3-3 1,1 5-1,2-5-13,-2-1 0,4 4 0,0-4 0,0-1-2,0 1 0,3 0 0,-3-4 0,0 2 6,0-2 1,0-1 0,-4-3 0,2 2 14,-2 4 0,-1-3 1,-3 3-1,1-4-6,-1-2 1,1 3 0,-1 1 0,-1 2 90,-4-2 0,4-2 1,-4-1-1,4-1-60,1 1 1,1-3-1,-1-1 1,1-2-22,-1 2 0,3-1 1,1 1-1,2-4-29,-2-1 0,-2-1 0,1-2 1,1 4-6,2 1 0,0 2 0,-5-4 0,-1-1 13,1 0 0,-1 6 0,1-4 0,-1 2 49,1 0 0,-1-6 0,-1 5 0,-2-3 7,-2-4 0,-2 5 0,4-3 0,-2 1-39,2 1 1,-4-5-1,0 3 1,1-3-27,-1-2 1,-4-6-1,4 1 1,-1 1-14,-5 2 0,5 0 1,-3-2-1,-1-1-22,-2 1 1,-2 2 0,0 2-1,0 0 85,0 0 1,-6 0 0,-1-2 0,-2-2 71,-4-1 0,4 4 0,-2 7 0,0-3-65,1-1 1,-2 6 0,4 1 0,-1 2-19,-4 0 0,4-6 0,-2 4 0,0 0-25,2 0 0,-4-3 1,6 3-1,-3-2 49,-2-3 0,-1 3 0,0-2 0,2 1-8,-2 1 1,-2 0-1,-1 6 1,1-4-14,4-1 1,-4 4 0,4-2-1,-2 1-17,2-1 0,-3 1 1,3 6-1,-4-1 13,-2 1 1,5-1 0,-1 1 0,-2-1 14,2 1 1,0-1 0,-3 2 0,-1 3-3,1 1 1,-1 1-1,1-3 1,-1 4-7,0 2 1,-5 1 0,0 6 0,2-1-11,2-5 0,1 4 1,1-3-1,-1 3 2,1 2 0,-3 0 1,-1 0-1,-2 0 9,2 0 1,-4 0 0,2 0-1,0 0-3,-2 0 0,4 0 1,-6 0-1,2 0 1,4 0 0,-4 0 1,2 0-1,2 0-16,1 0 0,-3 0 1,0 0-1,2 2-40,2 3 0,1-1 0,1 5 1,-1 0-109,1 0 0,5-3 0,1 5 3,3 2 1,1 2 0,6 1-242,0 1 0,2-1 0,4-1 1,5-4 384,4-6 0,1-3 0,1-2 0</inkml:trace>
  <inkml:trace contextRef="#ctx0" brushRef="#br0" timeOffset="121">2348 12270 6203,'2'-9'-87,"4"3"368,-5 5-269,7 1 1,-6 0-38,3 0 0,-3 1 28,3 5 1,-3-2 0,-2 7 56,0 1 359,0-4-257,0 6 1,6-14 0,-1 0-17,-1-9 1,5-7 0,2-8 0,6-9-104,5-9 0,5-8 0,14-7 0,8-9-97,-20 29 0,1-2 0,9-7 1,3-3 53,4-3 0,2-1 0,3-6 0,2-1 0,5-3 0,0 1 0</inkml:trace>
  <inkml:trace contextRef="#ctx0" brushRef="#br0" timeOffset="122">4762 12353 6061,'-9'0'186,"2"0"0,5 0 0,-2-2-4,-1-4-143,-1 5 1,6-9 0,-1 7-15,-5-3-87,4 1 1,-5 6 16,7 5 0,-2-4 1,-2 5-1,-1 1 11,1 3 1,1-2 0,-1 2 31,-2 2 0,-7 1 0,4 3 0,0-1 1,0 1 0,5-1 0,-3 1-3,-2 0 0,5-1 0,-3 2 0,1 3-3,1 1 0,-6 0 0,5-6 0,2 1 2,3-1 1,-5 1-1,1-1 1,1 1 3,2 0 0,2-1 1,0 1-1,2-1-2,3 1 1,-3-1-1,6 1 1,-3-1 2,1 1 1,1-1-1,-3 1 1,3-2 1,2-4 1,-3 3-1,3-3 1,0 4 5,0 2 0,-3-1 0,5 1 1,0-1-9,-2 1 1,6-1 0,-6 1 0,2-1-1,0 1 1,-6-1-1,5 1 1,-1 1 1,0 4 1,0-3-1,2 3 1,-3-4 2,-1-1 1,-3-1-1,7 1 2,1-1 1,1 1 0,0-1 0,-2 1-5,2-1 1,-4 1 0,2 0 0,2-1-5,2 1 1,-4 6 0,-2 5 0,-2 1 3,-3-1 1,3 3 0,-1-5 0,-1 2-8,3-1 0,-6-5 0,3 4 0,-3 0 3,-2-1 1,6-3 0,-1 6-1,-1-1 0,-2-1 1,-2 5 0,0-5 0,1 2 0,5-1 0,-4-1 1,3 3-1,-3-3 3,-2-2 1,0 0 0,0-4-1,0 2 9,0-2 1,2-3 0,2-4 0,3-2-8,2 2 1,-3-4-1,5 0-5,2-2 1,1-1 0,5-6-1,1 2-2,2 3 0,0-3 1,-6 5-1,3-1 2,3-1 1,-4 8 0,6-2 0,-2 6 5,0 5 0,0-2 0,-5 8 0,-1 1 12,1 2 1,-1 2 0,3 2 0,-1 4-3,-1 5 0,3 4 1,-11 1-1,2 1-16,0 0 1,-5 5 0,3 2-1,-2 0-2,-3 0 1,3 0-1,-1-4 1,-3 0 7,-1-5 0,-2 5 0,0-9 0,0-3 30,0-5 1,6-4-1,-1-3 1,-1-3 13,-2-2 1,3-2 0,3-6 0,-1 1-13,0-1 1,4-5-1,-3-1 1,1-1-15,4 0 1,1 2 0,3 4-43,0-4 0,5-2 1,1-5-1,3 1-155,4-1 1,1-2 0,2-2 0,0 0-108,0 0 0,2 0 280,4 0 0,-5 0 0,7 0 0</inkml:trace>
  <inkml:trace contextRef="#ctx0" brushRef="#br0" timeOffset="123">19083 13709 7017,'-2'-9'-40,"-3"3"1,3 2-24,-4-1 71,5 3 1,1-7 31,0 3 0,-2 4 4,-4-3 0,3 1-73,-9-1 0,7 3 0,-4-5-160,1-1 0,-4 6 125,1-3 0,-4 1 1,-2 1 80,1-3 1,-1 1-1,1 3 17,-1-4 1,1 2 0,-1-5 0,1 2 13,-1 3 1,-5 1 0,0-1 0,2-2-35,1 3 0,3 1 1,-1 2-1,1 0-51,-1 0 1,1 0-1,-1 0 1,1 0-7,-1 0 1,1 0 0,-1 0 15,0 0 0,1-6 0,-1 1 0,1 1 28,-1 2 0,1 2 0,-1 0 0,1 0 16,-1 0 0,6 0 0,0-1 1,-2-3-14,-1-2 1,-3 1 0,0 5 0,1 0-14,-1 0 0,1 0 0,-3 0 0,-1 0 4,-2 0 1,0 0-1,4 0 1,-2 0 2,-2 0 0,-1 0 0,5 0 0,-2 0-8,-2 0 0,0 0 1,5 2-1,1 1-29,-1 3 1,-1 1-1,-2-3 1,-2 1 16,1-1 0,1-2 0,0-2 0,-2 0 68,2 0 1,1 0 0,3 0 0,-1 0 24,1 0 0,-1 0 1,1 0-1,-1 0-55,1 0 1,-1 0 0,0 0 0,1 2-90,-1 3 1,1-1 0,-1 5 0,-1 0-3,-4 0 1,4-3 0,-5 3 0,5 0 44,2 1 0,-1-5 1,1 4-1,-1 0 31,0 1 1,-5-5-1,0 4 1,2-1 7,2-5 1,-4 7 0,0-1 0,1 2 7,3 0 1,-4-6 0,0 6-1,2 0-14,1-1 0,3 2 0,-1-4 20,1 1 0,-1-4 0,3 6 1,1 0-19,2-1 0,0 4 0,-4-3-4,4 4 0,-2 2 1,6-1-1,-1 1 6,1-1 0,-4 1 0,4-1-3,-3 1 1,7-1-1,-3 1-3,4-1 1,2 1-1,0 0-1,0-1 0,0 1 0,0-1-11,0 1 1,0-1 0,0 1-1,2-3 0,4-3 0,-4 4 1,5-4 4,0 4 0,2 0 1,8-3 2,0-1 0,-1-7 0,1 3 0,-1-1 4,1 0 1,-1-1 0,1-3 0,-1 2 12,1 1 0,-1 2 0,3-3 0,1 2 2,2-3 0,0 5 0,-5-3 0,-1-1-8,1-2 0,5 3 0,0 1 0,0-3 12,2-1 0,-4-2 1,6 0-1,-1 2-18,1 4 0,0-5 0,3 5 0,-1-4-6,1-2 1,-3 2 0,1 1 0,3 3 0,1-3 0,-3-1 0,-1-2 0,1 0 2,-3 0 0,5 6 0,-6-1 0,1-1 0,5-2 0,-4-2 0,1 0 0,1 0 0,-3 0 1,7 0 0,-5 0 0,4 0-7,3 0 0,4 0 1,3 0-1,-1 0-1,0 0 0,5 0 0,-5 0 0,0 0-20,1 0 1,3-2 0,-6-2-1,-1-1 18,-2 1 1,4 2 0,-1 0 0,-1-1 20,-2-3 0,4-5 0,-1 4 1,-1-2-8,-2-4 1,-2 4-1,2-2 1,0 0 0,-2 1 1,9-4 0,-9 3 0,2-4 34,0-2 1,-2-1 0,0-2 0,-2-2 31,-3 2 1,3 1-1,-5 1 1,1-2 36,1-2 0,-8 0 1,2 3-1,-5-1 33,-6-2 1,2-6 0,-8 4-1,-1-1-66,-2-5 1,-2-1 0,0-2 0,-2 2-93,-4 3 1,-3-3 0,-9 3 0,-2-3-102,-3-2 0,-6 7 0,2 4 0,-5 6-212,-1 5 0,-13 5 0,-7 12 329,-9 5 0,-1 11 0,-10 4 0</inkml:trace>
  <inkml:trace contextRef="#ctx0" brushRef="#br0" timeOffset="124">9558 14701 6855,'9'-7'138,"-1"5"0,-14-7 7,1 3-92,-1 4 32,6-5 1,-2 7-65,-3 0 0,1 0 0,-5-2 46,2-4 0,-1 5-72,3-5 0,-5 4 0,-6 2 0,1 2 0,2 2-35,2 1 0,8 3 32,-3-3 0,-1-1 4,1 7 0,-5 0 1,6 5-99,1 1 1,-3 0 0,1-1-58,3 1 0,1-6 0,2 0-41,0 2 0,7-6 200,4-2 0,4-3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1.0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4399 1191 7614,'0'16'93,"0"6"0,0 0 0,0 0-13,0 2 0,0 2 0,0 7 0,0 0-164,0 0 1,0 0-1,0 0 1,0-1 57,0-5 0,0 8 1,0-6-1,0 1-63,0 1 0,0-2 0,2 1 0,1-4-89,3-3 0,-1 5 1,-5-6-23,0-2 1,0-1 199,0-3 0,0-7 0,0-1 0</inkml:trace>
  <inkml:trace contextRef="#ctx0" brushRef="#br0" timeOffset="1">4283 1406 7973,'0'-17'0,"5"1"0,1-1-232,-2 0 0,-3 6 0,1 0 85,4-1 0,-2 2 0,7-1 282,1-2 1,3 4-1,2-2-53,-1-2 0,6 1 0,2-1 0,0 3-22,0 3 0,0-4 1,-4 6-1,4 1-43,2 2 0,-6 2 1,4 0-1,-2 0-28,0 0 1,0 0-1,-7 2 1,-3 2-19,-1 1 0,-1 2 0,2-3 0,-2 3 22,-3 3 0,0-5 1,-3 6-6,2 2 1,-1-4 0,-5 2 0,0 2 10,0 2 1,0-4-1,-2 0 1,-1 2-51,-3 1 0,-7 3 0,2 0 0,-4-1 48,-1 1 0,-1-3 0,1-1 1,-1-2 51,1 2 0,-1-4 0,1 0 0,-1 1-19,1-1 0,-1-6 0,1 5 0,-1-3-22,0 1 1,1 5-1,-1-4 1,1 1-23,-1-1 0,1 4 1,-1-4-25,1 2-124,7-5 112,1 3 143,8-7 1,6 2 0,1 2-11,2 2 1,2 1 0,6-2 2,-1 6 1,1-1-1,-1 1-22,1 1 1,-1 1-1,1 0 1,0-2-19,-1 2 1,1-4-1,-1 2 1,1 2-54,-1 2 0,-5-4 0,0 0 0,2 0-57,2-2 1,0 6 0,-3-6 0,-1 2-163,2 0 0,-4-2 0,1 4 1,-1-4-330,0-1 1,-3 3 554,5-6 0,0 8 0,5-4 0</inkml:trace>
  <inkml:trace contextRef="#ctx0" brushRef="#br0" timeOffset="2">4862 976 7427,'0'-17'35,"0"1"0,5 5 0,3 1 0,-1 1 3,0 0 1,6 3-1,-2-3 1,4 2-31,1 3 0,-5-3 1,0 1-22,2 3 1,2 1-1,2 2-5,-1 0 0,-7 2 1,-1 1-1,-3 5 14,1 1 1,-1 2 0,-5 6 0,0-1-39,0 1 0,0 1 1,0 2-1,0 2 7,0-2 0,-2-1 1,-1-3-1,-5 1 2,-1-1 0,4 1 1,-5-1 29,3 1 0,-4 0-39,6-1 288,-1-7-86,6 6 1,2-13-110,3 3 1,5-8 0,6-5-63,1-1 1,-1 5 0,1-3 0,-1 2-179,1-1 1,-1 1 0,1 5 0,-1 0-42,1 0 1,-1 0 229,1 0 0,0 0 0,-1 0 0</inkml:trace>
  <inkml:trace contextRef="#ctx0" brushRef="#br0" timeOffset="3">5606 1587 7772,'11'0'133,"0"0"1,0 0 0,5 0-236,1 0 1,-6 0 0,0 0-223,2 0 0,2 2 0,1 2-497,1 2 821,-8 6 0,6-2 0,-6 6 0</inkml:trace>
  <inkml:trace contextRef="#ctx0" brushRef="#br0" timeOffset="4">5738 1786 7820,'0'16'188,"0"-6"0,0-1 0,2-5-226,4 1 0,3 1 0,7-6 0,1 0-240,-1 0 0,-3 0 278,4 0 0,-4 0 0,10 0 0</inkml:trace>
  <inkml:trace contextRef="#ctx0" brushRef="#br0" timeOffset="5">7061 1455 6382,'0'-9'441,"0"2"1,-2 1-300,-3 1 1,1-1-132,-7 6 0,0 0-19,-6 0 1,6 0 0,0 0-47,-1 0 1,-3 2 24,-2 3 1,1 5-1,-1 6 16,1 1 0,5-3 0,1-1 0,1-2 26,0 2 0,4 4-3,-6 5 1,7 3 0,-2 7-7,5-5 0,1-3 0,0-7 0,0-1-8,0 1 0,5-1 0,2 1 0,1-1 11,-1 1 0,6-1 0,-2 1 44,4 0 1,1-3-1,1-1 1,-1-4 5,1-1 0,-1-1 0,1-3-28,-1 1 1,7 1-1,-1-6 1,-2 0-46,-2 0 0,-1-2 0,-1-2 1,1-3-21,-1-2 0,-5 3 0,0-3 0,2 0 62,2 0 1,1-2-1,1-6 33,0 0 0,-6 6 1,-2 0-1,0-1 8,0-3 0,-3-2 1,3 1-19,-2-1 0,-1 1 1,-6-1-37,0 1 1,0-1 0,0 1-25,0-1 1,0 0 0,0 1 4,0-1 1,-8 1 0,-1-1 7,0 1 0,-6 1 0,4 2 0,-2 2 0,2-2 1,-3 4 0,3-2 0,-4 0-53,-2 2 1,4 0 0,-1 5 0,-5-1-124,1 1 0,0 2 0,1 2 0,1 0-285,-1 0 1,1 2 457,-1 3 0,0 5 0,1 6 0</inkml:trace>
  <inkml:trace contextRef="#ctx0" brushRef="#br0" timeOffset="6">7607 1670 7805,'0'-9'-238,"0"2"1,0 7 0,0 0 0</inkml:trace>
  <inkml:trace contextRef="#ctx0" brushRef="#br0" timeOffset="7">8401 1373 7481,'-10'-8'-1575,"1"6"1505,4-3 199,-5 3 0,-1 2 408,0 0-352,8 0 1,-6-6 110,3 1-198,4-1 89,-5 6-428,7 0 209,0 0 28,0 8 1,-6-5 0,1 9-9,1 0 1,-3-2-1,1 1 1,3 1 1,-7 3 8,-1 2 1,-1-1 0,-1-1 0,3-2 15,3-2 1,0-6 0,3 6 13,-1 2 0,-3-4 0,5 2-20,-3 2 0,1-4 1,5 2-9,0 2 0,0-3 1,0 1-8,0 1 1,0-2 2,0 1 1,0-6-2,0 6 4,0 0 0,0 6 1,0-1 0,0-7 0,0-1 73,0-8-22,0 0 0,7 0 0,4 0-8,4 0 0,-4 0 0,0 0 1,2 0-8,1 0 0,3 0 0,-1 0 0,1-2 16,-1-4 1,1 5-1,-1-5 1,1 4-21,0 2 1,5 0 0,0 0 0,-2 0-32,-2 0 1,4 0 0,0 0-1,0-2-41,2-3 1,-5 3 0,3-3 0,-4 3-45,-1 2 0,5 0 1,0-2 4,-2-4 0,-2 5 0,-1-5-238,-1 4 0,-5 0 39,0-3 278,-7 3 0,11-5 0,-6 7 0</inkml:trace>
  <inkml:trace contextRef="#ctx0" brushRef="#br0" timeOffset="8">8632 1455 7259,'9'0'-22,"-1"0"0,-8 8 0,0 3 117,0 3 1,0 3-1,0-1 1,0 1-24,0-1 0,0 3 1,0 1-1,0 2-65,0-2 0,0 4 0,0-2 0,0-2-33,0-1 0,-2-3 0,-2 1 5,-1-1 0,-1 1 0,6-1-540,0 1 1,0-6 560,0 0 0,7-7 0,3 3 0</inkml:trace>
  <inkml:trace contextRef="#ctx0" brushRef="#br0" timeOffset="9">8996 1339 7828,'2'-9'0,"1"2"-500,3 0 623,-1 5-148,-5-6 0,-1 8 1,-3 2-12,-2 4 0,-1-3 0,3 8 52,-1 2 0,-6 2 0,5 2-74,3-1 0,1 1 0,2-1 54,0 1 0,0-1 30,0 1 13,0-1 27,0 1 0,7-8-48,4-3 1,-2-5 0,2-1 42,2 0 1,-4-5 0,2-1-27,2 3 0,0-1 0,0 0 1,-2-1 52,2 1 1,-4 2 0,2 2-23,2 0 0,2-5 0,1-1-61,1 3 1,-1 1 0,1 2-25,-1 0 1,1 0 0,-1 2 0,1 1-20,-1 3 1,-4 1-1,-1-3 1,0 3 8,-2 2 0,0-3 0,-5 5 1,3 0 0,2-2 0,-5 6 0,1-4 17,-3 3 1,0 1-1,2-2 1,1-2-2,-1 2 0,-2-4 1,-2 2 35,0 2 0,-2 2 0,-2 1-22,-1 1 0,-6-6 1,3 0-3,-1 2 1,-2-4 0,-5 2 0,-1 2 0,0-6 0,1 0 0,-1-1-40,1-1 0,5 1 0,0-4 0,-2 2-52,-2 1 0,4 1 1,0-6-178,-2 0 0,-1 0 141,-3 0 0,6-2 1,2-4-438,2-5 564,1-4 0,6-1 0,0-1 0</inkml:trace>
  <inkml:trace contextRef="#ctx0" brushRef="#br0" timeOffset="10">9112 1207 6909,'9'-2'141,"-4"-3"1,-1 3 0,1-4 57,6 5 0,4 1 0,2 0-18,-1 0 0,1-6 0,-1 1 0,1 1-45,-1 2 1,6 0 0,2-1-1,0-3-40,0 2 0,0 3 1,-4-1-1,4-2-304,2-1 1,-4-1-1,5 6 1,3-2 207,1-3 0,17-5 0,3-6 0</inkml:trace>
  <inkml:trace contextRef="#ctx0" brushRef="#br0" timeOffset="11">4713 3671 7286,'0'11'-107,"2"0"0,1 4 1,3 3 235,-2 4 1,3 2-108,-2-2 1,1 2 0,-6 5 0,2-1-17,3 1 1,-3 3 0,4 1 0,-5 0-4,-1 0 0,0-2 0,2-1 0,2-5-34,2-1 1,-1 0 0,-5-4 0,0 2-53,0-2 0,0-1 1,0-3-1,0 1-20,0-1 1,0 1-609,0 0 711,0-8 0,-7-2 0,-3-7 0</inkml:trace>
  <inkml:trace contextRef="#ctx0" brushRef="#br0" timeOffset="12">4779 3836 7904,'7'-16'-81,"-3"-1"0,5 1-134,-1-1 0,3 6 1,-4 2-1,0 0 233,1 0 0,5 3 0,-2-3 0,1 0 5,-1 0 0,10 5 0,-5-3 1,3 1 18,-1 1 1,4-6-1,0 5 1,-2 1 36,-1-3 1,-3 6-1,1-3 1,-1 3-45,1 2 1,-1 0 0,-1 2-64,-4 3 1,2-1-1,-8 7 1,-1 2-10,-2 2 1,-2 1 0,0 1 0,0-1-2,0 1 1,-2-1 0,-3 1 0,-6-1-50,-4 1 0,0 5 0,2 0 0,2-2 75,-2-1 1,-5-3-1,-2 1 1,3-1 6,3 1 0,-5-6 0,8-2 0,-4 0 8,-1 0 0,5-5 0,2 3 1,0-1 22,-1-1 197,7 1-198,-12-6 0,15-2-9,0-3 1,2 3 15,9-4 0,0 4 1,5 2 51,1 0 0,-6 2 0,0 4-12,2 5 0,2 3 0,-1 3 0,-1 0-13,-2-1 0,-2 1 0,4-3 0,-4-1-29,-1-2 0,5 0 0,-4 6 0,2-3-72,0-3 1,-2 4 0,4-6 0,-4 2-181,-2 0 0,6-7 0,-4 3 0,2-1 222,0-1 0,1 1 0,4-6 0</inkml:trace>
  <inkml:trace contextRef="#ctx0" brushRef="#br0" timeOffset="13">5325 3225 7802,'0'-17'-97,"0"1"0,2-1-124,3 0 0,2 1 0,6-1 0,-2 3 393,2 3 1,-4 1 0,2 7-132,2-3 0,-4 1 1,2 5-81,2 0 0,0 7 0,-2 4 0,-5 6 14,-4 5 0,3-4 1,1 6-1,-3 0-27,-1 3 1,-4-1 0,-1 2 0,-3-1 37,2-1 0,-5 0 0,0-6 0,0 2 25,3-2 1,-1-1-1,1-3 1,1 1 6,-2-1 1,5-5 255,-4 0 1,6-7-167,6 1 1,-3-3 0,8-2-1,2 0 46,2 0 0,7-5 0,0-3 1,0 1-196,2 0 1,0-4 0,5 3 0,-1 1-249,1 0 1,3 1-1,-1 4 289,-4-3 0,5 3 0,-7-5 0</inkml:trace>
  <inkml:trace contextRef="#ctx0" brushRef="#br0" timeOffset="14">6433 3919 7828,'9'7'-656,"-2"-5"0,1 6 699,3-8 1,-2 0-1,0-2 1,0-2-8,0-1 0,2-1 0,6 4-61,-1-3 0,1 3 0,0-4 1,-1 5-117,1 1 0,-1 0 141,1 0 0,-1 0 0,1 0 0</inkml:trace>
  <inkml:trace contextRef="#ctx0" brushRef="#br0" timeOffset="15">6648 4118 7828,'0'16'-620,"0"-5"376,0 0 0,1-2 177,5 2 0,3-3 0,8-8 1,1 0 66,4 0 0,4 0 0,7 0 0</inkml:trace>
  <inkml:trace contextRef="#ctx0" brushRef="#br0" timeOffset="16">7789 3820 7757,'-10'-2'-678,"3"-2"515,0-1 1,3-1 0,-7 6 162,-2 0 0,4 6 0,-2 1 0,-2 2 58,-2 4 0,4 2 0,2 2 1,0-1-33,0 1 1,3 1-1,-3 2 1,2 2 2,3-2 1,2-1 0,2-3 0,0 1-20,0-1 0,0 1 1,0 0-1,2-3 28,4-3 1,-3 2-1,8-6 1,2 1-13,2-1 0,0 0 1,-1-3-13,3 2 1,1-1 0,10-5 0,-6 0-15,-4 0 0,-1 0 0,-1-2 0,1-1-15,-1-3 1,6-7-1,0 4 1,-1-2 14,-3 0 0,-1 0 0,-3-5 0,-1-1-23,-2 0 1,-2 1 0,4-2 0,-4-3 36,-1-1 1,-1 0 0,-3 6-1,1-1 32,-1 1 1,-2-1-1,-4 1 1,-4-1-29,-5 0 0,-3 6 0,-3 2-27,1 2 0,-6 1 1,0 6-1,1 0-73,3 0 0,-4 0 0,0 0 0,2 2-95,1 4 0,3 1 0,-1 6 0,1-2 177,-1 2 0,8 2 0,2 1 0</inkml:trace>
  <inkml:trace contextRef="#ctx0" brushRef="#br0" timeOffset="17">8384 3820 6212,'17'9'0,"-1"-2"0</inkml:trace>
  <inkml:trace contextRef="#ctx0" brushRef="#br0" timeOffset="18">8682 3787 7281,'-10'0'-824,"5"0"863,10 0 0,-1-2 0,7-2 0,2-1 42,2 1 0,1 2 0,1 0 0,-1-1-24,1-3 1,1 1-1,2 3 1,4-2-40,2-1 0,-4-3 0,4 5 0,0-3 21,-1 3 1,-5 1 0,4 0 0,-2-2-78,0-1 0,1-1 0,-7 6 0,-1-2-4,-4-3 1,3 3 29,-3-4 1,-1 5-8,1 1 28,-8 0 0,5 1 1,-10 3-1,-2 3 46,-1 3 0,-8-5 0,2 6-23,-4 2 1,4 0 0,0 0 0,0-2-18,2 2 1,-6 1-1,6 3-22,0-1 1,-4 1 0,7 0 0,3-1 12,1 1 0,-4-1 0,1 1 1,1-1-20,2 1 1,-3-6 0,-1 0 0,3 2 1,1 1 1,2-3 0,0 0-296,0 2 1,0 2-36,0 2 1,2-8 340,3-4 0,4-3 0,8-2 0,-1-7 0,1-2 0</inkml:trace>
  <inkml:trace contextRef="#ctx0" brushRef="#br0" timeOffset="19">9508 3688 6136,'-16'0'92,"5"5"0,2 2 0,0 1 5,-1-1 1,5 6 0,-4-2-53,1 4 0,-3 1-18,6 1 0,-1-1 121,6 1-105,0-8 0,8 4 0,3-8-12,3-1 0,-3-2 0,0-2 0,2 0 6,2 0 1,1 0 0,1 0 0,1 0 14,4 0 0,-3 0 0,3 0 0,-4 0-17,-1 0 1,-1 6-1,1-1 1,-1-1-17,1-2 1,-1 3-1,1 2-29,0 3 0,-8-5 0,-2 4 0,-1 0-43,-1 1 0,1 1 0,-6 5 41,0 1 1,0-1-1,0 1-1,0-1 0,-8 1 0,-3-1-10,-3 1 0,-3-6 0,-1 0-67,-4 2 1,3-4-1,-3 0 1,4-1-53,1-5 0,1 5 0,-1-3 0,1-1-10,-1-2 0,1-2 0,-1-2 152,0-4 0,1-10 0,-1-10 0</inkml:trace>
  <inkml:trace contextRef="#ctx0" brushRef="#br0" timeOffset="20">9591 3688 7863,'11'-17'0,"0"2"0,2 3-24,2 1 0,1-1 0,3-2 1,3 1-169,5 2 0,10 2 1,3-4-1,3 4 192,3 1 0,-6-12 0,0 2 0</inkml:trace>
  <inkml:trace contextRef="#ctx0" brushRef="#br0" timeOffset="21">5358 6003 7815,'-9'-8'-500,"-4"5"519,7-8 147,1 7-200,5-3 44,-8-1-203,7 6 0,-14-5 218,4 7 1,3 2 0,1 2-10,0 1 1,5 2 0,-5-1-26,-1 5 0,5-2 0,-7 2 2,3 2 1,0-4 0,3 2-5,-2 2 0,1 2 0,3 0 0,-2-3 4,-1-1 1,-1 0-1,6 6 1,0 0 4,0-1 0,0 1 0,0-1 1,0 1-36,0-1 0,0 6 0,0 0 0,0 0 30,0 2 1,0-5-1,0 3 1,0-2 27,0 2 0,0-4 0,0 4-17,0-3 0,0-3 0,0 1 67,0-1 1,0-5-1,0 0-75,0 2 0,0-4-241,0 2 0,0-5-131,0 5 376,0-7 0,0 3 0,0-7 0</inkml:trace>
  <inkml:trace contextRef="#ctx0" brushRef="#br0" timeOffset="22">5259 6069 7526,'11'-6'-106,"0"1"1,-6-6 0,6 5 0,2 1 80,2-3 0,1 7 0,1-5 0,-1 4 25,1 2 0,-1 0 0,1 0 1,-1 0 63,1 0 0,0 0 0,-1 2-77,1 4 1,-3-3-1,-1 6 1,-4 1-7,-1-1 0,3 2 1,-6 5-51,-1 1 1,-2 5-1,-2 0 1,-2-4 42,-4-5 1,3 2 0,-8-4 14,-2 4 1,-2 1 0,-1-1 0,-1-2-2,1-2 1,-1-7 0,0 3 13,1 0 1,-1-5-1,1 5 145,-1 1-129,8-6 9,2 5 13,7-7 1,5 7 0,3 2-1,1 2 159,4 1 1,1-1 0,3 5-128,-1 1 1,1-1-1,0 1 1,-3-1-1,-3 1 0,4-3 1,-4-1-1,4-2-109,1 2 0,-5-5 0,0-1-180,2 0 1,2-5 0,1 4-762,1-5 978,-1-1 0,1 0 0,0 0 0</inkml:trace>
  <inkml:trace contextRef="#ctx0" brushRef="#br0" timeOffset="23">5606 5854 7815,'0'-17'-24,"0"1"0,0-1 0,2 1 34,3-1 1,3 6 0,4 0 0,-1 0-6,2 2 0,2-6 0,2 6 0,-1 0-4,1 3 0,-1-1 0,1 2 1,-1 1 57,1 2 1,-1 2 0,1 0 0,-1 0-234,1 0 1,-6 7 0,0 4 60,2 4 1,-6 2 0,-1 1 0,-4 2 27,-2 2 1,0 0-1,0-5 1,0-1 84,0 1 0,-2-2 0,-2-3-101,-2-1 647,-6 1-157,10 4-235,-6-7 1,10-1 0,4-8-146,5 0 0,9 0 0,2-2 0,-2-2-342,-1-1 0,5-1 0,1 6 333,1 0 0,13-7 0,-5-2 0</inkml:trace>
  <inkml:trace contextRef="#ctx0" brushRef="#br0" timeOffset="24">6598 6234 7801,'2'9'-1040,"2"-1"1090,1-1 1,2-5 155,-1 3 0,-2-3 0,7-2-232,1 0 1,3 0-1,2 0 1,-3-2-178,-3-3 1,4 3 0,-4-3 0,4 3 202,1 2 0,1-8 0,-1-1 0</inkml:trace>
  <inkml:trace contextRef="#ctx0" brushRef="#br0" timeOffset="25">6747 6416 7801,'-7'17'10,"5"-6"-6,-4 0 0,12-8 1,5 3-1,2-2-537,-2 1 0,9-3 533,-4 3 0,12-3 0,-2-2 0</inkml:trace>
  <inkml:trace contextRef="#ctx0" brushRef="#br0" timeOffset="26">8020 6036 6475,'-11'0'134,"0"0"0,6 0 1,-6 0-65,-2 0 0,4 5 0,-2 3 12,-2 1 0,3-4 1,1 6-1,0 0-67,0-1 1,3 4-1,-3-3 1,0 4-23,0 2 1,5-1 0,-1 1 0,3-1-10,2 1 1,0-1-1,0 1 21,0-1 1,0 1 0,2-1 72,3 1 0,4-2 0,8-3-10,-1 0 0,1-9 1,0 3-1,-1-4-57,1-2 1,-1 0 0,2 0 0,3 0-51,1 0 1,0-6-1,-6-1 1,3-1-22,3 1 1,-4-6 0,4 2-1,-3-2 41,-3 2 1,4-3 0,1 2 0,-5-2 24,-1-3 1,3 1 0,-9-1 0,0 1 21,-3-1 0,1 1 0,-1-1 1,-2 0 6,-3 1 1,-2-1 0,-5 3 0,-3 1-4,0 2 0,-6 7 1,2-3-1,-5 1-38,-4 1 1,0-1 0,5 6-1,-1 0-70,-4 0 0,3 0 0,-3 2 0,4 2-170,1 1 1,-5 6 0,0-3 22,2 1 1,2 0-1,3 4 223,4-2 0,-4 0 0,6 5 0</inkml:trace>
  <inkml:trace contextRef="#ctx0" brushRef="#br0" timeOffset="27">8682 6135 7733,'0'9'-1985,"0"-1"1985,0-8 0,0 0 0,0 0 0</inkml:trace>
  <inkml:trace contextRef="#ctx0" brushRef="#br0" timeOffset="28">9426 6036 7816,'16'0'-528,"-1"-8"0,-2-1 491,-2 0 0,-7-6 180,1 4 0,-3-3 16,-2-3 0,0 6 0,-2 2-47,-3 2 1,1 1-1,-5 4 1,0-1-85,-1-3 1,5 1 0,-6 5 0,-2-2-76,-2-4 0,-1 4 0,-1-3 0,1 3 15,-1 2 0,-1 5 0,-2 3 1,-3 1-54,3 4 0,-4-4 0,2 2 0,2 0 64,2-2 0,-4 6 0,0-4 0,1 4-11,3 1 0,3-5 0,2-2 0,4 1-14,2-1 0,0-4 0,3 6 4,-2 2 0,1-4 29,5 2 1,7-1 63,4 1 0,4-2 0,2-5 0,-1 1 26,1-1 1,5-2-1,0-2 1,-2 0-5,-2 0 0,-1 0 0,1 0 1,2 0-19,2 0 1,0 0 0,-5 0-1,0 0 9,-1 0 0,1 0 1,1 0-37,4 0 1,-4 0 0,4 1 0,-3 3-43,-3 2 0,-5 1 0,0-3 1,0 3-166,-1 2 0,4-3 99,-3 5 1,-3 0-7,-3 5 0,-3-5 1,-2 0 81,0 2 1,-2-4 0,-3 1-2,-6-3 0,-10 4 0,-1-4 0,2 1-55,2-1 0,-1-2 1,-1-3-1,-2 2 26,2 1 0,2 1 0,1-6 0,1 0 13,-1 0 0,6 0 0,0 0-2,-2 0 1,0-2 0,2-3 42,6-6 0,3 1-16,2-1 0,0 0 55,0-5 1,2 5-1,3 0 41,6-2 0,-2 0 0,1 0 0,-1 4 15,0 2 1,0-6-1,4 2 1,-2-2-75,2 2 0,-4-4 1,2 6-1,0-2-47,-2 0 0,6 5 0,-4-5 4,4-1 0,1 2 0,1-1-350,-1-1 1,1 2-1,-1-1 352,1-2 0,0-1 0,-1-3 0</inkml:trace>
  <inkml:trace contextRef="#ctx0" brushRef="#br0" timeOffset="29">10021 5854 7788,'9'-7'-14,"-1"5"0,-10-6-58,-4 8 1,-3 0 50,-7 0 0,-1 0 0,0 2 63,1 4 1,5-4 0,0 5 24,-2 0 0,4-5 1,0 5-17,1 1 1,-3-5-1,4 7-58,-2-3 0,5 6 0,-3-4-143,-1 0 1,7 6 91,-5-4 1,4 4-1,2 1 88,0 1 1,0-1-6,0 1 1,0-1 116,0 1 0,0-1-79,0 1 0,2-1-28,4 1 0,3 0-6,7-1 0,-5-1 1,-2-2-1,1-4-16,-1-2 0,-4 4 0,5-3 1,-1-1-24,0 0 0,-4 1 0,6-5-10,2 3 1,-3 5 0,1-6 0,0 1-54,-2 1 0,5-3 71,-3 7 1,4-7-1,2 1 1,-1-3 36,1-2 1,-1 0-1,1 0 63,-1 0 0,1-2 0,-1-2-53,1-1 0,-2-2 0,-2 3-38,-2-2 1,0-6-13,5 0 1,-1 3-1,-2-2 27,-2-2 1,-6-1-1,6-3 1,0 1 12,-2-1 1,4 1-1,-5-1-32,1 0 1,0 1 0,2-1 0,-5 1 35,-5-1 0,1 6 1,2 0 8,1-2 1,1-1-1,-8-1-1,-3 4 1,1-2 0,-7 6-30,-2-2 0,-3 3 1,-5-3-1,-3 2-143,-1 3 1,-3-3 0,-5 1 0,-2 2-1515,-3 3 1639,-5-7 0,-14 6 0,-1-5 0</inkml:trace>
  <inkml:trace contextRef="#ctx0" brushRef="#br0" timeOffset="30">10997 1687 5918,'0'-9'62,"-2"1"121,-4 8-29,5 0 0,-7-2 317,8-3-285,0 3 17,0-5-353,0 7 1,2 0 0,4 0 164,5 0 1,-2 0 0,2 0 0,2 0 20,1 0 0,8 0 0,0 0 0,0 0-13,2 0 1,2 0-1,5 0 1,-1-2-5,-3-4 0,6 4 0,6-3 0,-2 3 5,-2 2 1,3 0 0,1-2 0,-1-1-3,3-3 1,-6 1 0,5 5 0,-1 0-3,-1 0 1,1 0-1,-4 0 1,2 0 6,1 0 0,1 0 1,-6 0-1,0 0 23,0 0 1,-2 0 0,-1 0 0,-3 0 0,3 0 0,-1-6 0,0 1 0,-3 1-11,-2 2 0,5 2 1,-3 0-1,0-2-24,-4-3 0,2 3 0,-2-4 0,-2 4-19,-2 2 0,-1 0 0,-1 0-25,1 0 1,-1 0-1,1 0 16,0 0 1,-1 0 0,-1-1-116,-4-5 0,-2 4-3,-3-3-318,3 3 1,2 2-262,0 0 709,-8 0 0,5 7 0,-8 2 0</inkml:trace>
  <inkml:trace contextRef="#ctx0" brushRef="#br0" timeOffset="31">12551 1356 8111,'-9'0'-2095,"2"0"2496,7 0-18,0 0 0,1 6-353,5-1 1,-4 8 44,3-2 0,5-2-28,1 2 0,3 0 0,3 4-18,-1-4 1,-5 2-1,0-6 1,2 0-40,2 1 1,1 3-1,1-4 1,0 0-2,-1 1 1,1 3-1,-1-4-14,1 2 0,-1-3 23,1 5 1,-3-6 34,-3 6 0,2-5 0,-7 5 30,-2 2 0,-4-4 1,-6 2-1,-5 2-73,-4 2 1,-3 3-1,-2 2 1,-4 4-407,-2 2 0,-1 1 416,-7 6 0,1 8 0,0 1 0</inkml:trace>
  <inkml:trace contextRef="#ctx0" brushRef="#br0" timeOffset="32">10914 3903 6251,'-11'0'356,"0"0"0,6 0-42,-7 0-291,9 0 1,-6 0-55,3 0-75,4 0 128,-5 0 1,7 1-84,0 5 0,2-4 74,3 3 0,4-3 0,8-2 0,1 0 40,4 0 0,-1 0 0,6 0 0,3 0-39,1 0 0,2-2 0,0-1 1,0-3-7,0 2 0,2 1 0,2-1 0,3-3 18,2-2 1,1 5-1,1-3 1,-4 1 21,1 1 1,-1-7 0,6 7 0,-4-1-17,-1-1 0,5 5 0,-2-5 0,3 1-33,3 1 1,-2-1-1,-2 6 1,-4-1 13,-2-5 1,1 4 0,-4-3 0,1 3-58,-1 2 1,-8 0-1,-1 0 1,0 0 28,-3 0 0,6 0 1,-5 0-1,2 0 4,-1 0 0,-6 0 0,1 0 0,-4 0-5,-2 0 1,7 0 0,-1 0-93,-2 0 0,-4-2 0,-3-2-93,-2-1 1,-5-1 0,3 4-411,-2-3 611,-1 3 0,-6-13 0,0 6 0</inkml:trace>
  <inkml:trace contextRef="#ctx0" brushRef="#br0" timeOffset="33">12336 3506 7473,'17'0'-131,"-1"0"1,1 0-1,-1 0 199,1 0 0,5 0 0,0 2 0,-2 3 3,-1 6 1,3-2-1,0 2 1,-2 2-35,-2 2 1,-3 7-1,-2 2 1,-4 0-205,-2 0 1,4 5-1,-5 0 1,-4 8 166,-6 7 0,-5 4 0,-8 2 0</inkml:trace>
  <inkml:trace contextRef="#ctx0" brushRef="#br0" timeOffset="34">11212 6218 7437,'-9'0'-99,"1"0"0,8-2 83,0-4-54,0 5 74,0-7 1,2 8-1,4 0-35,5 0 1,3 0 0,3 0 70,-1 0 1,6 0 0,2 0 0,0 0-10,0 0 0,5 0 1,-1-2-1,3-1-30,2-3 1,6 1 0,-1 5 0,-1-2 3,-2-4 1,-2 4 0,0-3 0,0 3-1,0 2 1,0-2-1,2-1 1,0-3 20,-2 2 0,10 3 0,-10 1 0,2 0-22,0 0 0,-1-6 1,3 1-1,2 1-4,-2 2 0,-3-3 0,0-1 0,-1 2-5,0 2 0,5-3 0,-1-1 1,-4 1-24,-4-2 1,-1 5-1,5-4 1,-2 4-45,-3 2 0,-2 0 0,-6-1 1,2-3-98,-2-2 1,-2 1-1,-1 5 1,0 0-109,-1 0 0,-5 0 277,0 0 0,0 0 0,6 0 0</inkml:trace>
  <inkml:trace contextRef="#ctx0" brushRef="#br0" timeOffset="35">12667 5953 7605,'2'-9'32,"3"3"1,4 5 0,8 1 0,0 1-38,-1 5 1,-5 5 0,0 9 0,0 4-53,-2 2 0,4 7 0,-7 7 0,-3 3 57,-1 2 0,-16 3 0,-5 2 0</inkml:trace>
  <inkml:trace contextRef="#ctx0" brushRef="#br0" timeOffset="36">5325 8367 6980,'0'17'-54,"5"0"0,1-1 1,-3 1-1,-1-1 149,-2 1 0,2 1-58,4 4 1,-5-4 0,7 6 0,-3-2-1,3 0-8,1-1 1,-4 3-1,5-2 1,-1-2-46,0-2 1,-4 4 0,5 0 0,-3-2-64,-3-1 0,3-8 1,-1 0-319,-3 2-180,-1 1 577,-2-4 0,-7-10 0,-3-10 0</inkml:trace>
  <inkml:trace contextRef="#ctx0" brushRef="#br0" timeOffset="37">4928 8483 7739,'-17'0'-248,"1"0"0,8 0 295,8 0 0,2-5 0,11-3 0,4-1 49,3-4 1,4-1 0,-2-3-1,5 1-71,5-1 1,1 0 0,0 1 0,0-1-165,0 1 0,0 1 1,2 2-1,2 2-96,1-2 1,1-1 0,-6-1 0,0 2-44,0 2 278,0 7 0,0-18 0,0 4 0</inkml:trace>
  <inkml:trace contextRef="#ctx0" brushRef="#br0" timeOffset="38">5672 8401 7892,'9'-2'-9,"-3"-4"0,-4 2-76,-2-7 0,7 2 84,4-2 1,4 4-1,1 7 34,1 0 1,-1 0-1,3 0 1,1 2-90,2 3 0,0 4 0,-6 8 1,1 0-63,0-1 1,-1 2 0,1 3-1,-1-1 74,1-5 1,-3 1 0,-3-5 0,-3 4 10,-1 1 1,-5-5 0,3 0 46,-3 2 0,-2 2-18,0 1 0,-2-6 249,-3-5 0,-4-3-145,-8-2 0,8-7 1,3-6-83,5-7 1,1 1-1,0-5 1,0 0-166,0-3 0,5 1 1,3-1-1,1-1 28,4 2 1,1-3 0,5 5 0,1 0 118,2 0 0,7-5 0,-3 3 0</inkml:trace>
  <inkml:trace contextRef="#ctx0" brushRef="#br0" timeOffset="39">6532 8235 7498,'-17'0'-149,"6"0"0,0 2 0,-2 2 82,-1 1 1,-3 3 0,1-3-1,-1 4 104,1 0 1,-1 6 0,1-4 0,-1 2 41,0-2 1,6 4 0,0-4 0,0 5-59,2 6 1,-4-3-1,8 3 1,1-4-48,2-1 0,2 1 0,2 2 28,4 2 1,-3-1 0,8-9 0,2-2-67,2-3 1,1-2 0,1-5 0,0 0 43,-1 0 0,-5 0 1,0 0-1,2 0 80,2 0 1,-1-1 0,-1-3 0,-4-3-20,-1-3 1,5 5 0,-4-6 0,2-2-36,0-2 1,-7-1 0,3-1-1,-2 1-1,1-1 0,1 1 1,-3-1-1,1-1-30,-1-4 1,-2 3-1,-2-3-14,0 4 1,0 1 157,0 1-62,0 7-105,0 1 1,2 8 0,1 2 0,3 4 46,-2 5 0,-1 1 0,1 1 0,3-2 28,3 2 1,-5 0-1,4 0 1,0-4 63,1-2 1,-5 6 0,6-3-25,2-1 0,2 0 0,1-5-35,1 1 1,-1 1 0,1-6 0,-1 0-31,1 0 0,-1-6 0,1-1 0,0-2-100,-1-4 0,1 3 0,-1-1 0,1-1 22,-1-3 0,-1-2 1,-2-1-1,-4-2 39,-2-2 0,4 0 0,-5 5 0,-1-1-8,3-4 1,-6 3-1,3-3 159,-3 4 0,-2 1 263,0 1-363,0 7 0,-2 1 0,-2 10 0,-1 4-15,1 5 1,2 5-1,2 4 1,0 2-14,0-1 1,0-3-1,2-1 1,2-1-85,1 1 0,8-6 0,-2-2 1,2 0-66,-2 0 0,4-5 0,-4 3 0,4-1 163,1-1 0,1-7 0,-1-7 0</inkml:trace>
  <inkml:trace contextRef="#ctx0" brushRef="#br0" timeOffset="40">7045 7971 7892,'-17'-10'0,"0"-2"0,1 4-376,-1-1 0,3 3 376,3-5 0,-4 8 0,6-5 0</inkml:trace>
  <inkml:trace contextRef="#ctx0" brushRef="#br0" timeOffset="41">7359 7987 6646,'0'11'78,"0"0"-32,0 2 0,5 2 0,1 1 0,-1 1-18,3-1 1,-5-1 0,8-2 0,0-2-64,-1 2 0,-1 0 0,-4-1-30,6 0 1,-3-7-1,-1 4 28,0-1 97,-5-3 130,5-5 0,-7-2-206,0-3 1,0-4-1,0-8-17,0 0 1,0 1 0,0-1 0,0 1 15,0-1 0,6 1 1,1 1-1,1 2-4,-1 2 1,6 2-1,-2-4 1,4 4 29,1 2 1,-5-4 0,0 5 0,2 2 15,2 3 0,1 1 0,1 0-89,-1 0 1,-1 1 0,-2 5 0,-4 5-6,-2 4 0,5 1 1,-5 1-1,0-1-125,1 1 0,-1-3 194,-2-2 0,5 10 0,6-4 0</inkml:trace>
  <inkml:trace contextRef="#ctx0" brushRef="#br0" timeOffset="42">8037 7904 6932,'9'17'74,"-4"0"0,-1-1 0,0 1 0,1-1-73,-1 1 0,0-6 0,-1 0-154,3 2 0,1-4-477,-1 2 630,3-8 0,7 5 0,1-8 0</inkml:trace>
  <inkml:trace contextRef="#ctx0" brushRef="#br0" timeOffset="43">8020 7772 7892,'-5'-16'-848,"-1"-1"0,-5 6 687,6 0 161,-1 7 0,13-3 0,3 7 0</inkml:trace>
  <inkml:trace contextRef="#ctx0" brushRef="#br0" timeOffset="44">8384 7855 7892,'0'9'-234,"0"-2"1,-2-7 296,-3 0 1,3-1-51,-4-5 1,4 2 0,2-7-224,0-2 0,0 4 0,2-2 116,4-2 0,-3-1 0,8-1 0,1 2 117,-3 2 1,5 0 78,-3-5 0,4 6 1,2 5-13,-1 3 0,-5 2 1,0 0-91,2 0 0,2 6 0,1 1 0,-1 2-41,-4 4 1,4-4-1,-4 2-2,3 2 1,-2-4 0,-1 2 10,1 2 1,-2-4-79,1 2 9,-8-7 259,5 11-29,-8-14 1,0 5-1,0-12-66,0-5 1,-2 2 0,-2-2 0,-1-2-22,1-1 1,2-3-1,2 1 16,0-1 0,6 1 0,1-1-196,2 0 0,-3 1 1,5 1 117,2 4 0,1-2 1,3 8 10,-1 1 1,-5 2 0,0 2 4,2 0 1,2 0 0,1 2 0,-1 4-48,-4 5 1,4 2 0,-4-1-1,2-1-118,-2 2 0,4 0 1,-4 0-1,3-4-63,3-1 0,-1-1 232,1-2 0,-1-3 0,1 6 0</inkml:trace>
  <inkml:trace contextRef="#ctx0" brushRef="#br0" timeOffset="45">9360 7541 7892,'9'-2'-423,"-4"-4"381,-3-5 1,-9 4-1,-4 1 23,-4 5 1,-1 1 0,-1 0 0,0 0-18,1 0 1,-1 0 0,1 0 0,1 1 55,4 5 1,-4-2-1,4 7-61,-3 1 1,-1 3-1,4 2 1,4-1 1,-1 1 0,6-1 0,-3 1 2,3-1 0,8-5 1,1-1-1,0-1-12,1 0 1,5-5 0,-2 1 17,3-3 1,3-2 0,-1 0 0,-1-2 14,-4-3 1,4 1 0,-4-7 0,3 0 33,3 2 1,-6-6 0,-2 4 0,0-4 72,1-1 1,-5 1 0,4 2 0,-1 2 58,-5-2 1,-1 4 0,0 0-28,4 2-201,-5-6 33,7 11 0,-8 2 1,2 11-1,1 4 41,3 1 1,1 1-1,-3-1 1,3 1 18,2-1 1,-3 6-1,3 0 1,0-1-5,0-3 1,1-1-1,2-1 1,-2 1-1,-3-1 0,4 1 0,-6-1-34,-1 1 0,-2-1 0,-2 1 20,0-1 0,-2-5 0,-3-1 1,-6-1-18,-4 0 0,-3-4 0,-3 5 0,-1-1-66,2 0 0,-6-5 0,1 3 0,-3-1-492,1-1 578,-1 8 0,-5-11 0,0 5 0</inkml:trace>
  <inkml:trace contextRef="#ctx0" brushRef="#br0" timeOffset="46">9475 7011 7514,'-16'0'-980,"-1"0"960,1 0 1,5 0-1,0 0 25,-2 0 1,-2 0 0,-1 0 0,-1 2 45,1 4 0,-1-4 0,0 3 0,1-3-25,-1-2 1,-5 2-1,0 2 1,0 1 33,-2-1 1,4 3 0,-7-1 0,-3-1-59,-1 2 1,-2-3 0,0 5 0,0-1 15,0-5 0,0 5 1,-2-3-1,-2 1 13,-2 1 0,1-5 0,3 3 0,-2-3 4,-1-2 0,-7 6 0,5-1 1,-2-1-9,-4-2 0,-2 3 1,0 1-1,2-1 2,2 3 1,-4-5 0,-3 6 0,3 1 3,0-1 0,3-4 0,-1 6 1,3 0-29,3-1 1,-6 4-1,4-3 1,-2 2 8,0-2 0,-1 4 0,-2-6 1,1 2-82,2 0 1,1-2 0,-4 4 0,1-4 91,0-1 1,-6 3 0,10-6 0,-2 1 15,0 1 0,-4-5 0,-3 5 1,3-1-22,0-1 1,0 1 0,-1-6 0,1 0-6,4 0 1,-4 5 0,6 1 0,-2-2-38,0-3 1,1-1-1,-3 2 1,0 2-10,-5 1 0,5 1 0,-7-6 1,0 0 1,1 0 0,-1 5 0,0 1 0,-3-1 16,3 3 1,-4-4 0,0 7 0,0 1 16,0 3 0,0 2 0,4-1 0,-2 1-6,2-1 1,-6 6-1,0 2 1,0 0 1,4 0 1,0 5 0,2-1 0,1 3-3,-1 2 0,-2 0 1,2 0-1,-3 0-1,3 1 1,2-1 0,1 0-1,2 0 24,4 0 1,-2-2 0,8-2 0,1-1-11,2 1 1,2 3 0,0 1 0,2 0-25,3 0 0,-1 0 0,5 0 0,0 0 10,0 0 1,2 0-1,5 0 1,1 0-30,-1 0 0,6 0 1,2 2-1,0 2 17,0 2 0,5 1 0,-3-3 1,1 1 7,1-1 1,-1-2 0,6-2-1,0 0 12,0 0 0,6-5 0,1-1 0,2 1 18,4-2 1,2-1 0,1-4-1,3 1-12,3-2 1,-2 0-1,8 0 1,1 2-7,2-1 0,2-8 0,2-2 1,2 1-8,2 3 0,6 0 0,0-2 0,4-4 1,6-2 0,-3 4 0,5-3 0,-2-1-18,0 0 1,6 4 0,-4-5 0,0-3-2,-1-1 1,7-2 0,-2 0 0,1 0 14,-1 0 1,7 0-1,-6 0 1,2-2 4,6-3 0,-4 3 0,6-3 0,-4 3-20,-2 2 0,8-6 0,3 1 0,4-1 4,1-1 0,1 3 1,2-5-1,1 0 7,2 0 0,0-1 1,-3-2-1,1 1 6,2-2 1,1-7 0,-7-3 0,1 3 2,0 2 0,5 1 1,0 1-1,0-1 81,2 1 1,-5-1 0,5 1-1,-2-3-87,0-3 0,2 2 0,-3-6 1,1 1-24,-2-1 0,4 4 0,-2-6 0,-1-1-7,-3-2 0,-3-2 1,-2-1-1,-5 1 25,-6 0 0,5 0 0,-9 0 0,1 0 14,-1 0 1,0 0 0,-10 0 0,-5 0 0,-1 0 1,2 0 0,-12 0 0,-3 0-1,-6-1 0,1 0 0,-8-3 0,-2-2 15,-1 2 0,-8-3 1,-2 1-1,-2 3 136,-3 1 0,-2-4 0,-2 1 0,0 1-90,0 2 1,0-4 0,0-1 0,-2 0-18,-4-1 0,-3-3 0,-6 4 0,1-3-37,-3-3 1,4 0-1,-11 1 1,0 0-44,-3-1 0,-4 4 1,-4 0-1,-2 2 14,-2 3 0,-6-4 1,0 3-1,-4 1-113,-6 2 0,0 8 0,-12 1 0,-4 4-216,-3 7 1,-14 6 0,-2 11 346,40 0 0,-1 1 0,-3 1 0,0 1 0,-4 4 0,0-1 0</inkml:trace>
  <inkml:trace contextRef="#ctx0" brushRef="#br0" timeOffset="47">12485 1306 8041,'-7'10'-2050,"5"-3"2055,-6-7 14,8 0 0,0-2 76,0-3 94,0 3 1,-1-6-154,-5 8 1,2 0-28,-7 0 159,8 0 90,-5 0-133,8 0 1,8 0-70,3 0 0,3 0 0,3 0-54,0 0 0,-1 0 0,1 0-4,-1 0 0,1 2 0,-1 2-12,1 1 1,-3 3 0,-1-5 0,-2 3-6,2-2 0,-4 3 1,2 0 0,2 3 1,2-5 0,2 6 15,-1 2 0,-5-4 1,0 0 0,2-1 1,2 3 8,1-6 1,1 6-5,-1-5 1,-5 5-4,0-6 0,-1 3 1,2-5 39,-1 3-22,-7-1 0,9-3 34,-8 4-15,1-5-29,1 7-4,-5-8 1,4 0 0,-10 2-8,-2 3 0,-6-1 1,1 7 1,-4-6-1,-2 5 1,3-1-14,3 0 0,-4 2 0,4 5 0,-4-1-50,-1-4 1,1 4-1,2-2 1,2 5-13,-2 4 1,0 0 0,1-5-1,0-1 29,0 1 0,2-6 0,1 0 1,0 0-145,0-2 0,5 6-190,-1-4 381,3-4 0,-5 8 0,-3-6 0</inkml:trace>
  <inkml:trace contextRef="#ctx0" brushRef="#br0" timeOffset="48">12518 1373 7764,'2'16'-388,"2"1"0,1-1 385,-1 1 0,-2 5 1,-2 0-1,0-2-38,0-2 0,0 4 0,0 0 0,0 1-22,0 0 0,0-4 0,-2 3 1,-2-4-82,-1-1 0,-1-1 1,6 1 143,0-1 0,0 1 0,0-1 0</inkml:trace>
  <inkml:trace contextRef="#ctx0" brushRef="#br0" timeOffset="49">12634 1455 6821,'-9'2'-250,"3"4"0,4 3 261,2 7 1,0 1 0,0-1 0,0 1 0,0-1-16,0 1 0,0-1 0,0 1 0,0 0 14,0-1 0,0 1 0,0-1 0,0 1-78,0-1 0,6 1-3,-1-1 0,3-6 71,-3-5 0,4 4 0,8 0 0</inkml:trace>
  <inkml:trace contextRef="#ctx0" brushRef="#br0" timeOffset="50">12700 1554 7398,'0'17'-249,"0"-1"171,0 1 1,0 0-1,0-1 1,0 1-25,0-1 1,0 1-1,0-1-27,0 1 1,0-6-1,0 0 129,0 2 0,7-6 0,3 0 0,6-7 0</inkml:trace>
  <inkml:trace contextRef="#ctx0" brushRef="#br0" timeOffset="51">12700 1703 7955,'-7'9'-662,"3"4"664,-7-7 1,7 1-338,-1-1 0,3-3 103,2 8 0,2-7 232,3 2 0,-3-5 0,5-1 0</inkml:trace>
  <inkml:trace contextRef="#ctx0" brushRef="#br0" timeOffset="52">14039 1323 8168,'0'-9'-1993,"0"0"2138,0 3 13,0 4 0,0-7-59,0 3 143,0 5 0,0-9-85,0 5-272,0 3 0,0-3 0,0 10 92,0 6 0,0-2 0,0 2 3,0 2 1,0 2 0,0 1 55,0 1 1,0 0-1,2-1 1,2 1 19,1-1 0,1 1 0,-6-1 0,0 1-52,0-1 1,6 1 0,-1-1 0,1-1-11,1-4 0,-3 4 0,7-4 1,0 3-6,-2 3 1,5-6 0,-2 0 10,2 2 0,3-6 0,-1-1 0,1-4 11,-1-2 1,1 0 0,-1 0-16,1 0 1,-1 0-1,1 0 1,0 0-2,-1 0 0,1 0 1,-1-2-1,1-2 24,-1-1 0,1-6 0,-3 3 0,-1 1 62,-2 0 0,-5-6 0,5 2 91,2-4 0,-6-2 1,0 1-86,1-1 1,-6 1 0,3-1-1,-3 1-71,-2-1 1,0 1 0,-2-1 54,-3 1 0,1 1 0,-5 2-685,1 2 108,3 7 1,-1-1-360,1 10 865,-1 5 0,6 6 0,0 1 0</inkml:trace>
  <inkml:trace contextRef="#ctx0" brushRef="#br0" timeOffset="53">14767 1356 8079,'2'-9'-209,"2"5"0,3 6 101,2 3 0,-3 8 1,3-2 76,-2 4 1,1-4 0,-5 0 4,3 2 0,-1 2 0,-5 1-2,0 1 1,0-1-42,0 1 1,0-1-120,0 1 134,0-8 53,0-2 1,0-8-2,0-5 0,0-3 0,0-8-23,0 1 0,6-1 0,1 1 20,2-1 1,-3 3 0,5 1 0,0 2 17,-2-2 1,6 4 0,-6-2-1,2 0 51,0 1 1,5-4 0,7 4-25,-3 1 0,-2 0 1,-1 5-1,-1-1 46,1 1 0,5 1 0,0-1 1,-2-2-42,-2 3 1,-1 1 0,-1 2 0,1 0-49,0 0 1,-6 2 0,0 3 18,1 6 1,-2-2 0,-1 2 0,-2 2-133,-3 2 0,-2-4 1,-2 0-61,0 2 0,0 2 0,0 1-139,0 1 1,0-1 314,0 1 0,7-1 0,2 1 0</inkml:trace>
  <inkml:trace contextRef="#ctx0" brushRef="#br0" timeOffset="54">15809 1356 8073,'16'-2'-46,"1"-3"0,-2 1 0,-3-5-310,0 1 0,-9-4 226,3 1 0,1 1 1,-1-1 207,-3-2 1,-3 6-1,-3 0 25,-3-1 1,-1 7-1,1-5-62,-5 4 0,2-3 1,-2-1-47,-2 3 1,-2 1-1,-1 4 1,-1 1-51,1 3 0,-1 5 0,1-4 0,-1 2 51,1 4 0,-1-4 0,2 2 0,3 2 28,1 2 1,1 1 0,-3 1-16,2 0 0,8-1-1,-3 1 0,6-1 0,6 1-8,5-1 0,-2-7 0,2-1 1,2-3-41,2 1 1,1-1 0,1-5 0,1 0-34,4 0 0,-4 0 0,6 0 0,0-2 73,4-3 0,3-12 0,2-8 0</inkml:trace>
  <inkml:trace contextRef="#ctx0" brushRef="#br0" timeOffset="55">16140 661 8073,'-10'0'-1541,"3"-1"1721,7-5-103,0 4 0,0-3 0,0 10-22,0 6 0,0 4 0,0 2 0,0 1-32,0 4 1,0-4 0,0 6-1,0-2 4,0 0 1,2 6 0,2-4-1,1 0-3,-1 0 1,-1 3 0,1-3 0,2 0-18,-3 0 1,-1 5-1,-2-3 1,0 1-52,0 1 1,0-2 0,0 3 0,0-3-79,0-2 0,0 3 0,0-5 0,0-1-48,0-3 1,0-2 0,0 1-1,2 0 170,3-1 0,5 1 0,6-1 0</inkml:trace>
  <inkml:trace contextRef="#ctx0" brushRef="#br0" timeOffset="56">16454 1356 7144,'16'0'-564,"-5"0"593,0 0 0,0-7-44,6-4 0,-2-4 1,-3 0 22,0 4 1,-9-4 73,3 4 1,-4 2-80,-2-2 0,-2 8 0,-4-3 25,-5 4 0,2 2 0,-2 0-57,-2 0 0,4 0 0,-2 2-1,-2 4 0,4 1 0,0 6 21,1-2 1,3 0 0,5 5 27,0 1 1,0-1 76,0 1 0,2 0-65,3-1 1,4 1-14,8-1 1,-1-5-1,1-2 22,-1-1 1,1-3 0,0-5-10,-1 0 0,1 0 1,-1 0-26,1 0 1,-1-5-1,1-1 1,-3 1-7,-3-3 1,4 5 0,-4-8-11,4-2 0,0 4 0,-3-1 0,-2 1-1,-3 0 0,6-2 6,-2-6 1,4 1 4,1-1 0,-5 6 0,-2 0 0,-1-2 0,3 4 0,-4-2 10,2-2 0,-5 4 1,3 0 44,1 2 0,-5-4-22,8 5 0,-5-5-51,5 6 0,-2-3 0,4 5-125,-2-3 0,-6 1 96,6 5 1,0 0 0,4 1 34,-4 5 0,-2-4 1,-5 5-7,2 0 0,1-3 0,-3 7 117,1 2 1,2 2 0,-3 1 31,2 1 1,-1-6 0,-5 0-40,0 2 0,2 0 1,2-1-25,1-1 1,1 0 0,-4 4-141,3-4 0,4 2 1,6-6-104,-4 3 0,4-7 1,-4 3-1,3-4-495,3-2 670,-1 0 0,8 0 0,2 0 0</inkml:trace>
  <inkml:trace contextRef="#ctx0" brushRef="#br0" timeOffset="57">17479 777 7778,'0'-11'-1207,"0"0"1269,0-2 0,2 6-48,3 1 1,-1 5 0,7 1-16,2 0 0,-4 1 0,0 5 0,1 3-12,-1 0 0,-4 12 1,4-3-1,1 6 46,-1 5 1,0 2 0,4 3-1,-4-1 3,-2 0 0,4 5 0,-3 3 0,-1 1-7,0 4 0,1 0 0,-5 0 0,3-4-40,-2-2 0,-3 5 0,-1-7 0,0-1 27,0-2 0,0-2 1,0 0-1,0 0 18,0 0 0,0-5 0,0-3 0,0 1-25,0 0 0,0-6 0,0 2 0,0-4-19,0-1 1,6-6-1,1-2 1,1 0-46,-1 1 0,0-7 0,-1 3 25,5-4 1,4-2 0,1-2 20,1-4 1,-1 3 0,-1-9 0,-2 1-4,-2 2 0,0-5 0,4 3 0,-3-4 53,-1-2 0,-5-1 0,3-2 0,-2-2-5,-3 1 0,-2 3 1,-2 2-1,0-1-35,0 0 1,0 1-1,0-1 1,-2 1-31,-3-1 1,-3 1 0,-5-1-1,2 1-8,-1-1 1,-3 1 0,-2-1 0,1 1 10,-1-1 1,-1 1 0,-2-1-1,-2 0 1,0 1-1,5 1 1,0 2 17,1 2 0,5 2 1,0-4 6,-2 2 8,6 0 0,-1-5-9,8-1 1,6 6-1,1 2 1,2 0 5,4 0 1,4 5 0,3-3 0,2 1-18,-2 1 1,4-3 0,0 5-1,0-5 9,0-1 0,3 5 0,-3-3 0,0 1 50,0 1 0,4-6 0,-5 5 0,1 1 2,0-2 0,4 5 0,-4-4 0,0 4-16,-1 2 0,-1-5 0,-5-1-39,0 3 1,-6 1 0,0 2-36,1 0 1,-4 2 27,-3 3 0,-3 4 9,-2 8 1,0-1-1,0 1 1,0-1 27,0 1 1,-5 0 0,-1-1 0,2 1 19,3-1 1,-5-5 0,1 0 0,1 2 99,2 2 1,2 1-55,0 1 0,7-1-50,4 1 0,4-8 0,2-3-85,-1-5 1,1-1 0,-1 0 0,1 0-199,-1 0 0,1 0 0,-1-1 0,1-3 244,0-2 0,6-14 0,3 2 0</inkml:trace>
  <inkml:trace contextRef="#ctx0" brushRef="#br0" timeOffset="58">18306 893 8001,'-17'-6'0,"3"-1"0,1 0-647,2-1 0,7-4 474,-1 1 1,3 1 172,2-1 0,7 8 0,2-5 0</inkml:trace>
  <inkml:trace contextRef="#ctx0" brushRef="#br0" timeOffset="59">18637 595 6887,'0'-11'567,"0"0"0,0 9-673,0 2 1,0 8 0,0 10-1,1 2 131,5 2 1,-2 8 0,5-3 0,0 6-26,0 6 1,-3-2-1,3 5 1,0-2-48,0-3 0,-5 4 1,1-1-1,-1 0-27,2 1 1,-5-1 0,5-3 0,-4 0-48,-2-6 1,2 0 0,1-9 0,3-1-36,-2-3 1,-3-2 0,-1 1 155,0 0 0,0-8 0,0-2 0</inkml:trace>
  <inkml:trace contextRef="#ctx0" brushRef="#br0" timeOffset="60">18901 529 6776,'-9'0'178,"2"2"0,7 4-129,0 5 0,0 9 0,0 4 0,1 0-21,5-1 0,-2 12 0,5-2 0,0 2-17,0 0 0,-3-2 0,3 2 0,0 2-75,0 2 0,-3-1 0,3-5 0,0-2-50,0-3 0,-5 1 0,3-5 1,-1 0-37,-1 0 1,1-2 0,-6-5 0,2-1-69,3 1 218,-3-1 0,5-7 0,-7-1 0</inkml:trace>
  <inkml:trace contextRef="#ctx0" brushRef="#br0" timeOffset="61">18570 1075 6383,'15'-11'-21,"-4"0"1,9 5 0,-1-3 0,3 0 50,2 0 0,5 5 0,-1-3 1,3 1-12,2 1 1,0-3 0,0 5 0,0-3 76,0 2 0,0-3 1,0 2-1,0 1-33,1 2 0,-1-3 1,-2-1-1,-2 1-24,-1-3 1,-6 6-1,4-5 1,-3 2-30,-2-1 0,-3 1 0,-3 3 1,-2-2-38,-2-2-57,-8 1 84,5 5 1,-8 2-50,0 3 1,0 5 0,-2 6 49,-4 1 1,4-1 0,-3 1-1,3-1 46,2 1 1,0-1 0,0 1-20,0-1 1,6 1-1,-1-1 1,1-1 119,1-4 0,-3 4-89,7-4 1,-2-2 0,4 0-107,-2-1 0,-6-3-231,6-5 1,0 0-5,6 0 0,-1-5 0,-1-3 282,-4-1 0,4-2 0,-6-6 0</inkml:trace>
  <inkml:trace contextRef="#ctx0" brushRef="#br0" timeOffset="62">19496 777 7618,'-14'-11'0,"3"0"-500,5-2 1,3 4-43,-3-2 542,4 0 0,2-5 0,9-1 0</inkml:trace>
  <inkml:trace contextRef="#ctx0" brushRef="#br0" timeOffset="63">19678 1075 8033,'0'16'-1375,"-1"-6"1273,-5-5 0,2-3 197,-7-2 0,8-2 81,-3-3 1,-1 1-43,1-7 1,-1 5-117,1-5 1,5 0 35,-5-5 0,6-1 0,4 1-104,1-1 0,6 6 1,-3 2-1,1 0 32,4 0 0,-4 3 0,2-3 65,2 2 1,1-4 0,3 5-10,0 2 0,-1 3 0,1 1-29,-1 0 1,1 0 0,-1 0 0,1 0-36,-1 0 1,-5 1-1,0 5-59,2 5 0,0 4 0,-2 1 0,-4 1 42,1-1 0,-6 1 1,3-1-1,-3 1 20,-2-1 0,0 1 1,0-1-3,0 1 1,0-6 0,0 0-64,0 2 1,-2-6 110,-3-1 0,-5-4 125,-6-2 1,7-2-89,3-4 1,4-3-1,2-8 1,0 1-43,0-1 1,0 1-1,0-3 1,2-1-27,4-2 1,1 0-1,6 6 1,-2-1-30,2 1 0,2-1 0,1 1 0,1-1 47,-1 0 1,-1 6-1,-2 2 1,-2 2-1,2 3 1,1 2-1,3 2 1,-1 0-11,1 0 1,-1 0 0,-1 2 0,-2 4-87,-2 5 1,-2 3 0,2 3-1,-3 0 0,-1-1 0,-5 6 0,3 0 0,-3-2 1,-2-1 0,0 3 0,2 0 0,2-2-55,1-2 1,2-3 139,-1-4 0,3 4 0,8-6 0</inkml:trace>
  <inkml:trace contextRef="#ctx0" brushRef="#br0" timeOffset="64">20654 943 7838,'9'-8'0,"-1"-1"-359,-1 0 1,-5-6-1,5 4 635,0-4 1,-5-1 0,4-1-355,-4 1 0,-4 5 1,-2 0-1,-3 0 17,-2 2 1,3-6-1,-5 6 45,-2-1 0,4-2 0,-2 6-13,-2 2 0,4-3 1,-2 2-13,-2 1 0,-2 2 1,-1 4 25,-1 3 0,1-1 1,-1 7-61,1 2 1,5 2 0,1 1 0,1 1 50,0-1 0,5 1 1,-3-1-1,2 1 21,-1-1 0,1 1 0,5 0 1,0-1 2,0 1 0,0-1 1,1 1 2,5-1 1,-2-7-1,5-1 1,0-3-5,0 1 1,2-1 0,6-5 85,-1 0 1,-1-2 0,-2-1 0,-2-5 53,2-1 0,1 4 1,3-6-111,-1-2 0,-1-2 1,-2 0-1,-4 3-40,-1 1 0,-1 0 0,-3-6 16,1 0 1,2 3 0,-3 1-311,2 2 274,-1 0-38,-5 2 49,0 1 0,0 10 1,0 4 17,0 5 0,2 3 0,2 3 0,1-1 54,-1 1 0,-2 5 0,-1 2 0,3 0-3,2 0 1,5 3 0,-4-3-1,0 2-45,1 3 0,-3 1 0,-5-1 1,2-1-4,4 1 0,-5-3 1,5-1-1,-4 1-11,-2 0 0,-2-6 0,-2 4 0,-3-2-11,-2 0 1,-2 0 0,-6-5 87,1-1 0,-1-7 0,1-3 133,-1-4 0,1-2 0,-1 0-56,0 0 0,1-8 1,1-3-88,4-3 0,-2-3 1,8-1-1,1-2-173,2-2 0,2-2 0,2 3 0,4-1-829,5 2 945,3-6 0,3 1 0,-1-8 0</inkml:trace>
  <inkml:trace contextRef="#ctx0" brushRef="#br0" timeOffset="65">14618 2034 6633,'-16'9'-65,"-1"-1"1,2-7 166,4 5 154,4-4-7,7 5-148,0-7 0,0 2-233,0 3 1,2-3 60,3 4 0,5 1 0,6-1 0,1-3 43,-1-1 1,6-2-1,2 0 1,0 0 19,0 0 0,5 0 0,-1 0 0,3 0 12,2 0 0,6-2 1,-1-1-1,-1-3-10,-2 2 0,-2-3 0,2 2 0,2 1-4,1 2 0,1 0 1,-4-1-1,2-3 5,1 2 0,1 3 0,-4 1 1,1-2 32,3-4 1,0 4 0,-6-3 0,0 3-18,0 2 0,5 0 0,1 0 0,-2-2 69,-2-3 0,-2 3 0,0-4 1,0 4-82,0 2 1,6-5-1,-1-1 1,-1 3-5,-2 1 1,3 2-1,1 0 1,0 0-19,1 0 1,-3 0 0,7 0 0,0 0 1,-2 0 1,6 0 0,-4-2-1,2-2-12,-2-1 0,4-1 0,-4 6 0,4 0-7,1 0 0,1 0 0,0 0 1,-1 0 29,1 0 0,-1 0 1,1 0-1,1 0 16,5 0 1,-5 0 0,4 0 0,-3 0-5,-3 0 0,1-5 0,-1-2 0,1-1 59,0 1 0,-1 1 0,1 4 0,-1-1-37,1-3 1,0-1-1,-1 3 1,-1-1-62,-4 1 1,6 2-1,-3 2 1,5-2-22,-4-3 0,1 3 0,-6-3 1,1 3 35,0 2 0,0 0 1,5-2-1,-1-2 12,-4-1 0,4-1 0,-4 4 0,4-1 14,2-3 0,-1 1 1,1 5-1,-1 0 9,1 0 1,5-2-1,0-2 1,-3-1-11,-6 1 1,7 2 0,-3 2 0,1 0 17,0 0 0,-1-5 0,-2-1 0,-2 2 31,-2 3 0,4-5 0,3 1 0,-3 1-14,0 2 0,-2 2 0,-1 0 1,0 0-42,1 0 0,-4 0 1,0 0-1,0 0 7,1 0 0,-7 0 0,3 0 0,-4 0-31,-2 0 0,0 0 0,0 0 0,0 0 24,0 0 1,0 0-1,0 0 1,0 0 44,0 0 1,-5 0-1,0-2 1,1-2-35,2-1 1,2-1-1,0 5 1,-1-3-17,-5-2 1,4-5 0,-5 6-1,2-1-4,-1-1 0,-5 3 0,4-5 0,0 2-11,-1 3 0,-4-5 1,1 0-1,-2-2 15,2 0 1,-4 5 0,4-5 0,-3 0 14,-3 2 0,1-6 0,-1 4-5,1-3 0,3-3 1,0 0-1,-3 1 2,-2-1 0,7-5 0,-10 0 0,1 2 5,2 2 0,-2-1 0,0-1 0,-2-2 35,2 2 0,-4 0 0,0-1 1,-2-1 10,-3 2 1,3 0 0,-1 0 0,-1-2-35,3 2 1,-5-4 0,7 0 0,-3 0-42,-3 0 0,5-5 0,0 1 1,2-1-29,0 1 0,-2-3 0,4 3 1,-2-3-40,2-2 1,-6 0-1,1 2 1,-3 1 46,1 3 0,-1 5 0,-5-6 0,0 1 23,0 1 1,0 0 0,0 6 0,0-2 34,0 2 0,-5 1 1,-3 3-6,-1-1 1,4 1 0,-4-1 0,-1 2-28,1 4 0,4-3 0,-6 3 0,-2-2-21,-2 2 0,-2-2 1,1 6-1,-1-1 19,1 1 0,-6-4 0,-2 5 0,0 1 4,0-3 0,0 7 0,4-5 1,-4 4-5,-2 2 1,4 0 0,-3 0 0,1 0-3,4 0 0,-4 0 1,0 0-1,0 0 14,0 0 1,-4 0 0,5 0 0,-3 0-1,-4 0 0,1 0 0,0 0 0,1 2 33,-1 4 0,-2-5 0,-3 5 0,1-4 8,0-2 1,0 2-1,0 1 1,0 3-33,0-2 0,-6-3 1,1 1-1,1 2-7,2 1 1,2 3 0,-2-5 0,-2 3-19,-1-2 0,-6-1 1,3 1-1,1 1-13,-1-1 0,-4 0 0,2-1 0,-1 3 20,0-2 0,0-1 0,-6 1 1,1 2 67,-1-3 1,1 5 0,-1-3 0,-1 1-4,-5 1 1,5-5-1,-4 5 1,3-1-41,3-1 1,-6 6 0,0-5 0,-1-1-73,-1 3 0,4-5 1,-7 6-1,-1-1 43,2-5 0,-3-1 1,5 0-1,-2 2 47,-4 1 0,5 1 0,-1-6 0,0 0-5,0 0 1,-1 0-1,-5 0 1,3 0-18,1 0 0,1 0 0,-7 2 0,1 1-46,0 3 1,0-1-1,0-5 1,0 0 6,-1 0 0,1 6 0,0-1 0,2-1 17,3-2 0,-9-2 1,4 0-1,-2 0 14,0 0 1,2 0 0,0 0 0,0 0 31,0 0 0,0 0 0,1 0 0,5 0 6,5 0 0,-4 5 1,0 1-1,-2-2-36,1-3 0,1-1 0,-4 2 0,5 2-21,1 1 1,-4 1 0,4-6-1,0 0 9,0 0 1,2 0-1,4 0 1,-3 0 20,-1 0 1,-5 0 0,3 0 0,0 0 26,0 0 0,-4 0 0,6 0 1,2 0-23,1 0 0,-3 0 0,0 0 0,2 0-14,1 0 0,-3 0 0,0 0 0,2 2-3,1 3 0,-3-3 1,0 5-1,2-1-50,1-1 0,3 1 1,1-4-1,2 2 43,2 1 0,2 1 0,-3-5 0,5 3 5,0 2 0,5 1 0,-4-3 0,4 1 12,2-1 1,2 3 0,2 0 0,1 1 2,-1-1 0,3 4 0,0-3 0,0-1-8,1 0 1,3 6 0,-4-2 0,0 2-2,0-2 0,6 7 0,-2-5 0,2 0 0,-2 2 0,4 1 1,-3 5-1,7 1 49,3-2 1,0 4-1,-4 0 1,2 1-32,2 5 0,6-1 1,-5 2-1,3-1 17,3-1 1,2 12 0,2-8 0,0 2-14,0-1 0,6 5 1,1 1-1,3 3-1,2 3 1,9 1 0,2 3 0,1-2-54,0-4 1,7 4 0,3-2 0,6 3 3,2 1 1,19 1 0,3-10 0,13-3-64,-33-20 1,2-1 0,5 2-1,1-3 1,4-4 0,2-2-1,5 0 1,3-1-215,7-3 0,3 0 1,1 2-1,2-1 1,7-2-1,1-1 0</inkml:trace>
  <inkml:trace contextRef="#ctx0" brushRef="#br0" timeOffset="66">21795 1025 6262,'9'2'214,"-3"4"-137,-4-5 0,-1 7 0,5-8 0,3-2 120,0-4 0,6 3 0,-4-8 0,6-2-147,5-2 1,2-1 0,5-1 0,-2-1 7,3-4 1,8 1-1,5-4 1,1 1-434,0 4 1,0-6 374,6-2 0,7-10 0,1-4 0</inkml:trace>
  <inkml:trace contextRef="#ctx0" brushRef="#br0" timeOffset="67">14420 3142 8122,'5'-11'-567,"1"0"-460,-1 7 1158,-5-3 22,0 7 0,0 2-88,0 3 1,0 4 0,0 8-53,0-1 0,2 1 0,2 0 1,1 1-3,-1 4 0,3-2 1,1 6-1,-1-2-3,0-4 1,-1 6 0,-4-1 0,1 3-25,3 0 0,-1-6 0,-5 3 0,0-1 17,0-4 0,6-1 1,-1-3 4,-1 1 1,0-1 0,0 1 64,1-1 1,8-4 174,-2-1 0,4-8-104,1 3 0,1-4 0,-1-2-104,1 0 1,-6 0-1,0 0 1,2 0-94,1 0 1,3 0 0,-1 0 0,1 0 4,0 0 1,-1 0-1,1 0 1,-1 0-106,1 0 0,-1 0 0,1 0 0,-1 0 0,1 0 1,-1 0-1,1 0 1,-1 0-266,1 0 1,-1 0 419,1 0 0,7 0 0,2 0 0</inkml:trace>
  <inkml:trace contextRef="#ctx0" brushRef="#br0" timeOffset="68">15280 3522 6978,'0'-11'-770,"0"0"1308,-8 8-363,7-5 0,-9 8-151,5 0 0,1 8 1,-5 3-31,2 3 0,1 3 1,6-1-1,0 1-39,0-1 0,0 1 0,0-1 79,0 1 0,2 0 1,3-3-18,6-3 0,-1 2 0,1-7 0,2-1 46,1 3 1,3-7 0,-1 5 0,3-4-45,3-2 0,-4-2 0,4-2 1,-2-1-29,2 1 1,-3-3 0,3-1 0,-4-1-3,-1-4 0,-1 4 1,1 0-1,-2 0 25,-4 0 1,1-3-1,-6-4 8,-2-1 0,-3 6 0,-1 0-22,0-1 0,-7-3 0,-6-2-65,-7 1 1,2 7-1,-4 3 1,1 2-27,-1-1 1,4 3 0,-4-4 0,4 6-1,1 6 1,-3-2 0,1 5 0,5 0-589,-1 0 679,8 2 0,-8 6 0,6-1 0</inkml:trace>
  <inkml:trace contextRef="#ctx0" brushRef="#br0" timeOffset="69">15825 3456 8016,'17'0'-137,"-1"-2"1,1-1-678,0-3 0,-6-5 901,0 6 474,0-8-467,-2 11 1,-2-4 0,-9 10-1,-1 3-70,-3 3 0,-5-5 0,4 6 0,-1 2-26,1 2 1,0 1-1,3 1-72,-1-1 0,-1 1 44,6-1 0,7 1 35,4-1 1,4-1-1,2-4 6,-1-5 0,1-5 1,-1-1-1,1 0-10,-1 0 0,1 0 1,-1 0-1,1-1 24,-1-5 1,1 2-1,0-5 1,-1 0 30,1 0 0,-6-2 0,0-4 0,0 2 25,-2 2 1,-2 0 0,-7-5-16,0-1 1,0 6 0,0 0-94,0-2 1,-7 4 0,-4 0 0,-4 2-78,-1 3 0,-1 2 0,-1 2 0,-3 0 13,-1 0 1,0 6 0,6 1-1,-1 2-349,1 4 1,-1 2 439,1 1 0,6 1 0,3-1 0</inkml:trace>
  <inkml:trace contextRef="#ctx0" brushRef="#br0" timeOffset="70">16388 3192 7327,'0'-10'-67,"1"3"79,5 7 1,-4 2 0,3 3-13,-3 6 0,-2 6 0,0 3 0,2 2 35,4-2 0,-5 4 1,5 0-1,-4 0-42,-2 0 0,0 0 0,0-4 0,0 2-11,0-2 1,2-1 0,1-3-18,3 1 0,1-3 1,-1-3-875,5-5 909,3-4 0,3 5 0,-1 2 0</inkml:trace>
  <inkml:trace contextRef="#ctx0" brushRef="#br0" timeOffset="71">16751 3208 7408,'10'-7'-270,"-3"3"662,-7-7-551,0 7 87,0-3 0,-7 7 1,-4 2-1,-4 2 58,-2 1 0,1 8 1,-1-4-9,1 0 0,1 6 1,2-4-1,2 4 16,-2 1 1,4-1-1,0-2 1,2-2 8,3 2 0,-3 1 0,1 3 1,2-1 1,3 1-7,1 0 0,0-1 0,1 1-13,5-1 0,-2-5 1,7 0-11,1 2 0,-2-4 1,1 0 18,2-1 1,1 3 0,3-6 6,-1-1 1,1-2 0,-1-2-1,1 0 1,-6 0-1,0 0 21,2 0 1,0-2 0,0-4 30,-2-5 1,-2-3 0,4-1 0,-2 2 18,1 2 0,-4 6 1,-1-5-1,1 1 40,3 0 0,-2 0 1,2-4-14,2 2 0,-4 7 0,2-1-70,2 3 1,1 2 0,3 0-1,-1 0-90,1 0 0,1 2 23,4 3 1,0 5 0,2 4-1,-7-1-29,-2-2 1,-3 0-1,1 6 1,-3-1-81,-3 1 0,-2-1 1,-5 1 11,0-1 1,-7 1 0,-4 1-1,-4 2-167,-1 3 0,-3-1 302,-3-6 0,-3 1 0,-8-1 0</inkml:trace>
  <inkml:trace contextRef="#ctx0" brushRef="#br0" timeOffset="72">18521 2977 7096,'0'-17'-40,"-8"8"0,1 0 0,-6 5 5,2-2 1,0 1 0,-5 5-1,1 2 28,4 3 1,-4-3 0,4 5-1,-3 1 9,-3 3 0,0-2 1,1 2-1,-1 2-7,1 2 1,-1 1 0,1 3 0,-1 1 3,1 2 1,-1 5-1,2-3 1,3 0-3,1 0 1,7 4 0,-2-5 0,5 1-20,1 0 0,0 4 0,0-6 0,0-2 19,0-2 0,1-1 0,3 0 1,3-3-2,3-3 0,1 2 1,5-6-1,1 1 9,-1-1 1,1-1 0,-1-6 0,3 0-4,3 0 0,-4 0 0,4 0 0,-3 0-1,-3 0 0,-5-6 1,0-1-1,2-1 24,2 1 1,-4-6-1,-2 2 1,0-3 8,0-3 1,-3 6-1,3 0 1,0-2 25,0-2 1,-3-1 0,3-1 5,-2 1 1,4 5 0,-3 2-1,1-1-11,4 1 1,-4 5-1,2-3 1,2 2-64,2-1 1,1 1 0,1 5 0,-1 0 13,1 0 0,-1 0 1,-1 1-1,-2 3-55,-2 2 0,0 5 0,5-4 0,-1 2-79,-4 4 0,4 2 0,-6 1-63,0 1 1,-1-6 0,-7 0-52,5 2 1,-4 1 5,3 3 236,4-8 0,-7 6 0,6-6 0</inkml:trace>
  <inkml:trace contextRef="#ctx0" brushRef="#br0" timeOffset="73">19000 3258 6241,'0'11'-210,"-1"0"286,-5 2 1,4 1 46,-3 3 1,3-1 0,4-1-53,3-4 1,4 2 0,8-8-70,-1-1 1,-5-2-1,1-2 1,0 0 3,3 0 0,-4 0 1,0 0-1,2-2 20,2-3 0,-1 1 0,-1-7 0,-2 0 40,2 2 0,-6-6 0,1 6 0,-3-2-8,1 0 0,-1 0 1,-5-6-44,0 1 0,0-1 0,-1 2 13,-5 4 1,-1 2 0,-6 6 0,2-3-187,-2 2 0,-2 3 1,-1 1-17,-1 0 0,1 0 1,-1 1-1,1 5-393,-1 5 567,8-4 0,-6 8 0,6-6 0</inkml:trace>
  <inkml:trace contextRef="#ctx0" brushRef="#br0" timeOffset="74">19463 3192 7710,'17'0'-1117,"-8"-2"1028,-3-4 307,-5 4 1,-2-5-208,-5 7 0,-3 2 1,-8 2-60,1 1 1,5 8-1,2-2 71,1 4 0,-3 1 0,6 1-31,1-1 0,2 1 1,4-3 2,4-3 1,3 2 0,7-7-8,1-2 1,-1-3 0,3-1 0,1 0 8,2 0 0,0 0 0,-4-1 0,3-3 9,1-2 1,0-7 0,-6 2 64,1-3 1,-1-3 0,-1 1-9,-4-1 0,-4 1 1,-7-1-15,0 1 0,-1-1 0,-5 2-92,-5 4 0,-4 2 0,-1 5-102,-1-1 1,1 1-1,-1 8 1,1 3-186,-1 2 1,2-3 329,4 5 0,-3 0 0,5 6 0</inkml:trace>
  <inkml:trace contextRef="#ctx0" brushRef="#br0" timeOffset="75">20191 3142 7957,'9'-17'-1079,"-3"3"1160,-12 3 0,-3 3 1,-8 8-130,1 0 1,-1 0 0,1 0-1,-1 2 25,1 4 1,5-4 0,0 5 0,-2-2 20,-2 1 1,4 5-1,2-4 1,0 2-40,0 4 0,5 2 0,-2 2-13,5-1 1,1 1-1,0-1 52,0 1 0,1-1 1,5-1 13,5-4 1,-2-4 0,2-7-1,2 0 37,2 0 1,1 0 0,1 0-32,-1 0 0,1 0 0,-1-2-7,1-3 1,-2-4 0,-2-6 0,-4 2 18,-2 2 0,4 0 1,-4-5-1,1-1-4,-1 1 1,-1-1 0,-6-1-1,0-3-11,0-1 1,0-2 0,0 4-1,0-4-4,0-1 1,0-1-1,0-3 1,0 3-39,0 2 0,0-5 0,0 3 0,0 0-5,0 4 1,0-4 0,0 1 0,-2-1 29,-4 4 1,4 2 0,-5-1-1,2-1 22,-1 2 0,1 2 1,5 1 34,0 1 0,-2 7 1,-2 1 531,-1 1-586,-1 5 0,6-4 0,0 12 0,0 7-24,0 7 0,0 6 1,0 9-1,0 3-52,0 6 0,0 4 0,0 2 0,0-1-162,0 1 1,0 7 236,0 4 0,7 3 0,3 2 0</inkml:trace>
  <inkml:trace contextRef="#ctx0" brushRef="#br0" timeOffset="76">14519 5887 8010,'17'0'-1416,"-8"-2"1197,-4-3 1,-1 3-1,0-6 811,1 1-409,1 5-160,-6-12 0,0 10 214,0-7-66,0 7 1,0-11-42,0 4 1,-2 4-152,-4 2 1,3 1-1,-8 0 62,-2-1 0,4-1 0,-3 6-136,0 0 1,2 0 0,-1 0 0,0 2 74,2 4 1,-5-3 0,2 6 0,0 1 10,1-1 0,-4 2 0,4 5 0,-2 1 15,2-1 0,-4 1 1,6 0-1,-2 1 2,0 4 1,7-4-1,-3 6 1,2-2-2,-1 0 1,0 2 0,6-4-1,0 2 51,0-1 0,0-3 0,2-1 1,4-1-48,5 1 0,2-1 1,1 1-1,1-3-46,4-3 1,1 2 0,-2-5 0,2-1-29,2 0 0,8-1 1,-3-6-1,3 0-165,-3 0 1,10 0 0,-4 0-1,0 0 228,-3 0 0,8 0 0,-3 0 0</inkml:trace>
  <inkml:trace contextRef="#ctx0" brushRef="#br0" timeOffset="77">15214 6003 6731,'-2'-15'-1,"-2"2"-123,-1 2 0,-8 6 1,2-5 140,-4 3 1,-2 2-1,1 5 64,-1 0 0,1 0 0,-1 0-36,1 0 0,-1 0 1,1 1-1,1 5-27,4 5 1,-4 4 0,4 3-20,-4 4 1,6-4 0,2 5 0,1-3 18,1 2 0,-1-4 0,6 4 0,0-3 20,0-3 1,0 1-1,0-1 1,0 1 1,8-3 0,3-1-26,3-2 1,3-7 0,0 1-1,1-3-14,4-2 1,-4 0 0,4-2 0,-3-1-14,-3-3 1,1-5 0,-1 4-1,1-2 12,-1-4 0,1-2 0,0-1 1,-1-1 3,1 1 0,-3-3 1,-1-1-1,-4-2-3,-1 2 1,3 1 0,-6 3 0,-1-1-1,-2 1 0,-2-1 1,0 1 57,0-1 1,-2 2 133,-4 4-131,5-3-81,-7 12 0,8 2 1,0 11-6,0 4 1,6 1-1,-1 1 1,1-1-26,1 1 1,-5-1 0,5 1 0,1-1-90,3 1 1,-2-2-1,2-3-4,2-1 0,1-1 0,5 1 0,1-6-200,2-3 343,0-2 0,2 0 0,2 0 0</inkml:trace>
  <inkml:trace contextRef="#ctx0" brushRef="#br0" timeOffset="78">15743 5804 6531,'0'17'84,"0"-1"1,0 1-19,0-1 0,0 1 1,0 0-1,0 1-25,0 4 1,0-4-1,0 4 1,2-3-38,3-3 1,-1 1 0,5-1 0,0-1 9,0-4 0,-3 2 0,3-6 0,0 1 10,0-1 0,2 4 1,6-5-39,-1-3 1,1-1-1,0-2 1,-1 0 4,1 0 0,-1-5 0,1-3 0,-1-1-1,1-4 1,-6 0-1,0 0 1,2 2-1,1-1 0,1-5 0,-2-3 0,-4-2 6,-2 1 1,4 3 0,-5 2 1,-2-1 1,3 1 8,-1-1-1,-1 0 0,-7 8 28,-3 4 1,3 5-28,-4 5 0,5 4 1,1 8-5,0 0 0,0-1 1,0 1-1,1-3-60,5-3 0,-2 4 1,7-6-34,1 0 1,3 4 0,0-5 0,-2-1-182,-2 0 0,2-1 271,9-6 0,-4 0 0,6 0 0</inkml:trace>
  <inkml:trace contextRef="#ctx0" brushRef="#br0" timeOffset="79">16570 5374 7804,'-10'-1'-575,"5"-5"669,3 4 0,-4 2 0,1 11 1,1 4-91,2 1 1,2 8 0,0 4 0,2 3-9,4 2 0,-4 0 0,3 0 0,-1 0 15,1 0 0,-3 6 1,4 0-1,-4-4-115,-2-6 1,5 2 0,1-5-1,-3 1-53,-1 1 0,-2-8 0,0 2 0,0-3-171,0-3 1,6 1 327,-1-1 0,1 1 0,-6-1 0</inkml:trace>
  <inkml:trace contextRef="#ctx0" brushRef="#br0" timeOffset="80">16388 5821 7751,'16'0'-366,"-5"0"1,0 0 0,2 0 386,2 0 1,1-6 0,1-1 0,1 0-5,4-1 1,-3-3 0,5 4 0,-2 0 32,0-1 0,2 1 1,-4 3-1,2-3 60,-2-2 0,4 5 1,-2-3-83,-2-1 1,-1 6 0,-3-3 0,-1 5-97,-4 5 1,3 5-1,-4 6 32,-1 1 1,0 5-1,-5 0 1,1-2 18,-1-2 1,-2 4 0,-2 0 0,0-1-9,0-3 1,0-1-1,0-1-85,0 1 1,0-1-457,0 1 566,7-8 0,2-2 0,8-7 0</inkml:trace>
  <inkml:trace contextRef="#ctx0" brushRef="#br0" timeOffset="81">16966 5622 7755,'-1'-14'0,"-3"1"-434,-2 2 1,-1 7-1,3-3 604,-1-1-358,-1 7 1,6-5-1,0 12 188,0 5 0,0 3 0,8 3 0,1-1 0</inkml:trace>
  <inkml:trace contextRef="#ctx0" brushRef="#br0" timeOffset="82">17363 5755 7935,'-2'-15'-524,"-3"2"469,-6 2 1,2 7 0,-2-1 117,-2 3 0,-2 2 0,-1 0-75,-1 0 0,1 0 0,-1 0 0,2 2-24,4 3 0,-3-1 0,3 7 0,-2 2 17,2 2 1,1 1 0,7 1 0,-3-1-21,3 1 0,1-1 1,2 1-7,0-1 1,0 1 0,0 0 0,2-3 7,3-3 1,-1 4-1,7-6 31,2 0 1,1 4 7,3-7 0,-1-1 0,1-5-3,0 0 1,-6 0-1,0 0 1,0-2-22,-2-3 1,5 1 0,-2-7 26,2-2 0,3-1 0,-3-3 31,-3 1 0,2-1 1,-7 0-1,-1 1 20,3-1 1,-5 1 0,7-1 0,-3 1 0,-2-1 0,-3 1 12,4-1 0,-4 6 0,5 2-78,0 2 1,-5-1 0,5 5-25,1-3 1,-4 1 0,7 5-1,1 0 0,-2 0 0,1 1 25,1 5 1,-2 1 0,1 6 0,0-2 4,-2 2 0,4 2 0,-6 1 0,0 1-4,1-1 1,3 1 0,-4-2 0,1-3-42,-1-1 1,-2 0 0,-3 6 17,4 0 1,-4-1 0,5 1 14,0-1 0,-5-5 67,4 0 0,-3-7 119,3 1-117,-4-3 0,11-9-21,-8-4 1,1-4 0,-6-1-5,0-1 0,5 1 0,1-1 0,-3 0-10,-1 1 1,4-1-1,-1 1 1,1 1-34,1 4 1,-3-4 0,5 4 0,0-1-22,0 1 1,2-4-1,6 6-2,-1-1 1,-5 3 0,0 7 54,2 0 1,2 0 0,1 0-3,1 0 1,-6 6 0,-2 1 0,-1 2 1,-5 4 0,5 2 0,-1 1 0,0 1-10,1-1 0,3-5 0,-6 0 1,1 0 6,1-1 1,-3 4-1,7-5-9,2 1 0,1-3 0,3-7 6,-1 0 1,1 0 0,-1 0 0,1 0-8,-1 0 1,-1-2 0,-2-2 0,-2-3-5,2-2 1,2-2-1,1-6-10,1 1 0,-6-1 0,-2 1 0,0-1 6,0 1 1,-5-1-1,1-1 1,-1-1-47,2 3 0,-4-4 0,3 9-44,-3-4 1,-2-2 31,0 1 0,-2 5-102,-3 0-116,3 7 229,-6-3 1,8 14 52,0 4 1,0-2 0,2 1-1,2-1 13,1 0 1,8 0-1,-4 4 1,2-2-14,0 2 0,-1-4 0,2 2 0,0 0 20,0-2 1,1 6 0,0-6-1,-4 2 22,-1 0 1,5-5-1,-2 5 6,3 2 0,-5-4 0,-1 0 0,-3 0 6,1 0 0,-1-3-5,-5 5 0,0 0-33,0 5 1,0-5-1,-2-1 10,-3-3 1,-4 6 0,-8-4-59,1 0 1,1 0 0,2-5 0,2 2 23,-2-3 1,-1 1 0,-3 0-466,0 1 470,1 1 0,-1-6 0,1 0 0</inkml:trace>
  <inkml:trace contextRef="#ctx0" brushRef="#br0" timeOffset="83">18207 5143 7908,'-15'-2'-596,"2"-2"448,2-1 1,6-1-1,-5 4 1,1-1 58,0-3 0,3-1 0,-5 1 89,-1-5 0,-1 2 1,0 0-1,4 0 0,1 0 0,-5 3 0,2-5 0,-3 0 66,-3 2 0,1-6 0,-1 6-24,1 0 1,-3-4-1,-1 7 1,-2 1-18,2-2 0,0 3 0,-3-5 0,-2 1 1,-1 5 1,-3-5 0,5 1 0,-2 0-13,-3-1 0,-3-3 1,-1 6-1,0-1 19,0-1 0,0 5 0,0-5 1,0 1-18,0 1 1,0-1-1,0 4 1,0-1-14,0-3 1,-6 1 0,0 5 0,3-2-2,1-4 0,-4 4 0,-1-3 0,-1 3-9,1 2 1,-1 0 0,3 0 0,-6 0 8,-4 0 0,0 0 0,2 0 0,2 0 11,-2 0 0,-1 0 0,-3 0 1,2 0-2,4 0 0,-4 0 1,6 0-1,-2 0 7,0 0 0,2 6 1,-4-1-1,2-1-8,-2-2 0,0-1 1,0 3-1,2 4-12,-2 1 1,-2-4 0,-2 6 0,3 0-53,2-2 0,-8 6 0,5-4 0,1 4 43,1 1 1,2 1 0,-6-1 0,0-1-8,1-4 0,5 9 0,0-3 0,-2 1 21,-2 1 1,-2-1 0,2 2-1,3 2-1,0-1 1,7 2 0,-6 1 0,0 0 0,1 0 1,-3 0 0,6-4 0,0 2-3,-1-2 0,3 6 0,3 0 0,-2 1 11,-2 1 0,1 0 0,5 5 0,0-2 23,0-4 1,-1 5-1,1-5 1,0 3-23,0-3 1,2 4-1,2-3 1,3 3-15,2 2 1,2-1 0,5-3 0,1-2 8,-1 3 1,1 1 0,1 2-1,2 0-25,2 0 0,8 0 0,-3 0 1,4 1 24,2-1 0,0-2 1,0-2-1,2-1 8,4 1 0,3 2 0,7 3 0,1-1-15,-1 0 1,1 0 0,1 0 0,3 0 0,1 0 0,5 0 1,-3 0-1,2-2-6,3-3 0,1 3 0,-1-3 0,-2 1 1,3-1 1,1-3-1,2-4 1,2 2 25,4 3 1,-4-6-1,5 2 1,-1-3-16,-1-3 0,3 6 0,-3 2 0,4 0 7,1 0 1,4 0 0,-4-4 0,1 2-21,0-2 0,-4-1 0,6-1 0,2 1 7,-2-3 0,0 4 1,5-9-1,3 4 42,1 2 0,0-6 1,-4-2-1,4-2-27,6-3 1,-2 3 0,0-1 0,-1-1-14,1 3 1,-4-7 0,6 5 0,2-4-12,1-2 0,0 0 1,-1 0-1,-5 0 2,-1 0 1,6 2 0,-4 1 0,1 3 30,1-3 0,-8-1 1,4-2-1,-2 0 7,0 0 0,6 0 0,-6-2 0,-2-1-18,-1-3 1,3 1 0,0 3 0,-2-2-38,-1-1 1,3-6 0,0 3-1,-2 1-86,-1 0 1,3-6-1,0 2 1,-2-4 125,-1-1 1,-3-1 0,1 0 0,0 1 42,-1-1 1,1 1 0,-2-3 0,-2-1-48,-2-2 0,-2 0 1,4 4-1,-4-2-24,-1-2 1,3-6 0,-4 4 0,0 0-29,1 0 1,-3-5-1,-3 1 1,0-1 54,-2 1 1,10-3-1,-10 4 1,0-3 23,-4 3 1,2-5 0,-3 5 0,3-3 9,2 3 1,-5-4 0,-1 3 0,3-3-13,1-2 1,-3 0 0,-3 1 0,1 3-42,0 1 1,-6 1-1,2-6 1,-4 0-19,-1 0 1,-6 0 0,-2-2 0,0-2 20,1-2 1,-7-5 0,3 6 0,-4-1 21,-2-1 0,0-1 0,0-6 0,-2 1-19,-4 0 1,3-6 0,-9 8 0,0-4-13,-3-1 1,-2-1 0,-1 0 0,-2 1-48,-2-1 1,-9 6 0,-1 2 0,-6 0-121,-5-1 1,-1 8 0,-9 1 0,-4 6-235,-4 4 0,-19 4 408,2 9 0,-13-4 0,-1 6 0</inkml:trace>
  <inkml:trace contextRef="#ctx0" brushRef="#br0" timeOffset="84">21150 3208 7840,'0'9'-1521,"0"-1"1660,0-8 120,0 0-263,7 0 1,3 0 0,6 0-1,3 0 5,3 0 1,-4 0-1,6 0 1,-2 0-6,0 0 0,7 0 0,-1 0 0,3 0 6,2 0 0,0 0 1,0 0-1,0 0 19,1 0 1,-1-2 0,0-2 0,0-1 0,0 1 1,2-3 0,1 1 0,3 2-17,-2 3 0,-2-5 0,-2 1 0,0-1 0,0-1 1,0 5-1,-2-4 1,-1 4 0,-3 2 0,-5 0 1,6 0-1,-1 0-11,-1 0 1,0 0-1,-6 0 1,2 0 3,-2 0 0,-1 0 0,-3 0 0,1 0 9,-1 0 0,1 0 1,-1 0 45,1 0 1,-1 0 65,1 0-67,-8 0-507,6 0-249,-13 0 449,5 0 253,-7 0 0,-7 0 0,-2 0 0</inkml:trace>
  <inkml:trace contextRef="#ctx0" brushRef="#br0" timeOffset="85">22291 3043 7400,'0'-17'-197,"7"6"0,5 2 1,2 2 243,3 3 0,-4 2 0,1 0 0,5-1 32,-1-3 1,0 1-1,-1 5 1,0 1-42,-1 5 1,1 3 0,-3 8-150,-3-1 1,2 6-1,-7 2 1,-3 0-124,-1 0 0,-4 5 234,-3-1 0,-4 3 0,-8 2 0</inkml:trace>
  <inkml:trace contextRef="#ctx0" brushRef="#br0" timeOffset="86">24143 6598 6292,'9'2'72,"-3"3"0,-4 6 22,-2 4 0,0 2 0,0-1 1,0 1-13,0-1 1,5 1 0,1-1 0,-1 1-52,3-1 1,-5 1 0,7-1 0,-1 1-80,0 0 0,-4-1 0,5 1-123,-3-1 1,4-5 0,-4-2-325,2-1 495,-5 5 0,4-12 0,-8 7 0</inkml:trace>
  <inkml:trace contextRef="#ctx0" brushRef="#br0" timeOffset="87">24011 6648 7795,'-9'-8'-124,"1"5"309,8-8 0,2 7-57,4-2 1,-3-1-1,8 2 1,2-1-133,2-1 0,7 3 0,0-5 0,0 1-134,2 5 0,0-1 0,5 0 0,-3-1-142,-2 1 0,5 2 0,-1 2 0,1 0-499,-1 0 779,3 0 0,-5 0 0,7 0 0</inkml:trace>
  <inkml:trace contextRef="#ctx0" brushRef="#br0" timeOffset="88">24672 6747 7795,'11'9'-1033,"0"-3"702,2-5 1,-4-1 0,3 0 539,0 0 0,3-5 0,2-2-34,-1-3 0,1 5 0,-1-6-136,1-2 0,-3 4 0,-3-2 0,-3 0-22,-1 2 1,-5-6 61,4 4 0,-5-4-22,-1-1 0,-1 5 1,-5 1-13,-5 3 1,-4-4 0,-1 5-90,-1 3 1,-5 1-1,0 4 30,2 3 0,2 3 0,3 5 0,2-4-33,2-2 1,2 6 0,-2-2 0,5 4 94,4 1 1,2 1 0,0-1 0,0 1-38,0-1 1,0 1-1,2-2 1,4-3-90,5-1 0,3-1 1,3 1-1,0-6-93,-1-3 0,1 4 0,1-1 1,2-1-121,2-2 1,6-4 290,-6-4 0,7-3 0,-3-8 0</inkml:trace>
  <inkml:trace contextRef="#ctx0" brushRef="#br0" timeOffset="89">25417 6515 6354,'0'-16'163,"0"-1"0,0 6-3,0 0 0,-2 2-164,-4-2 1,-3 4-14,-8 7 1,1 0 0,-1 0 31,1 0 0,-1 5 0,1 3 0,1 1-2,4 4 0,-4-1 1,4 1-1,-2-2-16,2 2 1,-1-4 0,6 2-14,2 2 0,3 2-16,1 2 1,1-6 0,5-2 20,5-2 1,4 4 0,1-5 0,1-3 8,-1-1 1,6 0-1,0 2 1,-1 1 8,-3-1 0,-2 3 1,1-1-1,0-1-1,-1 3 1,-5-7-1,-2 7 1,0-3 0,1 1 1,-5 1-22,6-1 0,-7-3 8,1 8 0,-10-1 1,-4 2-1,-2-2 10,0-3 1,0 0-1,-6-3 12,1 1 1,-1 6-1,0-5 1,1-1-10,-1 3 0,1-6 0,-1 3-53,1-3 0,-1 0 1,1 2-112,-1 1 1,1 1 156,-1-6 0,8-8 0,2-1 0</inkml:trace>
  <inkml:trace contextRef="#ctx0" brushRef="#br0" timeOffset="90">25648 6267 7795,'7'10'-1172,"-5"-3"1217,6-7 1,-8 7 0,0 4 0,0 4 0,0 1 43,0 1 0,0 1 0,0 3-44,0 1 1,0 5 0,1-5-1,3 0-37,2 2 1,1-5 0,-3 3 0,3-4-75,2-1 1,-3-1-220,5 1 1,-2-1 0,4-1 284,-2-4 0,-8-4 0,12-7 0,-6 0 0</inkml:trace>
  <inkml:trace contextRef="#ctx0" brushRef="#br0" timeOffset="91">25582 6515 7795,'0'-9'-467,"7"2"1,4 7 0,4-2 503,2-4 0,-1 5 1,1-5-1,1 4-15,4 2 0,-4 0 1,4-2-1,-3-1 31,-3-3 0,6 1 0,0 5 0,-1 0-54,-3 0 0,4-6 1,0 1-1,0 1-5,2 2 0,-6-3 0,4-1 0,-3 3-46,-3 1 0,-5 2-223,0 0 278,0 0 0,-3 0 120,-8 0 0,-8 7 59,-8 4 0,-1 4 23,1 1 0,7 1-78,3-1 0,4 1-67,2-1 0,2-5 0,4-1-41,5-3 0,3-1 1,3-6-1,-1 0-313,1 0 0,0 0 0,-1 0 0,1 0 294,-1 0 0,8-8 0,2-1 0</inkml:trace>
  <inkml:trace contextRef="#ctx0" brushRef="#br0" timeOffset="92">26210 6350 7795,'-11'-6'-386,"0"1"0,6-2 232,-6 1 0,7 2-571,-1-7 725,3 8 0,2-5 0,0 8 0</inkml:trace>
  <inkml:trace contextRef="#ctx0" brushRef="#br0" timeOffset="93">26310 6515 6531,'0'-16'537,"0"-1"-497,0 1 0,0 5 0,1 2 1,3-1-46,2 1 1,6 5-1,-2-3 1,1 2-15,0-1 0,0 1 1,5 5 29,1 0 0,-1 0 0,1 0 1,-1 0-14,1 0 1,-6 1 0,0 5-1,2 3-11,1 0 1,1 6-1,-2-4 1,-2 2-103,2-2 1,0 4-1,0-4-8,-2 3 1,-8 3-1,3-1 35,-4 1 1,-2 0 59,0-1 49,0-7 1,-2-1 78,-4-8 0,-1-2-26,-4-4 1,4 3 2,7-8 0,0 0 0,0-6-64,0 0 1,0 1-1,1-1-21,5 1 0,-2-1 0,7 1 6,2-1 0,1 3 0,1 1 0,-2 3 7,-2 3 0,0-4 0,5 6 0,1 1-2,-1 2 0,-5-3 0,1-1 0,0 2-3,3 3 0,-4 2 0,0 3 0,0 3 5,-2 3 0,6-5 0,-4 6-1,4 2 0,-1-4 0,-1 2 39,-2 2 0,-1 2 0,2 1-91,-1 1 0,-5-1 0,3 1-225,-2-1 1,-1-5 272,-6 0 0,0 1 0,0 4 0</inkml:trace>
  <inkml:trace contextRef="#ctx0" brushRef="#br0" timeOffset="94">27368 6449 7152,'16'-16'-545,"1"-1"0,-6 1 644,0-1 0,-7 1 0,-1 1-29,-6 4 0,-1-2 1,-7 7-1,-2 3-38,-2 1 0,-1-4 1,-1 1-1,1 1-28,-1 2 1,4 2 0,-1 0 33,-5 0 0,-1 2 0,4 2 0,-1 3-55,0 2 0,6 1 0,2 2 0,0 0-46,0 0 0,5 3 1,-1 2 45,3-1 1,2-5-1,0 0 1,2 0-21,3-2 0,-1-1 0,7-6 0,2 1-50,1 3 1,5-1-1,1-5 1,2 0 33,-2 0 1,-1 0-1,-1 0 1,2 0 15,2 0 0,0-5 0,-5-1 202,-1 3 1,1-7-123,0-1 1,-3-3 169,-3-3 0,-3 6-214,-8 0 25,0 7-29,0-3 1,0 9 0,0 3 0,0 6 8,0 4 1,1-2 0,3 2 0,3 3-3,3 0 1,-5 1 0,6-1 0,0 2-2,-2 2 1,6 1 0,-4-5 0,2 2 59,-2 2 1,4 0-1,-6-5 1,2-1-16,0 1 0,-6-1 0,5 1 0,-3-1-21,-3 1 0,-3-6 1,-1 0-39,0 2 0,-7 0 0,-4-2 0,-4-4 6,-1 0 1,-2-5 0,-5 4-1,-4-4-46,-4-2 1,-4 5-1,-2 1 1,-3-3-158,-3-1 0,5-2 210,-6 0 0,0-7 0,-6-2 0</inkml:trace>
  <inkml:trace contextRef="#ctx0" brushRef="#br0" timeOffset="95">27417 5920 7538,'-7'-11'-377,"-4"0"0,2 7 1,0-3 221,1 0 1,-3 3-1,4-5 99,-2 1 1,3 1 0,-5 3 190,-2-1 0,4-6 0,-2 5-63,-2 3 1,-1-1 0,-3 0 0,1-1-28,-1 1 0,-5 2 0,-2 2 0,0-2-67,0-3 0,-3 3 0,3-3 0,0 1 51,0-2 1,-5 5-1,1-7 1,-3 3-11,-2-1 0,0-1 1,-2 3-1,-2-3 29,-1-2 0,-3 3 0,4-3 0,-3 2 13,-2 3 1,3 0-1,-3 1 1,0-3-21,-1 2 1,1 3 0,-4 1-1,4 0-5,1 0 1,-5 0 0,2 0 0,-3 0-42,-3 0 0,-1 1 0,-3 3 0,1 2 14,5-3 1,-1 5 0,5-1 0,-4 0-53,-2 1 0,-1 5 1,-3-4-1,-1 2 39,2 0 1,-6 0-1,-1 5 1,-5 1 0,-1-1 1,0 6 0,0 0-1,0-1 17,0-3 0,-1 4 1,-1 0-1,0 0 7,2 2 0,-9 0 0,9 5 0,0-1-49,3 1 0,1 3 1,5 1-1,0 0-22,0 0 1,-4 0-1,4 2 1,2 2 24,4 1 1,-8 1 0,9-6 0,1 0 27,3 0 1,5 0-1,8 0 1,2-2 136,3-3 1,-1 3 0,9-3 0,3 1-125,4-1 0,10 3 0,-3-4 0,4 3-11,2-3 1,0 3-1,4-6 1,5 1-33,8 5 0,5-5 0,0 3 1,5 0 3,5-3 0,8 5 0,4-6 0,4 1 98,2 5 1,-1-5 0,3 3-1,3 1-37,5 3 0,-1-5 1,2 1-1,1-1-8,3-1 0,3 5 0,1-3 0,3 3-46,-2 2 1,3 0-1,1 0 1,-1-1-114,1-5 1,5 3 0,-2-7 0,2 1 143,-2 0 1,4-2 0,-6-5 0,3-3 124,-1-3 0,0 2 1,4-5-1,-2-1-89,-2 0 1,0-1 0,6-6-1,-1 0-31,1 0 0,0 0 0,0 0 0,-3-2-27,-2-3 1,2 1 0,-2-5 0,2-1 32,3 1 0,-6-2 0,0-5 0,-1 1 1,-6 4 0,9-9 0,-10 3 0,5-1-8,-2 0 0,-4-5 1,-2 1-1,-2 0-31,-3-2 1,1-1 0,-7-8 0,-2 1-7,-1 5 1,-4-10 0,-2 4 0,-4-2 4,-2 0 0,-1-3 1,-6-3-1,0 1 37,0-1 0,-5-5 0,-3 4 0,-1-2 7,-3 0 0,-9 5 0,-2-5 0,-3-2 43,-3-1 1,-3-3-1,-1-1 1,-1-3-66,-5-1 0,-3-2 0,-9 2 0,-5-4-65,-4 0 1,-14 1-1,-6 3 1,-8-6 27,-4-3 0,22 31 0,-2 1 0,-4 0 0,-2 2 0,-3 0 1,-1 1-226,-3 0 0,-1 1 1,-5-3-1,-3 1-160,-7 3 0,-2-1 1,-7-3-1,-2 0 1,-9 1-1,1 1 1</inkml:trace>
  <inkml:trace contextRef="#ctx0" brushRef="#br0" timeOffset="96">23498 2828 7896,'2'-9'-1072,"2"1"902,1 1 0,1 3 308,-6-7 79,0 7 118,0-3-332,0 7 1,2 0-1,1 2-11,3 3 0,5 5 0,-4 6 0,1 3-5,-1 3 1,6-2 0,-4 6-1,2-1-14,0 1 0,-5-4 0,5 4 1,0-1-41,-2 1 0,4-4 0,-6 4 1,0-2-8,1-4 1,3-2 0,-6-1-60,-1 0 1,-2-1-1,-2 1 133,0-1 0,0 1 0,0-1 0</inkml:trace>
  <inkml:trace contextRef="#ctx0" brushRef="#br0" timeOffset="97">23581 2778 7978,'11'-2'-770,"0"-3"608,2-6 0,2 3 0,1 1 1,1 2 139,-1-1 0,1-1 0,-1 3 32,1-2 0,-2-1 0,-3 3 0,-1-1 79,2 1 0,2 2 0,1 2 9,1 0 0,0 0 1,-1 0-94,1 0 1,-6 0 0,-2 2-28,-2 4 1,4-3-1,-3 7-44,1-3 0,-6 6 0,3-2 49,-4 4 1,-2-4 0,0 0 3,0 1 0,0 3 1,-2 2-5,-4-1 0,-3 1 0,-7-2 7,-1-4 1,1 1-1,1-4 1,2-1-3,2 0 0,0-1 1,-6-4 8,1 3 1,-1-3 26,1 4 38,7-5 0,1-2 82,8-5-161,0 4 1,0-7-19,0 4 0,2 3 27,4-4 0,-3 4-121,8 2 1,-7 2 204,2 4 1,-3-4 93,3 3 1,-4-1-109,3 1 1,2-1-34,-1 7 0,5-5 1,-4 5 25,3 1 1,-5 1-1,4 0 1,0-4 7,1-1 0,-5 3 0,6-4 1,2 2-12,2 4 0,1-4 1,1 0-1,-1 1 16,1-1 0,-1 0 0,1 4 0,-1-4-170,1-2 0,0 4 1,1-3-1,2-1 6,2 0 1,0 1 0,-5-4 0,-1 1-145,1-1 0,5-2 0,0-2 240,-2 0 0,6 0 0,0 0 0</inkml:trace>
  <inkml:trace contextRef="#ctx0" brushRef="#br0" timeOffset="98">24193 2348 7982,'-11'0'-1623,"0"0"1810,7 0 2,-3 0-164,7-7 0,0-2 0,2-6 13,3 4 0,-3 2 0,5 5 0,-1-3 2,-1-2 0,3 5 0,-5-4 0,5 3-5,1-1 0,0-1 0,4 3 0,-2-1-13,2 1 1,-4 2-1,2 2 22,2 0 0,2 0-92,1 0 1,1 6 0,-1 1-1,-1 2-82,-4 4 0,4-3 1,-6 1-1,2 1 62,0 3 1,-7-4 0,1 0 0,-3 2-11,-2 2 1,0-4 0,0 0 128,0 2 0,0 1 18,0 3 0,-2-6 6,-3 0 1,1-7 644,-7 1-377,7-3-293,-3-2 0,9-2 0,3-2-50,6-1 1,2-2 0,0 3-1,-2-2-22,2 3 0,1-5 0,3 3 0,0 1-119,-1 2 0,2 2 1,3-2-1,1-1-37,-2-3 1,-2 1 0,-1 5 177,-1 0 0,8 0 0,2 0 0</inkml:trace>
  <inkml:trace contextRef="#ctx0" brushRef="#br0" timeOffset="99">24871 2861 7711,'16'0'224,"1"0"-249,-1 0 1,1 0 0,0 0 0,-1 2-197,1 3 1,-1-3 0,1 4 0,-1-5 220,1-1 0,-1 8 0,1 1 0</inkml:trace>
  <inkml:trace contextRef="#ctx0" brushRef="#br0" timeOffset="100">25119 2993 7821,'-9'11'-330,"3"0"1,4-5 173,2 5 0,2-6 0,4 4-40,5-1 1,9-3 195,2-5 0,7 0 0,-3 0 0</inkml:trace>
  <inkml:trace contextRef="#ctx0" brushRef="#br0" timeOffset="101">25896 2762 7322,'-2'-10'-421,"-3"5"1,-4 3 492,-8 2 0,2 2 0,2 2-3,2 1 0,6 2 1,-4-1-33,1 5 1,3 4-1,3 1 1,-2 1-22,-1-1 1,-1 1 0,6 1 0,0 2-39,0 2 0,2 0 1,2-5-1,3 0 9,2-1 1,-3-1-1,3-2 1,0-2 21,0 2 0,-3-4 1,5 0-5,2-2 0,2-1 0,1-6 0,1 0 26,-1 0 1,1 0 0,-1 0-27,1 0 0,-1 0 0,1-2 0,-1-4 23,1-5 0,-2 2 1,-3-2-12,0-2 1,-3-1 0,2-3 0,-4 1-13,0-1 1,-5 0 0,4 1 0,-4-1-5,-2 1 1,0-1 0,-2 1 25,-4-1 1,3 3-1,-8 1 11,-2 2 0,-2 1 1,-2-1-1,1 6-30,-1 3 0,1-3 0,-1-1 1,1 2 13,-1 3 0,1 1 0,-1 0 0,1 1-310,-1 5 0,6-4 0,0 5-125,-2 0 413,6 3 0,-8 6 0,6 1 0</inkml:trace>
  <inkml:trace contextRef="#ctx0" brushRef="#br0" timeOffset="102">26359 2844 6965,'0'0'0</inkml:trace>
  <inkml:trace contextRef="#ctx0" brushRef="#br0" timeOffset="103">26624 2662 7930,'-9'0'-499,"1"0"0,10 0 500,4 0 1,-3 0 61,8 0 0,0 0-38,6 0 1,-1 0 0,1 0-24,-1 0 0,1 0 0,-1 0 1,1 0 5,0 0 0,-1-5 0,1-1-2,-1 3 0,1-1 1,-1 0-1,1-1 0,-1 1 1,-5 2 0,0 2 0,0-2-35,-1-3 0,4 3-142,-3-3 107,-3 3 1,-1 4 93,-7 3 0,0-1-34,0 7 0,0-6 105,0 6 0,0-5 0,-2 5-29,-3 2 1,1 1-1,-5 3 19,1 0 1,3-1 0,5 1-25,0-1 1,-2 1 0,-2-1-19,-1 1 0,-1-1 0,6 1 0,0-1-52,0 1 1,0-1-1,2 1-192,4-1 1,-4 1-1,3 0-14,-3-1 0,0-7 0,3-1-13,6-1 1,-2-5-1,2 3 221,2-3 0,2-2 0,2 0 0</inkml:trace>
  <inkml:trace contextRef="#ctx0" brushRef="#br0" timeOffset="104">27302 2596 7096,'0'-9'-1119,"-2"2"1140,-4 7 1,5 2-1,-5 3 168,4 6 0,-3-2 1,-1 2-138,2 2 1,3 2 0,1 1-77,0 1 1,0-6 0,0 0 59,0 2 1,0-4 67,0 2 1,7-7 4,4 1 1,4-3 0,1-2-14,1 0 1,-1 0-1,1 0-70,-1 0 1,-5 0 0,0 0-41,2 0 1,0 2 0,0 2 26,-2 1 0,0 6 1,4-4-1,-2 1-57,-2-1 0,-6 6 0,4-2 4,-1 4 0,3 1 0,-6 1-7,-1-1 0,-2 1 0,-2-1 1,0 1 17,0-1 0,0-4 0,0-1 0,-2 0 14,-4-2 0,3 4 0,-6-6 1,-1 0 24,1 1 1,-2-3-1,-5-5 48,-1 0 1,6 6 0,0-1-1,-2-1-32,-2-2 1,4-2-1,0 0 23,-1 0 1,4-2-35,3-4 1,3 3-84,2-8 32,0 7 1,2-3-125,3 7 112,4 0 1,2 0-269,0 0 143,-7 7 1,3-3-376,-7 7 548,-7-8 0,-2 5 0,-8-8 0</inkml:trace>
  <inkml:trace contextRef="#ctx0" brushRef="#br0" timeOffset="105">27401 2596 8115,'5'-11'0,"3"2"-29,1 2 0,2-1 0,7 5 0,3-3-327,1 2 0,5-3 356,-5 2 0,15-8 0,-2 4 0</inkml:trace>
  <inkml:trace contextRef="#ctx0" brushRef="#br0" timeOffset="106">20224 6019 6466,'11'-5'51,"0"-1"0,2 1-62,2-3 1,-4 5-1,0-6 23,2 1 1,7-3-1,2 6 1,-2-1 12,-2-1 1,6 3-1,4-5 1,3 2-2,2 3 0,0-5 1,2 0-1,4-3-23,5 1 0,4 6 0,1-4 0,1 0-19,-1-1 0,1 1 1,2-4-1,1 2 11,2-2 1,0 4 0,-3-2-1,1-2-10,2-1 1,6 3 0,-6 0-1,-2 0 30,-2 1 0,5-4 0,-1 5 1,-2-2 11,-2-1 0,-1 3 0,0-2 1,-1 4 7,1 0 1,-6 3 0,-2-5 0,0 1-2,1 5 1,-7-5-1,3 1 1,-6 0-6,-5-1 1,3 3 0,-5 3 0,-1-2-21,-3-1 1,-3-1 0,-3 6 0,-1-2-304,-4-3-185,4 3 481,-13-5 0,12-1 0,-5-1 0</inkml:trace>
  <inkml:trace contextRef="#ctx0" brushRef="#br0" timeOffset="107">22275 5424 7440,'16'0'0,"1"0"0,-1 0-101,1 0 1,7 0 0,3 0 0,4 0 153,3 0 1,4 0 0,1 0 0,-3 2-178,-1 3 1,-9 4 0,-2 8 0,-4 0 86,-3-1 1,3 6 0,-11 2 0,0 0 36,-3 0 0,3 5 0,0-3 0</inkml:trace>
  <inkml:trace contextRef="#ctx0" brushRef="#br0" timeOffset="108">24094 5110 7555,'9'16'-4,"-4"1"1,3-1 0,-1 3 0,2 1-72,4 2 0,-4 6 1,0-5-1,1 1-24,-1 0 0,-6 0 1,5-4-1,-3 2 27,1-1 1,-1-3 0,-5-2-24,0 1 0,6-6-15,-1 0 134,1-7 0,-13 1 0,-4-8-38,-4-3 1,0-7-1,2 2 1,2-4 12,-2-1 1,4-2 0,-2-3 0,0-1 9,2 2 1,-4-6 0,6-1-1,-1-3 36,1 3 0,2-4 0,5 5 0,0-2 6,0 1 0,1 5 0,3-4 0,3 2-17,3 4 1,1 2 0,7 1 0,2 0-24,2 1 1,8-1 0,-3 3-1,3 1 10,-3 2 0,-1 7 0,-6-1 0,2 3 9,-2 2 0,4 0 1,-2 0-1,-1 0-23,-3 0 1,-2 7-1,1 2 1,-2 2-73,-4 0 0,2 0 0,-8 6 0,1-1-10,1 1 0,-5 5 0,1 0 1,-4 0 34,-5 2 1,-7-6-1,2 4 1,-4-3 13,-1-3 0,-1-5 1,1-1-1,-1-1 69,1 0 1,-1-5 0,1 1 141,-1-3 1,1-2-3,-1 0-54,8 0-104,2 0 1,8 2 0,5 1-1,5 3 33,4-2 1,1 5-1,1 2 1,-1 2-63,1-2 1,-1 3 0,1-2 0,-1 2-21,1 3 0,-1-1 1,1 1-1,0-1-16,-1 1 0,-1-1 0,-2-1 1,-2-2-251,2-2 1,-4-5-1,2 3-50,2-2 340,-6-1 0,8-6 0,-6 0 0</inkml:trace>
  <inkml:trace contextRef="#ctx0" brushRef="#br0" timeOffset="109">24606 4713 7907,'9'-11'-419,"-1"2"0,-3-1 322,1 1 0,1 6 0,-3-5 0,3 3 257,2-1 1,-3 1 0,5 5-102,2 0 0,-4 0 0,2 0-101,2 0 1,2 0-1,-1 2 1,-1 3-47,-2 6 1,-5-2-1,3 2 1,-2 2 50,-3 2 1,-2 1 0,-2 1 0,0-1 46,0 1 0,0-6 1,0 0 184,0 2 67,-8-6 28,7 1-116,-7-8 1,16 0 0,3-2 0,3-2-138,3-1 1,-1-6 0,1 5 0,-1 1-4,1-3 1,5 6-1,0-5 1,0 2-304,2-1 0,-6 0 0,6 6 0,-2 0-651,0 0 920,0 0 0,2 0 0,2 0 0</inkml:trace>
  <inkml:trace contextRef="#ctx0" brushRef="#br0" timeOffset="110">25119 5143 7990,'16'0'2,"1"0"0,-1 0-135,1 0 1,0-6 0,1 1 0,2 1-330,2 2 0,0 2 462,-5 0 0,7-7 0,1-2 0</inkml:trace>
  <inkml:trace contextRef="#ctx0" brushRef="#br0" timeOffset="111">25317 5226 7340,'-5'11'-259,"-1"0"307,1-8 0,5 6 0,2-5 1,3 2-112,6-3 0,4-1 0,1-2 0,3 0-249,3 0 1,2 0 311,3 0 0,12-7 0,-4-2 0</inkml:trace>
  <inkml:trace contextRef="#ctx0" brushRef="#br0" timeOffset="112">26128 4928 7907,'9'-2'211,"-4"-3"-337,-3 3 0,-4-4 0,-3 14 1,-6 8 1,2 1 0,-2 5 0,0-2 98,1 2 0,1-4 0,5 6 9,-1 0 0,-1 0 0,6 3 9,0-4 0,8-11 1,3-2 18,4-3 0,1-2 0,1-5 0,-1 0-12,1 0 0,1 0 1,2 0-1,2 0 3,-1 0 0,-1-7 0,2-4 68,5-4 0,-8-1 0,-3-1 0,-1 1-6,0-1 1,-4 1 0,-2-1 0,-2 1-26,-3-1 0,0 1 0,-1-1 0,3 0-31,-3 1 0,-3-1 1,-3 1-1,-5-1-9,-1 1 0,-2 1 0,-5 2-5,-1 2 1,1 8 0,-1-3 0,1 4-54,-1 2 1,0 0 0,1 0 0,-1 0-85,1 0 0,-1 2 0,1 2-267,-1 1 0,8 8 410,4-2 0,-5 4 0,1 1 0</inkml:trace>
  <inkml:trace contextRef="#ctx0" brushRef="#br0" timeOffset="113">26624 4928 7907,'16'0'-524,"-7"0"740,-1 0-11,-8 0-205,0 0 0,-8 0 0,-1 0 0</inkml:trace>
  <inkml:trace contextRef="#ctx0" brushRef="#br0" timeOffset="114">27186 4812 6348,'0'-9'88,"2"-4"156,3 8 0,-3-3-107,4 3 1,-5 1-52,-1-7-87,0 0 0,0 0-206,0 0 251,0 7-34,0-3 1,-1 7 279,-5 0-226,4 0 0,-5-2-49,7-3 0,-2 3-38,-3-4 0,1 4 1,-5 1-8,1-5 0,-4 4-12,0-3 0,3 3 0,-2 2-26,-2 0 0,4 0 1,-2 0 8,-2 0 0,4 2 42,-2 3 1,2-1-1,-4 5 1,4 0-18,2 0 1,-4-3 0,3 5 96,-1 2 0,5-4-31,-1 2 1,3 0-19,2 6 1,0-1 7,0 1 0,0-6 1,0 0 1,2-8 0,1 5 94,3-1 1,7-5-68,-2 3 0,-2-3 0,2-2-46,2 0 1,-4 0-183,2 0 108,-7 0-77,3 0-374,-7 0 27,0 0 1036,8 0 165,-7 0-353,7 0-141,-8 0-98,0 0 0,7 0-218,4 0 0,-2 2 0,2 2 79,2 1 1,2 1 0,1-4 5,1 3 0,-1-3 0,1 3 0,0-3 3,-1-2 1,-5 6 0,0-1 0,2 1-91,2 1 1,-4-3 48,0 7 1,-2 0-1,4 5 2,-2 1 0,-8-6 0,3 0-9,-4 2 0,-2 2 0,0 1 27,0 1 1,-8-1 0,-1 1 46,0-1 1,-6-5 0,4-1-8,-3-3 1,3-2 0,0-3 0,-2 2-4,-2 1 0,-1 1 0,-1-6-7,0 0 1,1 0-1,-1 0-5,1 0 0,-1 0 0,1 0-20,-1 0 0,6-6 0,2-1 29,2-2 1,-4 3-1,5-5 95,2-2 1,3 4-1,1-2-45,0-2 1,0-1 0,1-3-1,5 1-29,5-1 1,-2 6 0,0 0 0,1-2-11,-1-2 1,0-1-1,4 1 1,-2 2-9,2 2 1,-4 0 0,0-5-1,0 1-124,0 4 1,1-4 0,2 6-92,0 0 1,-7 0 0,6 5-207,2-1 419,-6-1 0,15-1 0,-3-2 0</inkml:trace>
  <inkml:trace contextRef="#ctx0" brushRef="#br0" timeOffset="115">27665 4713 5815,'10'0'280,"-3"0"-231,-7 0-298,0 0 206,-7 0 0,3 0 91,-7 0 92,7 0 1,-5 0 51,4 0 218,3 0-263,-6 0-36,8 0 165,0 0-105,-7 0-32,5 0-276,-5 0 119,7 0-410,0 0 1,0 0-1</inkml:trace>
  <inkml:trace contextRef="#ctx0" brushRef="#br0" timeOffset="116">27715 4647 6479,'-11'0'-9,"0"0"0,6 0 23,-6 0 1,5 5 0,-3 3 65,1 1 0,-3-4 1,4 6-15,-2 2 0,3 2 0,-3 1 0,0 1-48,0-1 1,5 1 0,-1 0 0,1-1-22,-2 1 0,5-1 1,-5 1-1,4-1 18,2 1 1,0-1 0,0 1-1,0-1-39,0 1 0,0-1 0,2-1 0,2-2 88,1-2 1,8 0-24,-2 6 1,4-3-1,0-1 1,-3-4 5,-1-1 0,-5-3 1,5-5 29,2 0 1,2 0-1,1 0-13,1 0 1,-1 0 0,1 0-36,-1 0 0,1 0 1,-1 0-1,-1-2-30,-4-3 0,4 3 1,-6-5-1,2 1 13,0 1 0,-6-3 23,7 3 1,-7-4-4,6-8 0,-7 1 1,1-1-7,-3 0 0,4 1 0,-1-1 0,-1-1 5,-2-4 0,-2 4 0,0-6 1,0 2-43,0 0 0,0-6 0,0 4 0,-2 0-58,-4 0 1,3 1-1,-10 2 1,-4-1-500,-3 2 0,-17 4 568,-1 4 0,-23-2 0,-7 5 0</inkml:trace>
  <inkml:trace contextRef="#ctx0" brushRef="#br0" timeOffset="117">3340 3754 6373,'-9'0'152,"2"0"-157,22 0 0,-10 0 34,12 0 1,-10 0-16,4 0 1,-2 2-1,4 1-8,-2 3 0,0 5 0,6-4-14,-1 2 1,1-3-1,-1 3 22,1-2 1,-1-1-1,1-6 1,-1 0 52,1 0 1,-1 0 0,1 0 0,-1-2 18,1-3 0,1-5 1,3-6-1,2-3-40,3-3 1,4-3 0,6-10 0,7-4-50,4-5 0,1-4 0,13-3 1,1-2-117,3-3 0,-28 25 0,1 0 0,3 1 0,1-1 119,3-1 0,1 0 0,3-1 0,0 0 0,0 0 0,1 0 0</inkml:trace>
  <inkml:trace contextRef="#ctx0" brushRef="#br0" timeOffset="118">5589 2530 8100,'-16'0'0,"-1"0"0,1 0-631,-1 0 0,1 0 1,-1 0 552,1 0 0,-1 0 1,0 2 77,1 3 1,-1-3 0,1 6 0,-1-3-22,1 1 1,-1 5-1,1-6 1,-1 1 30,1 1 1,-6-5 0,0 3 0,1-1 23,3 2 0,0-5 0,-3 5 0,-1-2-1,2 1 0,-4-3 0,2 5 0,0-1-11,-2-1 1,0 6-1,-5-3 1,3 1-28,2 4 0,-5-4 1,1 2-1,-3 2-1,-2 2 1,0 1 0,2 1 0,1-1 5,3 1 0,-1-1 0,-3 1 0,2-1 7,1 1 1,2 5 0,-3 0 0,1-2 28,-1-2 1,3-1-1,1 0 1,-1-1-4,0 1 1,4 5-1,-4 0 1,2-2-11,4-2 0,-5 4 0,-1 0 1,-2 0-12,1 2 0,1 0 0,-3 6 0,3-3-13,2 3 0,-4-5 1,4 1-1,1 0-15,-1-1 1,2-2-1,5 2 1,1-1 27,-1-4 0,1 4 1,-1 0-1,2 0 15,4 0 1,2-2 0,5-4 0,-1 3-7,1 1 0,-3 1 1,1-2-1,3 3-23,1 1 1,2-3 0,0 6 0,0-1-1,0-1 0,0 5 1,0-5-1,0 2-4,0-1 1,0-1-1,0 3 1,0-3 3,0-2 1,0 5-1,0-3 1,0 2 6,0-1 1,5-1-1,3 2 1,-1-5 5,0 1 1,6-3 0,-2 4 0,2-1-8,-2-4 0,4 4 0,-4-2 0,4 0 0,1 2 1,6-5-1,0 3 1,-2-4 16,-1-1 1,-3-1 0,3-1 0,1-2-9,2-2 0,2-2 0,-4 4 1,2-4 6,-2-2 0,4 1 0,0-5 0,0 3-20,0-3 1,3 5 0,-3-3 0,0 1-4,0 1 0,6-3 1,-5 5-1,3-2 1,-1-3 0,-5 0 0,4-1 0,0 3-10,0-2 1,-4-3 0,5-1 0,1 0 12,-3 0 0,7 0 0,-5 0 1,3 0 0,-3 0 1,4 0-1,-5 0 1,2 0-23,-1 0 0,1 0 1,3 0-1,-2 0 12,-1 0 0,0 0 0,5 0 0,-2 0-19,-4 0 0,5 0 0,-5-1 0,5-3 43,1-2 0,0-5 0,0 4 0,2 0 3,3-1 0,-3-3 0,4 4 0,-4 0-24,-2-1 0,5-3 0,1 4 0,-1 0-22,3-1 0,-6 3 0,3 3 0,-1-2-7,2-1 0,-4-1 0,1 6 0,-4-2 19,-5-3 0,1 3 1,5-4-1,-2 5 51,-3 1 0,3 0 0,-4-2 0,3-2-1,-3-1 1,5-1 0,-5 6-1,4 0-22,2 0 0,1-5 0,-1-1 1,0 2-28,0 3 0,2-1 0,1-2 1,3-1-7,-2 1 0,-2 2 0,-2 2 0,0-2 8,0-3 1,0 3-1,0-4 1,0 4 8,0 2 1,0 0 0,0 0-1,0 0 0,0 0 1,1-5 0,0-1 0,3 3-24,2 1 1,1 2-1,-3 0 1,2 0-14,-3 0 1,5 0-1,-3 0 1,-1 0 24,-2 0 0,-2 0 1,0 0-1,0 0 23,0 0 0,0 0 1,0 0-1,0-2 11,1-3 1,-1 3 0,2-6 0,1 3 0,3-1 22,-2 3 0,3 1 0,0 0-60,3-4 0,-1 5 1,4-5-1,-2 4-42,2 2 1,-4-5 0,0-1-1,1 3 34,-1 1 0,0 2 1,4 0-1,-4 0-1,-1 0 0,8-6 0,-3 1 1,0-1 37,2-1 0,-6 5 0,2-5 0,2 1-1,2 1 0,0-3 0,0 5 0,-2-3-9,0 2 1,3 1-1,-8-1 1,1-1-11,4 1 1,-4 2 0,2 2 0,0 0 3,-1 0 1,2 0 0,-4 0-1,-1 0 1,1 0 0,3 2 0,-4 2 0,2 1 0,4-1 1,-5 3 0,-1 0 0,-1 1 1,-1-1 0,8 4 1,-3-5-1,1-1-1,0 3 1,-7-7 0,3 7 0,-1-3 7,-1 1 1,6 1-1,-5-3 1,-1 1 28,3-1 1,-6-2 0,5 0 0,-1 1-13,-1 3 0,3-1 0,-4-5 0,3 0-12,2 0 1,-5-1 0,3-3 0,-1-2 2,0 3 1,1-1 0,-3 0 0,1-1 9,-1 1 0,0-3 0,0 1 1,1 3-6,-1 1 1,-2 2 0,-2 0-1,0 0-13,0 0 0,0 0 1,0 0-1,0 0-13,0 0 1,2 0-1,2 0 1,2 0 7,-3 0 0,5 0 0,-3 0 1,1 0-9,1 0 0,-3 0 1,5 0-1,-1 0 20,-5 0 0,7-2 0,-1-2 0,2-3 38,0-2 0,-5 5 0,5-1 1,0 1-36,-2-2 0,6 5 0,-4-5 1,2 4-48,-2 2 1,8-2-1,-6-1 1,-1-3-17,3 2 1,-6 1 0,3-1-1,-1-1 8,-2 1 1,6-3 0,-4 1 0,4 2-3,1 3 1,-1-1-1,-2-2 1,-2-1 13,2 1 1,0 2 0,-2 2-1,-4 0 2,1 0 0,-6 0 0,5 0 0,-1 0 12,-1 0 0,1 0 0,-6 0 0,0 0 61,0 0 0,2 0 0,2 0 1,1 0-30,-1 0 1,-2-2-1,-2-1 1,0-3-12,0 2 1,2-3 0,2 1 0,1 1-9,-1-2 0,4 5 1,-3-6-1,1 3-16,1-1 1,-3 1 0,5 3 0,-1-2-29,-5-1 1,5-1-1,-1 6 1,1 0 24,-1 0 1,-1 0-1,-4 0 1,1 0 18,3 0 1,0-2-1,-5-1 1,3-3-6,2 3 0,-1 1 0,-3 2 1,2 0 12,2 0 0,5-2 0,-4-2 0,1-1-4,-1 1 0,4-3 0,-4 1 0,1 1-14,-1-3 0,4 7 0,-3-7 0,1 3-9,4-1 1,-6-1-1,1 3 1,-3-1 2,1 1 1,0 2 0,-6 2 0,0-2 4,0-3 1,0 3-1,0-4 1,0 5 10,0 1 0,0 0 1,0 0-1,-1 0 3,-5 0 0,4 0 0,-3 0 0,3 0 7,2 0 1,0-2 0,-1-2 0,-3-1 47,-2 1 0,-4 2 1,2 2-1,-1 0-25,-4 0 0,4 0 0,-2 0 0,-2 0 1,-1 0 0,-3 0 0,1 0 1,-1-2-17,1-3 0,0 3 0,-1-4 0,1 5-11,-1 1 1,3 0-1,1 0 1,2 0-19,-2 0 1,4-6 0,-2 0 0,-2 3 4,-1 1 1,3 2 0,1-2 0,1-2-8,0-1 0,0-1 0,-4 6 0,4 0 6,2 0 0,0 0 0,3 0 0,-1 0-14,1 0 1,2-1 0,2-3 0,-1-2 19,-5 3 1,4 1 0,-3 0 0,3-2 2,2-1 0,0-1 0,0 5 0,0-3 32,0-2 0,1 1 1,-1 5-1,0-2-20,0-4 0,0 5 0,0-5 0,0 4-16,0 2 0,0 0 0,0 0 0,0 0-4,0 0 1,0 0-1,1 0 1,-1-2 0,0-3 0,0 3 0,2-3 1,1 3 5,3 2 1,0 0-1,-6-2 1,0-2 18,0-1 0,0-1 0,2 4 1,0-1-1,-2-3 0,9 1 1,-9 5-1,2 0-10,0 0 1,-2 0-1,-2 0 1,-1 0-14,-3 0 1,1 0 0,5 0 0,0 0-1,0 0 1,0 0 0,0 0 0,0 0 0,0 0 0,0 0 0,0 0 0,0 0-3,1 0 0,-1 0 0,0 0 0,0 0 4,0 0 1,2 0 0,1 0 0,1 0 1,-6 0 0,8 0 0,-8 0 0,1 0 3,-3 0 0,2 0 0,6 0 0,-4 0-4,-2 0 1,10 0-1,-8 0 1,2 0-3,0 0 0,-1 0 0,3 0 0,4 0-19,1 0 1,-4 5-1,5 1 1,-3-3 5,-3-1 1,3-2 0,1 0 0,-1 0-27,1 0 0,3 0 0,-4 0 1,1 0 21,-1 0 1,0 0 0,-3 0 0,2 0 3,-3 0 1,1 0 0,0 0 0,2 0 4,-3 0 0,1 0 1,0 2-1,1 2 29,-1 1 1,-2 3-1,-2-5 1,0 5-46,0 1 1,6-4-1,-1 4 1,-3 1-9,-5-1 0,6-5 1,-4 1-1,-1-3 19,-2-2 0,-1 0 0,5 0 0,0 0 35,0 0 0,0 0 1,0 0-1,0 0-19,0 0 1,0 0 0,1 0 0,-1 0 113,0 0 0,0-6 0,2 1 0,1 1-60,3 2 0,0-3 0,-6-1 0,2 3-13,3 1 1,-3 2-1,5-2 1,-1-2-111,0-1 1,5-1-1,-2 6 1,2 0 24,2 0 0,5-2 0,-5-1 1,6-3-56,3 3 0,0 1 0,-5 0 1,-1-2 94,1-1 0,5-1 0,0 4 0,-3-1 34,-6-3 0,7 1 0,-4 3 1,1-2 52,-4-1 0,5-1 1,-5 4-1,0-1-75,2-3 0,0 1 0,1 5 0,1-2-8,0-4 0,-1 4 0,1-3 0,-2 3 11,-4 2 0,4-5 0,-6-1 1,2 2-25,0 3 1,-2 1-1,4-2 1,-4-2 14,-1-1 0,5-1 0,-4 6 0,2 0-24,0 0 1,-7 0-1,3 0 1,-1 0-3,0 0 1,1 0 0,-3 0-1,1 0 6,-1 0 1,-2 0 0,-2 0 0,0 0 11,0 0 1,-5 0 0,-1 0 0,3 0 28,1 0 0,-3 0 1,-1 0-1,3 0-18,1 0 1,2 0 0,0 0 0,0 0-1,0 0 0,0 0 1,0 0-1,0 0 20,0 0 1,0 0 0,0 0 0,1 0 33,-1 0 1,0 0 0,0-2 0,0-2-15,0-1 0,6-1 1,-1 6-1,-1 0-36,-2 0 0,-2 0 1,2 0-1,1 0 2,3 0 1,0 0-1,-6-1 1,0-3-30,0-2 0,5 1 0,1 5 0,0 0 5,1 0 0,-5 0 1,5 0-1,-1 0 7,0 0 1,5 0-1,-6 0 1,1 0-3,1 0 1,-5 0 0,6-2 0,-3-2-16,1-1 0,-1-1 1,-3 6-1,2 0 18,2 0 1,-1 0-1,-3 0 1,2 0 3,1 0 1,1 0-1,-6 0 1,0 0 23,0 0 1,0-1-1,0-3 1,0-2 23,0 3 0,1-1 1,-1 0-1,0-1-8,0 1 0,0 2 0,0 2 1,0-2-37,0-3 1,0 3 0,0-3 0,0 3-8,0 2 1,-1 0 0,-3 0 0,-3-2 17,-2-4 0,5 5 0,-3-7 1,1 3 1,1-1 1,-8-1 0,4 3-1,-2-3-14,0-2 0,2 3 1,-4-5-1,2 0-34,-2 2 0,4-6 0,0 6 0,0-2-85,0 0 1,0 0 0,-4-6 0,2 1 62,-2-1 1,4 1-1,-2-3 1,0-1 24,2-2 1,-4-2-1,6 4 1,0-4 0,0-2 1,-4-1 0,3-6 0,-1 0-20,-4 0 1,6 0 0,2 0 0,1-1 22,-1 1 0,1 0 0,-5 0 0,0 0 9,0 0 1,3 2 0,-5 1 0,-1 3 4,-3-2 1,-2 3 0,1 0-1,-2 0 18,-4 1 0,2 4 0,-8-1-1,-1 4 1,-2 1-1,-2 1 1,0-1-18,0 1 0,-2 1 0,-2 2 0,-3 2 2,-2-2 0,-2-1 0,-4-3 1,2 1-1,2-1 1,0 6 0,-6 0-1,1-2 10,-1-2 0,1 4 1,-1 2-1,1 0-5,-1 0 0,1 0 1,-1-4-1,1 2 32,-1-2 0,0-2 1,1-1-13,-1-1 0,3 6 1,1 0-1,2 0-11,-2 2 1,-2-6 0,-1 6-1,1-2-6,4 0 0,-9 0 1,1-6-5,-4 1 0,2 5 0,-1 2 1,4-1 0,1 1 0,1 4 0,-1-4 0,1-1 25,-1 1 0,1 0 0,-1-4 0,1 4-15,-1 2 0,1-4 0,-1 3 0,0 1 1,1 0 1,-1-4-1,-1 5 1,-2 1-18,-2-3 1,-6 4-1,4-5 1,0 2 16,1 3 1,-7-3 0,4 1 0,-1 3-2,-1 1 1,1-4 0,-6 1 0,0 1-8,0 2 1,-1 2 0,0 0 0,-3 0-2,-2 0 1,2 0 0,8 0 0,1 0-4,-1 0 0,-2 0 0,-2 0 1,0 0-1,0 0 1,0 0 0,-1 0 0,1 0-9,0 0 1,0 0 0,0 0 0,2 0 4,3 0 0,-1 2 1,5 2-1,0 1-8,0-1 0,-3-2 0,5-2 0,2 0 26,1 0 0,-3 0 0,0 0 0,0 0 4,-2 0 1,4 0 0,-6 0 0,0 0-8,1 0 0,-1 0 0,-3 0 0,3 0-13,2 0 1,-5 0 0,3 0 0,-2 0-4,1 0 0,1 0 0,-3 0 0,3 0 37,2 0 1,-4 0 0,5 0 0,-3 0-6,-4 0 1,-1 0 0,-2 0-1,0 0-15,0 0 0,-2 0 1,-2 0-1,-3 0-15,-2 0 0,3 0 0,-3 0 1,1 2 9,5 3 1,-5-3 0,3 4-1,1-5-1,2-1 0,2 0 0,0 0 0,2 0-7,3 0 1,-3 0 0,3 2 0,-1 2 6,1 1 1,-3 1 0,5-6 0,-1 0-18,-1 0 1,2 0 0,-3 0 0,2 0 7,-3 0 1,4 0 0,1 2 0,-1 1 4,0 3 1,1 0 0,-5-6-1,3 0-2,-3 0 1,1 0 0,-1 1 0,3 3-1,-3 2 1,1-1 0,0-5 0,1 2 0,-1 3 1,3-3-1,-2 4 1,1-4-1,1-2 1,-5 0 0,3 1 0,-3 3 0,-2 2 0,0-1 0,0-3 1,2 2-3,3 1 0,-3 1 1,3-4-1,-3 1-5,-2 3 0,0 1 0,0-3 1,0 1-14,0-1 0,-6 0 0,0-1 0,3 3 17,1-3 1,2 1 0,0 0 0,0 1 6,0-1 0,-1-2 0,1-2 0,0 0 35,0 0 1,0 0 0,0 0 0,0 0-30,0 0 1,0 0 0,0 2 0,0 1-2,0 3 0,0-1 0,1-5 0,3 2-27,1 4 1,1-4-1,-6 5 1,0-2 4,0 1 0,0-1 0,-1-3 1,1 2 6,0 1 1,0 1 0,0-4 0,0 1 1,0 3 1,0-1 0,0-5 0,0 0 37,0 0 0,5 0 0,1 0 1,-1 0-19,2 0 0,-5 0 0,4 0 0,-3 0 7,3 0 0,-5 0 0,5 0 0,-4 0-34,-3 0 0,1 0 0,0 0 0,0 0-4,0 0 0,0 6 0,0 0 0,0-3-6,0-1 0,7 4 0,4-1 255,4-1-172,1-2 1,4-2 0,-5 0-216,-11 0 1,-23 7-1,-14 4 1,0 4 107,3 1 0,16-7 0,12-3 1,7-4 7,4-2 0,2 0 1,4 0-1,-2 2 148,-2 3 0,-6-3 0,4 5 0,-2-1-127,-3-1 1,-2 3 0,-2-5 0,1 5-10,5 1 1,1-5 0,6 1 0,-2-1 6,2 1 0,-4-3 0,2 4 0,2-5 7,1-1 0,3 0 0,-1 0 1,1 0 61,-1 0 1,-5 0-1,0 0 1,2 0-40,1 0 1,3 0-1,-1 0 1,1 0-2,-1 0 0,1 2 1,-3 2-1,-1 1-18,-2-1 0,0-2 1,5 0-1,1 1-66,-1 3 0,1-1 0,-3-5 0,-1 0 89,-2 0 1,0 0 0,4 0 0,-2 0 38,-2 0 1,-8 0 0,4 0-1,-1 0-25,-1 0 0,1 0 1,-6 0-1,0 0-21,-1 0 0,1 0 0,-2 0 0,-1 0-61,-3 0 1,-1 6 0,3-1 0,-2 1 10,3 1 0,-5-3 0,1 5 1,-2 0 24,-4 1 0,3-5 0,1 4 0,0-1 2,0-5 1,5 5-1,-4-3 1,3-1 90,-1-2 1,1 0 0,5 1 0,0 3-47,-1-3 0,-4-1 0,-1 0 0,3 2-23,1 1 0,2 1 0,-2-6 0,-2 0-2,-2 0 1,1 0-1,3 2 1,-2 1-48,-2 3 0,1-1 0,3-5 1,-2 0-9,-1 0 1,-6 0 0,3 0 0,1 2-8,-1 4 1,-5-5 0,2 5-1,-4-2 28,-1 1 0,5-3 0,0 5 0,0-1 3,1-1 1,-4 1 0,4-4 0,-1 1 22,0 3 0,2-1 0,-2-3 0,3 2-27,1 1 1,5 1 0,-4-4-1,4 1 0,2 3 1,0 0-1,2-6 1,2 0 14,1 0 1,1 0 0,-7 0 0,1 0-8,0 0 0,0 0 0,0 0 0,0 0 37,0 0 0,-6 0 0,1-2 1,1-2-8,2-2 0,2-1 1,0 3-1,0-1 16,0 1 0,-4-3 0,0 1 0,4 1-17,2-2 1,-4 3 0,8-5-1,-5 0 10,-1-1 0,0 5 0,2-6 1,2-2-8,1-2 1,1 4-1,-7 0 1,3 0-9,4 2 1,-5 0 0,5 5-1,-4-1-1,-2 1 1,-1-3-1,1 1 1,0 2 7,0 3 1,0 1-1,0-2 1,0-2 8,0-1 1,0-1-1,0 6 1,0-2-19,0-3 1,-2 3-1,-2-4 1,-2 4-18,3 2 0,1 0 0,0 0 0,0 0 13,2 0 1,-4 0 0,10 0 0,-5 0 0,-1 0 0,-5 0 1,-1 0-1,2 0 28,2 0 1,2 0 0,0 0 0,-2 0-16,-3 0 0,3 0 0,-6 0 0,1 0-41,-4 0 1,2 0 0,-1 2 0,1 2-26,0 1 0,5 7 0,-3-7 0,-1 1 36,-3 1 1,2-5 0,-2 5 0,-2-1 2,-2-1 1,0 1-1,2-6 1,2 0 43,-2 0 1,4 0 0,0 0-1,1 0 9,5 0 1,1 0 0,2 0-1,0 0 7,0 0 0,1 0 1,3 0-1,1 0-48,-1 0 0,-4 5 0,-4 2 0,-1 1-53,1-1 0,0 4 0,0-5 1,-1-1-5,1 3 1,2-7 0,0 5 0,-2-4 48,-1-2 0,-1 0 0,6 0 1,0 0-5,0 0 0,-6 0 0,1 0 1,1 0 52,2 0 1,0 0 0,-1 0-1,-3 0-35,2 0 1,2 0 0,2 2-1,-2 1-1,-3 3 1,3 1 0,-6-3 0,3 1-6,-1-1 0,-5 0 0,6-1 0,-1 3-1,-1-2 1,3 3 0,-5-2 0,-1-1 3,1-2 0,5 3 0,-1 1 1,3-2 16,2-3 1,-6 5 0,2-1 0,4-1-4,4-2 1,1 0-1,-5 1 1,2 3-11,4-2 1,-5-2 0,7-1 0,-3 3-16,0 2 1,1-1 0,-4-5 0,1 0 10,3 0 0,-1 0 1,-3 0-1,1 0-10,3 0 1,5 0 0,-4 0-1,2 0 55,4 0 1,-4-2-1,2-1 1,0-3-21,-2 2 0,4 3 0,-6 1 0,1 0-27,-1 0 0,4 0 0,-4 0 0,0 0 2,1 0 1,-1 5 0,-2 1 0,4-3-12,1-1 1,2 4-1,-6-1 1,-1-1 0,2-2 0,-5-2 0,4 0 0,-5 0 18,-1 0 0,0 0 0,0 0 1,0 1 10,0 5 0,-6-4 0,1 3 1,-1-3-4,-1-2 0,3 6 1,-5-1-1,1-1 36,5-2 0,-5-2 0,3 0 0,-1 0-14,-1 0 0,3 0 0,-7 0 0,0 0-22,1 0 0,-4 0 1,3 1-1,-2 3-25,2 2 1,-4-1-1,4-5 1,-2 0 9,2 0 0,-2 6 0,5-1 0,1-1-9,-1-2 0,3-2 0,3-2 0,0-2 6,2-1 0,-4-3 1,10 5-1,-5-3 5,-1 2 1,0-3 0,0 0-1,0-1 0,0 1 0,0 2 1,0 3-1,0-2 2,0-1 1,0-1 0,0 6-1,0 0-4,0 0 1,5 0-1,0 0 1,-1 0-2,-2 0 1,3 0 0,2 0-1,1 0 0,-1 0 0,4 0 1,-4 0-1,2-2 1,4-3 0,-4 3 0,2-4 0,0 5-2,-2 1 0,4 0 0,-7 0 0,-1 0-12,2 0 0,-5 0 1,5 0-1,-1 0-20,-1 0 0,1 1 0,-6 3 0,1 3 10,5 3 1,-5-5 0,5 4 0,-2 0-22,1 1 1,-3-5 0,3 4 0,-3-1 36,-2-5 1,5-1 0,1-2 0,-1 0 18,2 0 1,-3 0 0,5 0 0,0 2-5,0 4 0,-3-5 1,3 5-1,0-4-2,0-2 0,-3 0 1,3 0-1,0 0-4,0 0 0,0 0 0,4 0 0,-4 0-5,-2 0 1,1 0 0,-5 0 0,4 0 15,3 0 1,-5 0-1,4 0 1,-2 0 0,-3 0 0,0 0 0,-1 0 0,4 0 24,3 0 0,-5 0 0,4 0 0,0 0-34,0 0 1,-3 0 0,5 0-1,0 0-17,-2 0 0,5 0 0,-4 0 1,0 0 2,1 0 1,-5 0-1,3 0 1,0 0 5,0 0 1,0 0-1,4 0 1,-2 0 19,2 0 1,1 0 0,3 0 0,-2-2-1,-4-4 1,3 3 0,-3-6 0,4 1-11,1 4 1,-1 3-1,-2 1 1,-2-2-2,1-4 0,-3 4 0,1-3 1,-1 3-14,0 2 1,-6 2 0,5 2-1,-3 1 9,1-1 1,1-2-1,-4-1 1,5 3 1,1 2 1,-6-1-1,5-5 1,-3 0 5,1 0 1,1 0 0,-4 0 0,5 0-5,1 0 0,-4 0 0,4 2 0,-1 2-5,-5 1 1,5 1 0,-3-6-1,-1 0-14,-3 0 1,1 5-1,2 3 1,1-1 3,-1 0 1,-2 1 0,-3-5 0,1 3 3,0-2 0,0 3 0,0-2 0,2 1 3,3 1 1,-7-3 0,6 5 0,0 0 4,-3 0 0,1-3 0,-2 5 0,0 2 0,0 2 1,0-1 0,0-1 0,0-2-14,0 2 1,0 2 0,1-1 0,3-1 5,1-2 1,1-2 0,-6 4-1,0-2 6,0 2 1,0-4 0,-1 2 0,3 0 0,4-1 0,-5 4 1,5-3-1,-2 2-1,1-2 1,-3 9 0,5-3 0,-2 1-10,1 1 0,1-3 0,-3 3 1,3 1-27,2 2 1,-5 0 0,3-5 0,-2 1 28,1 4 0,5-4 0,-4 4 0,2-3 9,4-3 0,-6 3 0,1 1 0,-1 2-3,4-2 0,3-2 0,3-1 1,-2 1 2,-5 4 1,7-3 0,-2 3 0,5-2-14,0 2 0,0-4 1,0 5-1,4-5 9,2-2 0,-4 7 0,3-1 0,1-2 0,0-2 1,1-1 0,6 1 0,0 2-3,0 2 1,0 0-1,0-3 1,0 1 5,0 2 1,0 2 0,0-4 0,0 2-3,0-2 0,0-1 1,2-3-1,2 1 7,1-1 1,1 1 0,-5-1 5,5 1 1,-2-1-1,5 1 1,-2 0-3,-3-1 1,5 1 0,0-1 0,0 1 0,6-1 1,-4 1-20,4-1 1,-1-5 0,-1-1 0,-2-1 15,2 0 1,2-4-1,1 5 1,1-3-5,0-3 0,-1 3 1,2 0-1,3 1 12,1-1 0,0 0 1,-4-3-1,2 3-14,2 3 1,6-7 0,-4 3-1,2-4-7,3-2 1,2 1 0,2 3 0,0 2 3,0-3 1,2-1 0,4-2 0,3 0-2,0 0 0,6-5 0,-4-1 1,2 2-1,-2 3 0,2 1 0,-5 0 0,-1 0-1,0 0 0,5 0 1,-5 1-1,0 3 0,1 2 0,-1-1 0,-3-5 1,3 0 1,3 0 0,-5 0 0,6 0 0,0 0 3,-1 0 1,5 6-1,-4-1 1,3-1-9,3-2 1,-6-2 0,0 0 0,0 2-8,-1 3 0,2-3 0,-2 3 1,1-3 6,2-2 1,3 0-1,-8 0 1,1 0 2,4 0 0,-4 0 0,2-2 0,2-1-3,2-3 1,2-1 0,-1 3 0,1-1 15,0 1 0,-1-3 0,1 1 0,-1 2-1,1 3 1,0-1 0,-1-2 0,1-1 1,-1 1 1,1-3-1,0 1 1,-3 1 19,-3-3 1,8 6-1,-6-5 1,0 1-25,2 1 0,-3-1 0,1 5 0,-1-3-8,0-2 1,1 1 0,0 5 0,-2 0-6,2 0 0,0 0 1,2-2-1,0-2-2,3-1 1,-1-1 0,-2 6-1,1-1-5,-3-5 1,6 4-1,-5-3 1,5 3 8,-4 2 0,5-2 0,-7-2 0,0-1-20,2 1 1,-1 0 0,5 1 0,-1-3 15,-1 3 0,5-1 0,-7 0 0,5-3-12,0-2 0,-1 5 1,-3-1-1,3 3-3,3 2 1,-7 0 0,5 0 0,-2 0 12,-5 0 1,4 0-1,-6 0 1,2 0 6,-2 0 1,4 0-1,-6 0 1,2 0 28,0 0 0,-1 0 1,3 0-1,-4 0 11,-2 0 1,6-6-1,-2 1 1,2 1-35,-2 2 1,2 2-1,-5 0 1,-1 0 3,0 0 0,5 0 1,-5 0-1,0 0-3,1 0 0,3 0 0,-4 0 0,1 0-20,-1 0 0,4-2 0,-3-1 0,1-3 12,4 2 1,-4 3-1,2 1 1,0 0 1,-1 0 0,8 0 1,-5 0-1,0 0-3,2 0 1,-1 0 0,3 1 0,-2 5-1,-4 5 0,2-2 0,-6 2 0,3 2 1,3 2 1,-6-1-1,0-1 1,-1-2 0,0 2 0,5 0 0,-4 0 0,2-4 58,4-2 1,0-1-1,2-6 1,-2 0-34,0 0 1,5 0 0,-7 0 0,4-2 24,2-3 0,-2 3 0,-3-6 0,0 3-5,0-1 1,-4 1-1,-1 3 1,-1-2-16,0-1 1,5-1 0,-6 6 0,1 0-9,1 0 0,-5 0 0,6 0 1,-3 0-42,1 0 1,-1-5 0,-3-1 0,2 3-47,2 1 1,1 2 0,-3 0 0,1 0 19,-1 0 0,0 0 0,-2 0 0,1 0 20,1 0 0,-7 0 0,4 0 0,-4 0-1,-1 0 1,3 0 0,1 0-1,-2 0 28,-4 0 1,5 0 0,-5 0-1,4-2 6,3-4 0,-1 5 0,0-5 0,0 4-5,0 2 0,0 0 0,0 0 0,0 0 2,0 0 1,2 0-1,2 0 1,1 0-23,-1 0 1,4 0-1,-3 0 1,1 0-23,1 0 0,-5 0 0,5 0 1,-1 0 27,0 0 1,-1 0 0,-3 0 0,2 0 10,1 0 1,3 0-1,-4 0 1,3-2-1,2-3 0,-5 3 0,3-3 0,-1 3 34,0 2 1,7 0-1,-4 0 1,2 0-41,0 0 1,0 0 0,6 0 0,-3 0-29,-2 0 1,2 0 0,-3 0 0,2 0 22,-2 0 1,2-2-1,-5-2 1,1-1 14,4 1 1,-4 2 0,2 2 0,0 0 16,-1 0 0,-1-5 1,-3-1-1,3 3 17,0 1 0,4 2 0,-6-2 1,3-2 3,3-1 1,0-6-1,0 5 1,-2 1-3,2-3 0,-4 5 0,2-7 1,0 3 11,-2 3 1,6-3-1,-6 2 1,2-1-20,1-1 1,-7 3 0,4-5 0,1 1-17,-1 5 0,-4-5 0,5 3 0,-1-1-21,0-1 1,0 5-1,3-3 1,-5 1-15,0-1 0,1 3 0,5-6 0,-4 3 0,-2-1 0,6 1 1,-1 3-1,0-2 13,0-1 1,2-6 0,-4 5 0,1 1-6,0-3 1,-2 7 0,4-7-1,-2 3 7,2-1 1,-4 1 0,2 5-1,0 0-3,-1 0 1,4-6 0,-4 1 0,1 1-3,0 2 1,0 0 0,6-1 0,-3-3 8,-2 2 1,0 3 0,-4 1 0,-1-2 19,1-4 1,3 4 0,-6-3 0,-1 3-12,-2 2 1,4 0 0,-1 0-1,-1 0 1,-2 0 0,0 0 1,2 0-1,1 0-51,-1 0 1,0 0 0,-1 0 0,3 0-12,-2 0 1,-2 0 0,-2 0 0,0 0 34,0 0 1,5 0 0,1 0 0,-2 0 55,-2 0 0,-2-5 0,2-1 0,1 2-27,3 3 0,0-5 0,-6 0 0,0 3-5,0 1 0,0 2 0,0 0 1,0 0-10,0 0 1,0 0 0,-2 0 0,-1 0-6,-3 0 1,6 0-1,6 0 1,-2 0 2,-2 0 0,3 0 0,1 0 0,-1 0 41,3 0 1,1-2 0,8-2 0,-1-1-27,1 1 1,0 2 0,-1 2 0,3 0 18,3 0 1,-4-1 0,4-3 0,-1-2-35,1 3 0,-4 1 0,4 2 0,-1-2 0,1-3 1,-4 3-1,6-6 1,-2 3 21,0-1 0,2-5 1,-3 6-1,1-1-8,-2-1 1,4 5-1,0-3 1,0 1-9,0-2 1,0 5 0,-4-5-1,2 4-22,-2 2 0,1-2 1,-1-1-1,0-3 15,-5 3 1,5 1 0,-7 2 0,0 0 33,2 0 1,-2-2 0,0-2-1,-4-1-12,-1 1 0,-1 2 0,-3 2 0,1 0 9,-1 0 1,3 0-1,1 0 1,-1 0-35,1 0 0,-1 0 0,-3 0 0,1 0-9,-1 0 0,0 0 1,0 0-1,1 0 10,-1 0 1,0-2-1,0-1 1,1-3 12,-1 2 0,3 3 0,1 1 1,-1 0 3,1 0 1,3 0 0,-4 0-1,1 0-8,-1 0 0,6 0 1,-4 0-1,2 0-29,0 0 0,0-2 0,6-2 1,-2-1 21,-4 1 0,4 2 1,-4 2-1,2 0 14,-2 0 0,4 0 0,-6 0 1,2-2 3,0-3 0,0 3 1,6-4-1,-2 5-23,-4 1 1,2 0 0,-6 0 0,2 0-31,4 0 1,0 5 0,-2 1 0,-3-3 23,-1-1 0,-3 0 1,5 2-1,0 1 28,1-1 1,-5-2 0,6-2 0,0 0 0,-1 0 1,3 0 0,-6 0 0,2 1-30,4 5 1,0-4 0,-2 3-1,-3-3 5,-1-2 0,-5 0 0,5 0 1,-1 0-1,0 0 0,-1 0 1,-5 0-1,0 0 39,0 0 1,0 0 0,0 0 0,1 0 47,-1 0 0,0 0 1,0 0-1,2 0-62,3 0 1,-3 0-1,4 0 1,-4 0-65,-2 0 0,5 0 0,1 0 0,-2 0-14,-2 0 1,3 0 0,3 0 0,-1 0 46,0 0 1,5 0 0,-5-2 0,0-1 62,1-3 1,5 1 0,-4 5-1,0 0-8,-3 0 1,1-2 0,1-2 0,-1-1-21,1 1 0,-3-3 0,-3 1 1,2 1-11,1-3 0,1 5 0,-4-7 1,2 1-28,1 0 1,3 0 0,-5-4 0,3 2 12,-2-2 0,3 4 0,-1-2 0,-3-2-13,-1-2 0,-2-1 1,0-1-1,1-1-1,-1-4 1,0 2-1,0-6 1,0 0 4,0 0 0,6 1 0,-1-5 1,-1 3-10,-2-3 0,-2 5 1,0-1-1,-2 2 24,-3 4 0,-3-4 0,-4 2 1,1 2-2,-2 1 0,-2 3 1,-3-1-1,-2 1-17,-2-1 0,-6 1 1,6-1-1,0 0 3,-1 1 1,-1-6 0,-6 0 0,5 0 6,1-2 1,-5 4-1,3-8 1,-1 1-1,-1 1 1,2-5-1,-3 3 1,2-3-13,-3-2 1,-1 1 0,-2 3-1,0 2-37,0-3 0,0-1 0,0-2 1,0 0 27,0 0 0,-5 0 1,-1 0-1,1 1-20,-3 5 1,5-4 0,-8 5 0,-1 0 55,3 4 1,-5-2 0,3 2 0,-4 2-2,-2 1 1,-5 3 0,0-1 0,0 1 1,-2-1 0,4 6 1,-7 0-1,-1 0-3,2 2 1,-5-6 0,5 4 0,1-1-2,3 0 1,-2-2-1,0 3 1,0-4 24,0-1 0,-4-1 0,5 0 0,-3 1-29,-4-1 1,-3 6 0,-3 2 0,-3 0-6,2 0 0,-3 5 0,-1-1 0,-3 3-46,-7 2 1,1 0 0,-5 0 0,4 0 14,1 0 1,-5 0 0,-2 0 0,0 0 26,0 0 1,2 0 0,5 0 0,1 0 47,-1 0 0,-1 0 0,-3 0 1,-1 0-2,2 0 0,-4 0 0,0 0 0,0 0-9,0 0 1,-5 0-1,1 0 1,-1 0-21,1 0 0,-2 0 0,7 0 0,-1 0-10,0 0 0,-6 0 0,3 0 0,-3 0 6,2 0 0,-3 0 0,3 0 1,-1 0-6,1 0 1,-3 5 0,3 1-1,-3-3-6,-2-1 1,-2 4 0,-2 1 0,-2 1 2,3-1 1,-5 0 0,3-3 0,1 1-16,2-1 0,2 3 1,-1-1-1,3-2 1,3-3 0,-7 5 1,6 1-1,0 1 29,-3-1 1,1 0-1,-2-3 1,0 2-12,-1-3 1,7 5 0,1-3 0,0 1-3,0 1 0,1-5 0,-5 5 0,4-1 2,2-1 1,-3 1-1,3-4 1,-2 1-10,-3 3 0,3-1 0,-2-3 1,1 2-3,1 1 1,-4 1 0,6-4 0,-1 1 12,-5 3 0,1 5 1,-1-6-1,2-1 1,1 0 10,1 1 0,-3-3-18,6 4 0,-4-5 0,3-1 0,2 0 1,3 0-6,10 0 1,11 0 0,5 0 116,2 0 1,-14 0 0,-10 0 0,-18 0-263,-15 0 1,-7 6 0,7 1 0,11 1 159,9-1 1,-3-2 0,14-5 0,-1 0 7,0 0 0,-1 6 0,-1 1 1,-4 1-56,-2-1 1,-2 6 0,-3-4 0,3 2 15,6 0 0,-2-2 0,2 4 0,2-4-12,2-1 0,1 3 0,0-6 0,3 1 31,2 1 1,-2-5 0,3 3 0,-2-3 38,2-2 1,-4 6 0,4-1 0,-2-1 9,2-2 1,-4-2 0,4 2 0,-2 1-30,2 3 0,-2 1 1,4-3-1,-3 3-20,0 2 0,-7-3 1,8 3-1,-4 0-6,-1 0 0,-1-3 0,0 3 0,3 0 4,2 1 1,-4-7-1,1 5 1,-3-3 4,3 1 0,-7 5 1,7-4-1,0 0 12,2 1 0,2-1 1,-5-3-1,-1 3-6,0 2 0,1-3 1,-3 5-1,-1 0-26,-2-2 1,-2 4-1,4-6 1,-2 1 20,1-1 0,3 0 1,-1-3-1,-1 1 21,-2-1 0,-2-2 0,4-2 0,-2 0 51,1 0 1,1 0 0,0 0 0,-2 0-14,1 0 1,3 0 0,1 0 0,1 0-59,-1 0 0,-5 0 0,-2 0 0,0 0-58,0 0 0,-4 0 1,4 0-1,1 0 55,-1 0 0,-4 0 0,6 0 0,0 0 28,-2 0 0,3 0 0,-6 0 0,-1 0-19,2 0 1,-3 0 0,7 0 0,1 0-44,3 0 1,-4 5 0,0 1 0,2-1 24,1 3 0,2-6 0,1 3 1,-1-3 11,1-2 1,-1 0 0,0 0 0,1 0 30,-1 0 1,1 0-1,-3 0 1,-1 0-7,-2 0 0,-2-6 1,3 1-1,-2 1-18,-3 2 0,4 1 0,-4-3 0,2-2 1,4 3 1,-4-5 0,1 1 0,3 0-2,2-1 1,-4-3 0,0 4 0,1 0-9,3-1 0,-4-3 0,0 4 1,1 0-26,3-1 1,-4-3 0,0 4-1,1-1 22,3 1 1,-4-6 0,0 4 0,-1-2-3,0 0 1,-1 7-1,-6-3 1,2 1 1,-1 1 1,-2-1 0,-4 6 0,-2 0 1,-2 0 1,-5 0 0,4 0 0,-1 0-2,1 0 0,-6 0 0,3 0 0,-1 0 0,0 0 1,0 0 0,-6 0 0,0 0 2,1 0 0,-1 0 0,0-1 0,2-3 2,4-2 0,-9 1 0,3 5 1,-3 0-37,-4 0 0,5 0 1,-3 2-1,4 1 22,1 3 0,-2 5 0,-1-4 0,-2 1 17,2-1 1,3 0-1,4-3 1,2 2-2,-2-3 1,3-1 0,1-2 0,1 0 19,5 0 1,-5 6-1,1-1 1,1-1 30,4-2 1,-7-2 0,9 0 0,-4 0-43,-4 0 1,6 0 0,-3 0 0,3 0-24,1 0 1,1 0-1,0 0 1,2 0 0,3 0 1,-7 0 0,6 0 0,-1 0 9,-1 0 0,0 0 1,-2 0-1,1 0 1,5 0 0,-5 5 0,6 2 0,-1 3-2,-1 3 1,2-4-1,-3 2 1,1 2-8,-1 1 0,3-3 0,0 0 1,2 2-2,4 2 1,-4-4 0,2 0-1,2 0 5,1-2 1,3 4 0,-1-6-1,0 1 7,1-1 0,-1 4 0,1-4 0,1 1 10,4-1 0,-4 0 1,4-3-1,-4 2-5,-2-3 1,1 5-1,-1-1 1,2 0-7,4 1 0,-3-1 0,2-3 0,0 1 0,0-1 0,-2-2 1,4-2-1,1 0 36,4 0 1,-3 2 0,1 1-1,-3 3-7,-2-2 0,2-3 0,-1-1 0,0 0-21,2 0 1,-6 2 0,4 2-1,-2 1-10,2-1 1,-9 5 0,5 0 0,0 2-25,2 0 1,0-5-1,-7 5 1,-2 0 10,2-2 1,-1 6-1,1-6 1,-2 2 8,2 0 0,-6-2 0,0 4 1,0-2-4,4 2 0,-2 2 1,2-1-1,2-1 12,1-2 0,3 0 1,-1 4-1,2-2-8,4-2 0,-4-2 1,6 4-1,-2-2-14,0 2 1,5 2 0,-5 1 0,0 1 6,2-1 0,-4 1 1,6 1-1,-1 2 0,1 2 1,1 0 0,4-3 0,-2 1-21,-1 2 0,-1 2 0,6-4 1,0 4 6,0 2 0,0-4 1,0 4-1,0-1 17,0 1 1,0-4 0,1 4 0,3-1-14,1 1 1,1-6 0,-4 4 0,1-2 34,3 0 1,1 2-1,-3-3 1,3 2-6,2 3 0,-4-4 0,6 4 0,2 0-8,2-1 1,1 1 0,1 3-1,1-3 8,4-2 0,2 5 1,5-1-1,-1 1 1,1-1 0,2 3 1,2-1-1,0 5 10,0 3 0,0 1 1,2-6-1,2-2 10,1-3 1,1 3-1,-5-5 1,3 1-17,2 1 0,1-8 1,-3 2-1,3-4-20,2-1 1,-3-2 0,5-3 0,2-2-72,1-3 1,5 0 0,5-3 0,9 0-151,9-6 225,13-6 0,11-15 0,10-3 0</inkml:trace>
  <inkml:trace contextRef="#ctx0" brushRef="#br0" timeOffset="119">29038 2629 8019,'0'-11'-674,"0"0"-207,0-2 1009,0 6 0,0-2-15,0 3-9,0 5-71,0-7-29,0 8 1,2 0-64,3 0 1,-1 0-27,7 0 73,-7 0 1,9 8 6,-8 3 1,1-2 0,-5 0 7,5-2 1,-4 6-1,5-4 0,1 0 0,-7 1 184,5-5-86,3-3 1,0 5-65,8-7 0,-3-7 0,-1-2 1,-2-2-21,2 0 1,2 0 0,3-8 0,3-1-20,1-2 1,5-2 0,-3 4 0,2-4-3,3-2 0,2 4 0,4-5 1,2-3 6,2-1 0,5-2 0,-4 0 0,2-2 15,4-3 0,6 3 0,1-6 1,-2 3 12,3-1 0,-1 0 1,-5 6-1,-4 0 2,-5 0 0,1 6 0,-3 1 1,-6 4 11,-7 7 0,-6-1 0,-1 6-32,-1 1 1,-5-4-123,0 8 0,-5-1-195,5 6 1,-7 2-1,1 4-7,-3 5 0,-2 3 311,0 3 0,-7 7 0,-3 2 0</inkml:trace>
  <inkml:trace contextRef="#ctx0" brushRef="#br0" timeOffset="120">5738 5159 8091,'-16'0'0,"-1"0"0,1 0-928,-1 0 1,0 0 898,1 0 0,-1 2 1,1 2-1,-1 1 1,1-1 110,-1-2 1,1-2-1,-1 0-62,1 0 0,-1 5 0,1 1 0,-1-1-16,0 3 0,-5-6 1,0 5-1,0-2-4,-2 1 0,4 7 1,-5-4-1,-1 2-12,0 0 1,4-5 0,-4 3-1,2-2 53,4-3 0,-4 3 1,2 1-1,0-1-8,-2 0 0,6 4 0,-4-3 0,4-1-22,1 0 0,-1 6 0,-3-2 0,-1 4-12,2 1 1,2 1 0,-1-1 0,-1 1 5,-2 0 1,0-6 0,4 0 0,-2 1 8,-3 3 0,0 2 0,2-1 0,-3 1 40,-1-1 0,3 1 0,-4-1 1,2 1-10,4-1 1,-4 7-1,2-1 1,2-2-61,1-2 1,3-1-1,-1-1 1,1 1 22,-1-1 0,1 6 0,1 0 1,2-1-59,2-3 1,0-1-1,-5 1 1,1 2 39,4 2 1,-2 0-1,6-5 1,-1 1 3,1 4 1,-4 2 0,4 4-1,-1-5-13,1 1 1,-4-3-1,5 4 1,1 1-10,-3 0 0,7-6 0,-5 2 0,4-2 46,2 2 1,0-3-1,0 3 1,0-4-16,0-1 1,0-1 0,0 3 0,0 1 23,0 2 0,6 0 0,-1-6 0,1 1-7,1-1 1,0 6 0,6 1-33,-2-3 0,0-2 1,4-1-1,-2-1 12,-2 1 1,-2-6 0,4 0 0,-2 0 15,2-2 1,2 6-1,1-4 0,1 3 0,-1-3 0,1-1 1,-1-1-6,1 0 0,-1-3 1,1 3-1,-1 0-11,1 0 0,0-3 1,-1 3-1,1-2-1,-1-3 0,1 3 1,-1-1-1,1-1-1,-1 3 1,6-7-1,0 5 1,0-4-4,2-2 0,-3 0 1,4 0-1,-1 0 43,-4 0 1,4 0 0,0 0 0,0 0 4,0 0 0,3 0 1,-3 0-1,0 0-15,0 0 1,4 0-1,-4 0 1,1 0-8,5 0 0,-5-2 0,1-2 0,0-1-15,0 1 0,-4 0 0,5 1 0,1-3-29,-3 2 0,7 1 0,-7-1 0,3-1 15,0 1 1,-1 0 0,6 1 0,-2-3 2,-3 2 0,3 1 1,-3-1-1,1-1 3,-1 1 1,3 2 0,-5 2-1,1 0-4,1 0 1,-2 0-1,3 0 1,-3 0-27,-2 0 0,5 0 0,-2 0 0,3 0 23,-3 0 1,5 0-1,-7 0 1,3 0-1,0 0 0,-1 0 0,6 0 0,-2 0 5,-3 0 0,3 0 1,-3 2-1,1 2 14,-1 1 1,3 1-1,-3-6 1,3 0-9,2 0 1,-6 1 0,1 3 0,0 2-4,-3-3 1,6-1-1,-3-2 1,3 2-5,2 3 0,0-3 0,0 4 0,1-4-1,-1-2 1,0 5-1,2 1 1,1-1-19,3 3 0,0-7 0,-5 5 0,3-4-8,2-2 0,5 0 1,-6 2-1,1 1 26,1 3 0,-3-1 0,5-5 0,1 0 1,-1 0 0,-5 0 0,3 0 1,-1 0 6,-1 0 1,6 0 0,-5 0 0,0 0 2,1 0 1,-3 0-1,5 0 1,0 0-9,1 0 1,-5 2 0,6 2-1,0 1-35,-1-1 1,3 0 0,-6-1-1,0 5 29,1 1 1,3-6-1,-4 5 1,1-3 1,-1 1 1,1 1 0,-5-3-1,3 1 7,-2-1 0,3 0 0,-1-1 0,-3 3 10,-1-2 0,0-3 1,2-1-1,2 0 1,-3 0 0,1 0 1,0 0-1,1 0-5,-1 0 1,4 2 0,-3 2 0,-1 1-6,-2-1 1,3-2 0,1 0 0,-2 2-3,-2 1 0,3 1 1,1-6-1,-2 0-3,-3 0 1,0 5 0,-1 1 0,0-3 1,0-1 0,5-2 0,1 0 0,-2 0 8,-2 0 0,-2 0 0,0-2 1,0-1 16,0-3 0,5 1 1,1 5-1,-2 0-23,-2 0 1,0 0-1,1 0 1,3 0-1,-2 0 0,3 0 0,1 0 0,-1 0-4,0 0 0,1 0 0,-4 0 0,1 0 9,-1 0 1,0 0 0,-1 0 0,3 0 13,-2 0 0,-2 0 0,-2 1 0,0 3-12,0 2 0,5-1 0,1-5 0,-2 2-23,-2 3 1,3-1 0,1 5 0,-2-1 11,-3-5 1,5 1 0,2 0-1,-1 1 10,0-1 1,4-2 0,-3-2 0,-1 0 1,1 0 1,5 0 0,-2 0 0,2 0-8,-2 0 1,2 2-1,-4 1 1,2 3-4,2-3 1,4-1-1,-12 0 1,1 2 2,1 1 0,-3 1 0,5-4 0,-1 1-9,-5 3 1,5-1-1,-1-3 1,1 2-2,-1 1 0,4 3 0,-5-5 1,-1 3 6,3-2 0,-6 3 1,5-2-1,-1-1 4,-1-2 0,1 3 0,-4 1 0,2-1 8,1 3 0,3-6 0,-5 3 0,5-1-6,1 1 1,-3-3-1,3 4 1,0-4 2,0-2 1,1 5 0,3 1-1,-2-3 0,2-1 1,-1-2 0,1 0-1,-1 0-5,0 0 1,-4 0-1,-1 0 1,-1 0 0,-1 0 0,7 0 1,-5 0-1,0 0 47,1 0 0,3 0 0,-4 0 0,1 0-44,-1 0 0,4 0 0,-3 0 0,1 0-6,4 0 1,0 0 0,0 0 0,-2 0-8,2 0 1,2 6 0,1-1 0,-1-1-12,-4-2 0,4-2 1,-4 0-1,2 0 11,-2 0 0,2 0 1,-4 0-1,2 0 5,2 0 1,4 0 0,-10 0 0,2 0 1,4 0 0,-3 0 0,1 0 0,2 0-22,1 0 0,3 0 0,0 0 0,-3 0 5,-2 0 1,6 0-1,-5 0 1,0 0-18,2 0 1,-1 0 0,3 0 0,-2-2 28,-4-4 1,2 4 0,-6-3 0,1 1 2,-1-1 0,4 1 0,-3-5 0,-1 1 1,0 5 1,-1-5-1,-4 3 1,2-1 17,1-1 1,1 5 0,-4-5 0,2 1 4,1 1 1,3-6 0,-5 5 0,3 3-11,-2 1 0,3-4 0,-1 1 0,-3-1-11,-1-1 1,4 5 0,-1-3 0,-1 1-4,-2-2 1,-2 3 0,2-6-1,2 1 8,1 5 0,1-5 0,-4 1 0,2-1-2,1 1 0,1-4 0,-6 6 0,0-1-6,0-1 1,6 5-1,-1-5 1,-1 1 0,-2 1 1,-2-3 0,0 4 0,0-1-1,0 1 1,6 2 0,-1 1 0,-1-3-6,-2-2 0,4 1 0,-1 3 0,1-2 3,1-1 0,-3-6 0,5 5 1,0 1 16,1-3 1,-5 7 0,6-7-1,0 3-1,-1-1 0,3-1 1,-6 3-1,1-1-10,-1 1 0,4-3 0,-5 1 0,-3 3-1,-1 1 1,4-4 0,-1 1 0,-1-1-7,-2-1 0,4 5 0,-1-5 0,1 1 12,1 1 1,-3-1-1,7 4 1,0-1 3,-1-3 1,4-5 0,-1 4 0,4-1-4,-1 1 1,10-4 0,-9 4 0,3-1-7,4 1 1,-4-4 0,6 4 0,-2-3-7,-4-2 0,4 2 0,0-1 0,0 0-27,0 2 0,4-6 0,-6 6 0,0-2 11,2 0 1,-4 2 0,6-4 0,-2 2 9,-4-2 0,4 4 0,-2-2 0,-1 0 15,-3 2 0,1-6 0,1 6 0,2-2-7,-2 0 1,-1 5 0,-3-3 0,-1 0-12,-4 0 0,4 3 1,-4-3-1,2 0-4,-2 0 0,4 3 0,-6-3 0,2 2 14,0 3 0,-7-3 1,4 1-1,-3 1 1,1-3 0,5 5 0,-6-7 0,1 3-22,1 3 0,-5 1 0,6-1 1,-3-1 12,1 1 0,0-4 1,-5 3-1,3-1 2,2-1 0,-1 5 0,-3-5 0,2 1 23,2 1 0,-1-2 1,-5 3-1,0-2-2,0 3 0,2-1 0,2 0 1,2-1-14,-3 1 1,1-3 0,0 1 0,3 1-25,3-3 0,-7 7 0,5-7 0,-3 3 15,1-1 0,5 1 1,-4 3-1,1-2 3,-1-1 1,4-3 0,-3 5-1,1-3 6,4 2 0,0-3 1,0 2-1,-2-1 16,2-1 0,-4 3 0,2-5 1,0 0-14,-1 0 0,3 5 0,-6-4 0,0 3-7,1-1 0,5-5 1,-4 6-1,2-1-1,0-1 1,-5 5 0,3-3 0,0 1 2,1-1 0,-5 3 0,4-6 0,1 3 32,-1-1 1,-3 1 0,3 3 0,0-2-4,0-1 0,-3-1 1,3 4-1,0-1-6,1-3 0,-7 1 0,5 5 0,-3 0-35,1 0 1,0-6 0,-6 1-1,2 1 8,3 2 1,-3-3 0,4-1 0,-4 2 19,-2 3 1,5-5-1,1-1 1,-1-1 25,3 1 1,-4 0 0,5 3-1,0-1-28,0 1 0,-3 0 1,5 1-1,0-5-5,-2-1 1,6 5 0,-4-1-1,4 1-15,2-1 1,-1 3 0,-1-6-1,-2 3 8,-2-1 1,0-1 0,8 3 0,-1-1-4,-1 1 0,3 1 0,-9-1 1,4-2 4,1 3 0,-1-5 1,-2 3-1,-2 1-42,2 2 1,2-3 0,2-1-1,-3 3 37,-3 1 0,4 0 0,-4-2 0,2-1 6,-2 1 1,10 2-1,-7 0 1,3-1-1,1-3 1,-10 1-1,8 5 1,-1 0-4,0 0 0,2-2 0,-1-2 0,-1-1-19,-4 1 1,4 0-1,-4 1 1,4-3 0,1 2 1,-3 3 0,2-1 0,2-2 13,-4-1 0,5-3 0,-3 5 0,3-3 4,-3 2 1,5-3 0,-7 2 0,0-1-2,2-1 1,-6 3 0,2-5 0,0 0 4,-1-1 0,3 5 1,-8-4-1,1 0-14,1-1 0,-5 5 1,4-6-1,-4 0-16,-2 2 0,0-6 1,0 4-1,0-4 4,0-1 1,0-1 0,0 1 0,-2-1-6,-3 0 1,1 1 0,-5-2 0,0-3 4,0-1 1,-2 0-1,-5 6 1,-1-3 23,1-3 1,-3 4-1,-1-4 1,-4 2 2,-1-2 0,-1 3 0,-3-5 0,1 2-1,-1 0 1,-2-2-1,-2 4 1,0-2-9,0 2 0,0-4 1,0 0-1,0 0-22,0 0 1,0 0-1,0 4 1,0-4-1,0-1 1,-2 3 0,-2-4 0,-3 2 18,-2 4 1,3-4-1,-5 0 1,0 0 35,2 0 1,-4-3 0,6 3-1,-2 0 6,-4 0 0,3 2 0,1 4 1,0-3-15,0-1 1,-2 0 0,-6 6 0,1-1-47,-1 1 0,1-1 1,-1 2-1,1 3 1,-1 1 1,-5 0-1,0-6 1,0 2 17,-2 4 1,6-3-1,-6 3 1,2-4 31,0-2 1,-6 3 0,6 1 0,0 2-8,-2-2 1,6 4-1,-6 0 1,2-1-24,0 1 1,-8 0 0,5-2 0,-3 4-38,1-1 1,-1 6 0,-5-5 0,0 2 23,0-1 1,0 1 0,0 5 0,0-2 9,0-4 0,-1 4 1,0-3-1,-3 3 8,-2 2 0,1 2 1,3 1-1,-2 3 5,-2-2 0,-1-1 0,3 1 0,-1 2-3,1-3 1,-5 5 0,-1-3 0,-1-1-4,0-2 1,2-2 0,-4 1 0,2 3 6,-2 2 1,0-1 0,0-5 0,4 0 1,1 0 1,-5 0 0,4 2-1,-2 2-5,0 1 1,2 1 0,-4-6 0,4 0-4,1 0 1,-3 0 0,2 1 0,-2 3-2,-2 2 1,-4-1-1,8-5 1,-2 2-4,-2 4 1,-6-5-1,8 5 1,-3-2 1,-3 1 1,-2-3 0,-1 3 0,0-1 6,5 2 0,-1-5 1,3 5-1,-4-2 9,0 1 1,-3-3-1,9 3 1,-2-3-2,2-2 1,-4 6 0,4-1 0,-2-1-4,2-2 0,-2-2 0,6 2 0,-1 1-14,1 3 1,-6-1 0,4-5 0,-1 0 0,5 0 1,-4 6-1,-1-1 1,1-1 17,3-2 1,-1-2 0,-2 0 0,-2 0-15,-2 0 0,-6 0 1,10 0-1,-2 2 11,0 3 1,2-3 0,-4 4-1,2-3-13,-2 3 1,3-4 0,-1 5-1,-2-1-3,-1-1 0,-1 2 0,2-3 0,2 2 1,-2-3 1,-2 5 0,-2-3 0,3 1 5,3 1 1,-2-5 0,5 5 0,-1-1 0,-4-1 1,0 1 0,2-4 0,4 1 9,-1 3 1,4-1-1,-5-5 1,0 2-12,0 4 0,5-5 0,-4 5 1,3-4 3,-1-2 0,-7 5 0,2 1 0,-2-3-17,2-1 1,-4 0 0,4 2-1,-3 1 7,-3-1 0,0-2 0,1 0 0,-1 1 0,1 3 1,-1-1-1,0-5 1,1 0 1,-1 0 1,0 0 0,1 0 0,-1 0 7,1 0 0,-1 0 0,0 0 1,1 0 11,-1 0 0,-5 0 0,0 0 0,2 0 0,1 0 1,-3 0 0,0 0 0,2 0-17,1 0 1,-3 0-1,0 0 1,2 0-16,1 0 1,-3 0-1,0 0 1,2 0-28,1 0 1,-3 0-1,0 0 1,2 0 19,1 0 0,3 0 1,-3 0-1,-1 0 25,-2 0 0,0 0 0,5 0 0,1 0 11,-1 0 1,0 6-1,1-1 1,-3-1-3,-3-2 0,7-2 1,-5 0-1,0 0-10,1 0 0,1 5 0,1 1 0,1-2-6,-1-3 1,-5 1 0,2 2 0,1 1-7,1-1 1,9-2 0,-12 0 0,1 2-2,1 1 1,1 2 0,1-3 0,1 2-53,-1-3 1,2 1-1,3 0 1,0 1 35,-1-1 0,-1-2 1,-3-2-1,0 1 18,1 5 0,5-4 1,0 3-1,0-3 6,1-2 0,-4 0 0,4 0 0,-1 2 4,0 3 1,7-3-1,-3 4 1,1-4-1,1-2 1,-1 0 0,6 0 0,0 0-8,0 0 0,-6 0 0,1 2 0,1 1 0,2 3 0,-3-1 0,-1-5 1,2 0-2,2 0 1,2 6 0,0-1 0,0-1-17,0-2 0,-6-2 0,1 2 0,1 1 8,2 3 0,0-1 0,-1-3 0,-3 2-11,2 1 1,-3 3-1,1-5 1,2 3 20,3-2 0,-5-1 0,0 1 0,3 1 5,1-1 1,0 0 0,-2-1 0,-2 3 3,3-2 0,1-3 1,2 1-1,0 2-6,0 1 1,-2 1 0,-2-4 0,-2 1-3,3 3 1,-5-1 0,1-5-1,-1 0-1,1 0 1,-1 6-1,3 0 1,-4-3-1,-1-1 0,-3 0 1,6 2-1,0 1 1,-1-1 0,1-2 0,3-2 0,-3 0 0,-3 0 0,5 0 0,-6 0 0,0 0 0,1 0 0,-4 1 0,2 3 0,-2 2-2,-3-3 0,6 1 0,0 0 1,-2 1-1,-2-1 0,-1-2 0,-1-2 0,0 0 0,1 0 0,1 0 1,2 0-1,2 0 3,-2 0 1,0 0 0,0 0 0,4 0 38,1 0 0,-5 0 0,4 0 0,-2 0-45,0 0 0,2 0 0,-4 0 0,2 0-21,-2 0 1,0 0-1,0 0 1,2 0 6,-2 0 0,-2 0 0,-2 0 0,3 0 11,3 0 1,-8 0-1,6 0 1,0 0 16,-1 0 1,-1-6-1,-2 1 1,1 1 9,-1 2 1,0 2 0,-1-2 0,-1-1-15,3-3 0,-10 1 1,9 5-1,-1 0-11,0 0 0,-1 0 0,-3 0 0,-4 0 1,0 0 1,-3 0-1,5 0 1,-2 0-5,-3 0 0,-1 5 0,1 1 0,1-3 9,-1-1 0,5 4 0,0-1 1,2 1 2,-1 1 0,-4-5 1,3 5-1,0-1-2,0-1 0,-4 8 1,4-4-1,0 0 2,0-3 0,0 1 0,4 1 0,-2-1-4,2 0 1,0-1 0,-1-6 0,-1 2 3,2 3 1,0-3 0,-1 5-1,-1-1 21,2-1 1,1 1-1,1-6 1,0 0-18,1 0 1,-3 0 0,9 0 0,-2 0 10,1 0 0,-2 0 0,4 0 1,-1 0-18,0 0 1,0 0 0,-7 0 0,-3 0-18,-1 0 0,-2 0 1,4 0-1,-2 0 6,2 0 1,-6 2-1,0 1 1,0 3 8,4-2 1,-2-1 0,2 1-1,2 1 5,1-1 0,1 4 1,-2-3-1,-1 1-1,7 1 0,-7-3 0,8 5 0,0-2 2,-1-3 0,1-2 0,-2-2 0,2 0-5,0 0 0,-5 5 0,7 1 0,-2-3 0,1-1 0,-6-2 1,5 0-1,0 0-34,-2 0 1,1 0 0,-3 0 0,2 0 22,4 0 1,-4 0 0,4 0 0,-2 0 11,2 0 1,-2 0 0,6 0 0,-2 0 9,-4 0 1,3 0-1,-1 0 1,-2 0 3,-1 0 1,-3 0-1,0 0 1,3 0-10,3 0 0,-4-5 0,6-1 0,-3 2-6,1 3 1,2 1-1,-4 0 1,4 0-2,1 0 1,-5 0-1,4-2 1,-2-2-1,0-1 0,5-1 0,-3 4 0,0-1 2,0-3 1,3 1 0,-3 5 0,1 0 4,5 0 1,-5-6-1,3 1 1,1 1-6,2 2 0,-5 4 0,-3 2 0,-1 1-9,0-1 0,6 3 0,-7 0 0,1 3-2,2 2 0,-4 1 0,6 0 0,-3-2-13,-2 2 0,2 2 1,1 1-1,0-1 15,-1-4 1,5 4 0,-4-6 0,-1 2 8,1 0 0,4-6 1,-5 5-1,3-1 3,3 0 1,-3-5 0,1 3 0,2-1 2,2-1 1,2 2-1,0-3 1,2 3 10,4 3 0,-5-7 1,5 5-1,-3-3-22,3 1 1,-8 5 0,5-6 0,3-1-6,1-2 0,-1 3 1,3 1-1,0-3-3,0-1 0,-4 4 0,4-1 0,1 1 6,-1 1 0,-4-3 0,4 7 1,0 0-12,0-2 0,-3 4 0,3-6 0,0 2 18,0 4 0,0-3 0,4-1 0,-2-2 24,2-3 1,-4 3-1,2 0 1,2 1-20,1-1 1,8 4 0,0-3-1,-2-1-15,-1 0 0,-3 4 0,3-3 1,1-1-13,2 0 1,0 6 0,-6-4-1,2 2 2,4 0 0,-3-1 0,4 2 1,-1-1-6,0 2 1,0 2 0,-5 0 0,1-2 12,4-2 0,-4 0 1,4 5-1,-3 1 5,-3-1 1,6-1 0,0-2-1,0-2 10,2 2 0,-6 1 1,4 3 2,-3-1 0,-1 1 0,2 0-4,2-1 0,2 1 0,-4-1 0,4 1-2,1-1 0,1-1 1,3-2-1,-1-2-1,1 2 1,2 1 0,2 3-1,0-1 0,0 1 0,0-1 0,0 1-7,0 0 0,0-1 0,0 1 0,0-1 2,0 1 1,0 1-1,0 2 1,2 2 2,4-1 1,-5-3 0,5-2-5,-4 1 1,3 0 0,1-1 34,-2 1 1,3-6 0,0 0 7,2 2 1,-5-4 0,3 2-33,1 2 1,-1 1-1,4 3 1,-3-2 2,-1-4 0,-3 3 0,7-5 0,1 1 1,3 2 0,0-4 0,-2-1-2,-2 1 0,0-3 0,5-5 1,1 2-5,-1 3 0,1-3 0,-1 4 0,1-3-5,-1 3 0,1-4 0,0 5 0,-1-1 0,1-1 0,-1 2 0,1-3 0,1 2 0,4-3 1,-3 5 0,3-3 0,-4 1 2,-2 1 1,1-5 0,1 5 0,3-1-2,1-1 0,0 1 0,-6-4 0,1 1 1,-1 3 1,1-1 0,-1-5 0,1 0 5,-1 0 0,1 6 0,0-1 0,-1-1-1,1-2 0,-1-2 1,1 2-1,-1 1-5,1 3 0,1 1 0,2-3 1,2 1-4,-1-1 1,-1 3 0,0-1 0,2-2-7,-2-3 1,6-1-1,2 0 1,1 0 4,-1 0 1,1 0-1,-5 0 1,2 0 2,3 0 0,-3 0 0,1 0 0,1 0 0,-3 0 1,7 0 0,-5 0 0,5 0-1,1 0 1,0 0 0,0 0 0,0 0-1,0 0 1,0 0-1,0 0 1,0 0-1,0 0 0,0-5 0,2-1 0,0 3 0,-2 1 0,9 2 0,-9 0 0,2 0-8,0 0 0,-2-2 0,0-2 0,2-1 0,4 1 0,-4 2 0,3 2 0,-1 0 9,2 0 0,-4 0 1,3 0-1,-1 0 24,2 0 1,-5 0-1,7 0 1,-2 0 17,-1 0 0,3-5 0,-5-1 0,5 3-38,1 1 1,-5 2 0,3 0 0,-1 0-20,-1 0 0,3 0 0,-5 0 0,3 0-14,-2 0 0,-2 0 0,-4 0 0,-2 0 17,-1 0 0,-2 5 0,1 1 0,-3-1 10,0 3 1,-4-6 0,6 5 0,0-2 26,-1 1 0,1 1 0,3-3 1,-1 2-11,1-3 0,3 1 1,-1 0-1,-2 1-6,-1-1 1,5-2 0,5-1 0,-1 3-11,-2 2 1,-2-1-1,0-5 1,2 0-5,4 0 0,-4 0 1,3 0-1,-1 0-3,2 0 1,-4 0 0,3 0 0,-3 0 2,-2 0 0,6 0 0,-1 0 0,1 0 2,1 0 1,-5 0 0,4 0-1,-2 0 2,1 0 1,-3 0 0,5 0 0,-1 0-30,0 0 1,-1 6 0,-3-1 0,2 1 20,1 1 0,1-3 1,-6 5-1,0-2 15,0-3 1,6 0-1,-1-1 1,-1 3 21,-2-3 0,4 5 0,1-3 1,1-1-5,-1-2 1,4 0-1,-4 1 1,1 3 0,-1-3 0,4 1 0,-5 0 0,0 1-12,1-1 1,-5 0 0,5-1 0,-1 3-5,-1-2 0,1 3 1,-6-2-1,0 1-3,0 1 1,6-3 0,-1 5 0,-1-2-48,-2-3 1,-2 4 0,2-3 0,2-1-7,1-2 0,3 3 0,-4 1 0,3-3 15,2-1 0,-3 0 1,3 2-1,0 1-12,1-1 1,-5 3 0,4 0-1,1 1 12,-1-1 1,0 4 0,2-3 0,-3-1 21,-1 0 0,-5 4 0,6-3 0,-3-1-13,1 0 1,5 1 0,-4-5 0,1 3 43,-1-2 0,4 3 1,-3-2-1,1-1 3,4-2 1,-4 3 0,0 1-1,1-1-17,-1 3 1,-4-6 0,5 5 0,-1-2-7,0 1 0,-5 1 1,3-3-1,-1 2-3,0-3 0,-1 1 1,-3 0-1,2 1-1,1-1 0,1-1 0,-4 1 0,2 2 0,1-3 1,1-1 0,-4-2 0,1 0 27,3 0 1,0 0-1,-4 0 1,1 0 12,3 0 1,-1 2 0,-4 2-1,0 1-44,5-1 0,-4 3 0,5 1 0,-1-1-34,0 0 1,1-1 0,-3-4 0,1 1 30,-1 3 0,5-1 0,1-5 0,1 0 2,0 0 1,-2 0 0,4 0 0,0-2 1,5-3 1,-5 3 0,8-3 0,-3 3-16,-5 2 1,9 0 0,-5 0 0,-1 0-1,-3 0-1,2 0 1,-6 0 0,2 0 9,0 0 1,-5 0-1,3 0 1,1 0 11,-1 0 0,-4 0 0,5 0 0,-3 0 19,-3 0 0,3 0 1,-1 0-1,-1 0 19,3 0 0,-6 0 0,5 0 0,-1 0-37,-1 0 1,1 0 0,-4 0 0,2 0 1,1 0 1,6 0-1,-5 2 1,-1 1-14,3 3 1,-4-1 0,7-5 0,0 0-338,-2 0 345,6 0 0,-6 0 0,8 0 0</inkml:trace>
  <inkml:trace contextRef="#ctx0" brushRef="#br0" timeOffset="121">29104 4911 7715,'-2'-14'0,"-1"1"-439,-3 2 1,-5 5 0,4-3 0,-1 0 355,1 0 1,-4 3 80,6-5 1,-8 7 0,3-3 1,1 0 0,-5 5 0,6-7 0,-3 3 0,4 4 0,7-5 0</inkml:trace>
  <inkml:trace contextRef="#ctx0" brushRef="#br0" timeOffset="122">28972 4779 7567,'-7'11'-592,"-4"0"0,1-7 1,-1 1 670,-2-3 0,-1-2 84,-3 0 1,8-2-76,3-3 0,5 1-49,1-7 1,1 6 0,5-5 38,5 3 0,4 1 0,1 5 12,1-5 1,-1 4 0,1-3 0,1 3-39,4 2 0,-3-2 0,3-2 0,-4-1 0,-1 1 1,-1 2-1,1 2 1,-1 0-90,1 0 1,-1 0 0,3 0 0,1 0 6,2 0 0,0 6 0,-4 1 0,3 1-2,1-1 0,2 4 1,-4-4-1,2 3 21,-2 2 0,4-2 1,0 1-1,0 1 10,0 3 1,3 2-1,-3-1 1,0 1 10,0-1 0,5 1 1,-3-1-1,0 1-6,-4-1 1,2 7-1,-2 0 1,-2 1-3,-2 0 0,-1 4 0,-1-4 0,1 1 2,-1 5 0,-1 1 1,-2 2-1,-4-2 6,-2-3 0,4 9 0,-3-4 0,-1 2 18,0-1 1,5 5 0,-5 2 0,0 1-12,1 4 1,-3 0-1,-5 0 1,2-2-11,3 2 0,-3-2 1,4 2-1,-4 1-13,-2-1 1,0-2 0,0 2 0,0-2-8,0 2 0,0-3 0,0-1 0,0 0 7,0 0 0,0-5 0,-2 2 0,-2-4 38,-1-2 1,-1 0 0,4-2-1,-1-2 9,-3-1 0,-1-2 0,3 3 0,-3-1-10,-3 1 0,7-5 0,-5-2 1,3-2-27,-1 2 0,1-3 0,3 1 0,-2-5-53,-1-4 0,-2 0-105,1 5 1,4-5-64,-3 0 0,1-5 67,-2 5 0,3-8 149,-8 3 0,0-4 0,-6-2 0</inkml:trace>
  <inkml:trace contextRef="#ctx0" brushRef="#br0" timeOffset="123">29584 6912 6871,'16'0'-440,"-5"0"495,0 0 1,-5 0 22,5 0 0,-6 0 4,6 0 1,-5 0 104,5 0-108,-7 0 0,8 2 0,-4 2-41,1 1 1,-3 1 0,3-4-6,-2 3 1,6-3-29,-2 3 0,-2-3 121,2-2 0,0 0-15,6 0 0,-1 0 0,1 0-69,-1 0 1,-5 0-1,0 0-23,2 0 0,-4-2 0,2-1-25,2-3 0,-4-5 0,1 4 0,-1 0-178,0-1 1,-3-5 0,5 2 0,1-2-568,3 2 751,-6-11 0,13 4 0,-3-15 0</inkml:trace>
  <inkml:trace contextRef="#ctx0" brushRef="#br0" timeOffset="124">27616 8731 7268,'-11'-5'261,"0"-1"-336,7-7 1,-3 4 173,7-7 1,0 5 251,0 0 1,-2 7-217,-4-2 1,5 3-122,-5-3 1,-3 6-153,-2 0 0,-4 6 1,-1 7-1,1-2 72,4 1 0,-4 5 0,4 3 0,-2 2 4,2-2 1,-2-1 0,6-1-1,0 2 21,-1 2 0,3 1 1,5-7-1,0 1-24,0-1 0,0 6 1,0 0 37,0-2 0,5-1 0,3-3 1,-1 1 109,0-1 0,6-5 1,-2 0-40,4 2 1,7-3-1,0-1 1,-2-2-8,-1-3 0,-1-2 1,2-2-1,2 0-11,-1 0 0,2 0 0,0-2 0,-3-2 8,-2-1 0,4-8 1,0 2-1,-2-2-31,-1 2 1,-5-4 0,-1 4-1,-3-4-8,-3-1 1,4-6 0,-6 0 0,-1 2-3,-2 1 1,-2-3-1,0-2 1,0 0 18,0 0 0,-2-3 1,-2 5-1,-3 2 16,-2 1 0,-2 1 1,-6 0-1,1-1-38,-1 4 0,6 4 0,0 0 1,-2 6-1,-1 3 0,3 2 0,0 0-249,-2 0 1,-2 7 0,-2 4 258,1 4 0,-1 9 0,1 2 0</inkml:trace>
  <inkml:trace contextRef="#ctx0" brushRef="#br0" timeOffset="125">28029 8632 7615,'2'-15'-279,"4"4"1,-5 2 303,5 4 261,-4 3-110,-2-6-192,0 8 0,0 8 0,2 3-16,3 3 1,-3 3-1,5 0 31,1-1 0,-6 6 0,5 0 0,-2-2 9,1-1 0,1-3 0,-3 3 0,3 1-13,2 2 0,-3 0 0,3-5 0,0-1-39,1 1 1,-5-3 0,6-1-5,2-2 1,2-2 57,1 2 1,1-3 58,-1-8 0,-5-2 0,-2-4 3,-1-5 0,-3-3 0,-5-3 1,2 1-24,4-1 0,-4-1 0,3-3 0,-3-1-38,-2 2 0,0-5 0,0-1 0,0-2-21,0 1 0,2 1 1,1-3-1,5 3-383,1 2 0,-5 2 0,3 5 393,0 1 0,2-1 0,8 1 0</inkml:trace>
  <inkml:trace contextRef="#ctx0" brushRef="#br0" timeOffset="126">28542 8715 7160,'16'0'-283,"1"0"0,-6-6 0,-2-1 360,-1-2 1,3 3 0,-6-5 0,1 0-14,1 2 0,-5-6 0,5 4-38,0-4 1,-5-1 0,4-1-1,-4 1 54,-2-1 0,0 6 0,0 0 63,0-2 1,0 4-89,0-2 0,-8 2-50,-3-2 0,2 4-68,-2 7 0,0 2 0,-5 3-13,-1 6 0,6-2 1,2 2 33,1 2 0,3 2 0,5 1 30,0 1 0,0-1 1,0 1-1,0-1-3,0 1 0,0 0 1,0-1-1,2 1 34,3-1 0,-1-5 0,7 0 0,2 0 95,2-2 1,-4 4 0,0-5 0,1-1-82,3 0 0,2-1 0,-1-6 1,1 0 5,-1 0 1,1 0 0,-1 0 0,1 0 12,-1 0 1,1 0-1,0 0 12,-1 0 0,1-7 0,-1-3 14,1 1 1,-6-4 0,-2 6-30,-2-2 1,4-2-1,-3-4-20,1 4 0,-6-4 0,3 4 15,-4-3 0,3 3-275,1 0-73,7-1 132,-4-4 125,7 7 0,-5 1 0,0 8 3,2 0 0,-3 0 1,1 0-1,0 2-107,-2 4 1,5-4-1,-3 5 1,2 0-50,-2 4 0,4-1 0,-4-1 0,4 0 200,1 0 0,1 2 0,-1 6 0,1-1 0</inkml:trace>
  <inkml:trace contextRef="#ctx0" brushRef="#br0" timeOffset="127">29385 8566 7868,'-9'-17'-240,"0"-1"0,5-2 1,-3-4-1,0 0 125,-1 0 0,1-5 0,3 1 201,-1-3 0,-1-2 0,6 0 1,0 2-33,0 3 1,7-3 0,3 5 0,1-2 0,0 1 0,0 7 0,5-2 0,1 5-20,-1 6 1,1 2 0,-1 5-45,1-1 0,0-1 1,-1 6-15,1 0 0,-3 8 1,-1 4-1,-4 7 12,-1 3 1,3 7-1,-4-1 1,0 5 4,1 5 0,-3 3 0,-3 5 0,2-2 4,1 2 0,1 2 0,-6 3 0,0 2 2,0 2 0,0 1 0,0-5 0,0 0 1,0-1 0,0 7 1,2-11-1,1-2 3,3-2 0,1 2 0,-3-5 1,1-2-19,-1-2 0,3-4 0,1-2 1,1-3-5,4-2 0,0-2 1,0-7-1,-2-4 29,1-6 1,-2 3-1,1-3 1,1-1 40,3-2 0,-4-4 1,0-2-1,2-3-10,2-2 0,-1-3 0,-1-6 0,-2-2-25,2-2 1,-4-6 0,1 4 0,-1-1-65,0-5 0,-5 5 0,1-3 1,-3-1 25,-2-3 1,0 1-1,-2 2 1,-2 3-98,-1 2 1,-8-3-1,2 3 1,-2 0 86,2 0 0,-4 0 1,4 4-1,-3-2 4,-3 2 1,1 1 0,-1 3 0,1 1 17,-1 4 1,1-4 0,-1 4 0,2-4 21,4-1 1,-2 5-1,6 2 1,0 0 13,-1-1 1,3-1-73,5-5 1,0 5-1,0 0 34,0-2 1,7 4 0,4 0-1,4-1 7,1 1 1,1 4 0,0-5-1,1 1 27,4 0 1,-4 4 0,6-6-1,-2 0 6,0 1 1,2 1-1,-4 5 1,2-1-5,-1 1 1,-3 2 15,-1 2 19,-1 0 1,-7 2-16,-3 4 0,1-3 0,-1 8 9,-3 2 1,-1-3 0,-2 1-5,0 1 0,0 3 1,0 2 84,0-1 0,0 1 85,0-1 1,2 1-293,4-1 1,3-5 0,7-1-189,1-3 1,-1-2 0,1-5-196,-1 0 0,1-1 455,-1-5 0,1-10 0,0-10 0</inkml:trace>
  <inkml:trace contextRef="#ctx0" brushRef="#br0" timeOffset="128">29881 8152 7389,'-16'0'-514,"-1"0"0,3 2 10,3 4 504,3-4 0,8 5 0,0-7 0</inkml:trace>
  <inkml:trace contextRef="#ctx0" brushRef="#br0" timeOffset="129">30212 7855 7854,'9'-8'-453,"-1"7"1,-7-7 617,5 8 0,-4 2-167,3 4 1,-3 3 0,0 7-1,2 1 97,1-1 1,1 8 0,-6 2 0,2 2-24,3-1 0,-1-1 0,5 3 0,0-1-4,0 1 0,-3 1 0,5-1 0,0-3-136,-2-2 1,4 3 0,-6-5 0,2 0-119,4 2 1,-4-5 0,1 3 0,-1-6-300,0-5 1,-3 4 484,5-4 0,-8-4 0,5 1 0</inkml:trace>
  <inkml:trace contextRef="#ctx0" brushRef="#br0" timeOffset="130">30526 7772 7854,'9'0'-454,"1"2"1,-7 3 529,3 7 1,1 4 0,-3 4 0,1 2-1,-1-1 0,3 4 1,1 3-1,-1 1-42,0-1 0,1 3 0,-5-5 1,5 1-38,1 1 0,-3-8 0,3 4 0,-2-2-99,-3 0 1,3 2-1,-1-4 1,-3 2-33,-1-2 1,-2-7 0,0-2-1,0 2-139,0 2 0,0-4 172,0 0 0,-2-7 0,-3 1 101,-6-3 0,-4-2 0,-1 0 0</inkml:trace>
  <inkml:trace contextRef="#ctx0" brushRef="#br0" timeOffset="131">30262 8202 7854,'-9'0'-465,"1"-2"149,8-3 1,2-3 0,4-3 322,5 6 0,-2-3 0,2 3 75,2 1 0,1-3 1,3 0-47,-1-3 1,1 7 0,1-5-1,3 3-16,1-1 1,0-1 0,-4 3 0,2-3 6,2-2 1,8 3-1,-5-3 1,3 2 0,-1 3 1,-4-3 0,2 1 0,1 1-19,0-3 1,-4 7 0,3-7 0,-1 3 7,-3-1 0,2-1 1,1 3-1,0-1-87,0 1 1,-2-3 0,-5 1 0,-1 2 34,1 3 1,-6-5 0,0 1 25,2 1 0,-4 2 8,2 2-41,-7 0 4,3 0 1,-7 2 51,0 3 1,0-1 0,-2 7 61,-3 2 1,1 2-1,-5 1-22,1 1 1,-3-1 0,6 1 0,-1-3 52,-1-2 1,5 8 0,-3-4-45,3 3 0,2-1 1,0-1 2,0-1 0,0 1 0,2-3-45,3-3 1,4 2 0,8-5 19,-1 1 0,-5-6 0,0 3-224,2-4 0,2-2 0,2-2 0,-1-4-166,1-5 0,-6 2 0,0-4 348,2-5 0,1-6 0,3-9 0</inkml:trace>
  <inkml:trace contextRef="#ctx0" brushRef="#br0" timeOffset="132">31039 7739 7171,'-9'-7'-268,"1"5"1,16-13 0,1 6 0</inkml:trace>
  <inkml:trace contextRef="#ctx0" brushRef="#br0" timeOffset="133">31287 8020 6505,'-7'-9'440,"5"-6"-411,-4 4 1,4 2 0,2-2-43,0-2 1,0 4-1,2-2 1,2-2-74,1-2 1,8 4-1,-2 0 67,4-1 1,2 2 0,-1 1 0,1 2 17,-1 3 1,1-3 0,-1 1 0,1 3 28,-1 1 1,-5 2-1,0 0 1,2 2 12,2 3 0,-4-1 0,0 5 0,0 0-8,-2 0 1,6 2 0,-6 6-23,0-1 1,4 1 0,-6 0-114,3-1 0,-7 1 1,3-1-18,-4 1 1,-2-6 80,0 0 1,0-6 91,0 6 0,-2-7 45,-4 1 0,-1-5 0,-6-3-55,2-3 0,7-1 1,-3 3-1,2-3 42,-1-2 1,1-2-1,5-6-43,0 1 1,0-1 0,0 1 0,0-1-6,0 0 0,1 1 0,3-1 0,3 1-4,3-1 1,1 1 0,3-1-1,-1 3-4,-2 2 0,0 0 0,6 6 0,-3 1-3,-2-3 0,2 6 0,-3-3 0,4 3-23,1 2 0,1 0 1,0 0-67,-1 0 1,1 6-1,-3 1 1,-1 2-16,-2 4 0,-7 2 0,1 3 0,-1 2-19,2 2 1,-5 0 0,5-5 0,-4-1 13,-2 1 1,0-6 0,0 0-1,2 0-141,3-2 1,-1 4 0,5-6 222,-2 3 0,-1-7 0,1 5 0,2-8 0</inkml:trace>
  <inkml:trace contextRef="#ctx0" brushRef="#br0" timeOffset="134">32163 7756 7854,'10'-8'0,"-5"-3"-59,-3-3 0,-2-3 1,0 0 249,0 1 0,0-1 0,0 1-494,0-1 0,-7 6 190,-4 0 0,-4 8 0,-2-3 0,3 2 143,3-1 0,-4 3 0,4-3 0,-4 3-20,-1 2 1,5 2 0,0 1 0,-2 5-17,-2 1 0,4-4 1,2 6-1,0 2-62,-1 2 1,7 3 62,-3 4 0,4 2 1,2 4-72,0-6 0,0-4 0,2-1 54,4-1 1,-3-7 0,8-1 112,2-1 1,2-5 0,2 3-57,-1-3 0,1-2 0,-1 0 0,1-2 18,-1-3 1,-5-2 0,0-6 0,2 2-15,2-2 0,-4-2 0,0-1 1,0-1-22,-2 1 0,6-1 0,-6 0 0,2 3 13,0 3 1,-7-4 0,3 6 122,0 0-115,-5-6 1,7 13-16,-3-3 1,-4 10-1,3 6-100,-3 4 0,4 7 0,-1 2 1,-1 0 82,-2 0 1,3 5-1,1 0 1,-1 6 20,3 4 1,-7 5 0,5-4 0,-4 1 44,-2-1 1,0 4 0,0-3-1,0-1-26,0 1 1,-6-3 0,-3-5 0,-4 0-156,-5 0 1,-8 0 0,0 1 0,-5-3 13,-9-4 94,-6 5 0,-19-7 0,-2 8 0</inkml:trace>
  <inkml:trace contextRef="#ctx0" brushRef="#br0" timeOffset="135">3555 1422 7050,'-7'-9'44,"3"2"-31,-7 7 0,6-2 1,-6-2 27,-2-1 0,4-6-34,-2 5 0,0-1 0,-6 3-43,1-1 0,-1-1 1,1 6-1,-1 0-6,0 0 0,-1 2 1,-2 2-1,-4 3-49,-2 2 1,4 0 0,-4 4 0,1-2 85,-1 2 0,-2-4 0,-3 2 1,2 0 0,1-2 1,3 6 0,-5-4 0,3 4 28,-3 1 1,4 1 0,-1-1-1,-2 1-15,-3-1 1,-1 3-1,0 1 1,0 2-20,0-2 1,0 4 0,0 0-1,0 2-6,0 3 1,0-3-1,0 0 1,-1-1 8,1 1 1,2 2 0,0 5 0,2-2-1,-1-3 0,-7 5 1,6-2-1,-6 6 19,1-1 1,1 1-1,0 2 1,-4 5 9,-5 4 1,2 1 0,-2 1 0,0-1-5,1 1 0,-4 5 0,3 2 0,-2 2-8,2 3 1,-4 3 0,5-1 0,-1-2 7,0-1 0,0 3 0,-4 6 0,3-2-6,0 2 1,3 5 0,-4-1 0,2 1-16,-2 4 0,23-37 0,0 1 0,0-1 1,0 0-1,-21 41-30,21-40 1,0 0-1,-19 40 1,20-38 0,0 0-1,0-1 1,0 0 44,1 0 1,0 0 0,-1 3 0,1 0 0,3-2 0,0 0 0,-2 0 0,1 0 29,0 0 0,1 0 0,0 5 1,1 1-1,1-1 0,-1-1 1,1 2-1,-1-1-14,0 1 0,1 0 0,2-2 0,1 1 1,-1 0-1,0 1 0,0-1 0,0 1-14,1-2 0,1 1 1,-2 5-1,2 0 1,2-3-1,0-1 1,-1 2-1,0 1-2,1-2 0,-1 1 0,0 1 0,-1 0 1,0 0-1,2 0 0,-1 1 0,1 1 5,1-1 0,0 0 0,-2-3 1,0 1-1,0 1 0,0 2 0,1 0 1,0 0 5,0 1 1,1 0-1,2 1 1,0 0-1,0-1 1,1 1-1,1-1 1,1 0-25,0-1 0,0-2 0,-1 0 0,-1-1 0,3-5 0,1 0 0,-6 40 0,-5-11 0,-5-7 0</inkml:trace>
  <inkml:trace contextRef="#ctx0" brushRef="#br0" timeOffset="136">66 7838 8182,'1'54'1,"0"1"0,2-3 0,-1 0 0,1 2 0,0 1 0,4 0 0,1 0 0,1 0 0,0 0 17,0-2 0,0-1 1,4 3-1,0 0 0,1-5 1,0 0-1,1 1 1,1 0-63,0 3 1,1-1 0,0-2 0,1-1 0,0 3 0,1 1 0,0-3 0,0 0 42,0-1 1,-1 0 0,2 1 0,0 1-1,1-5 1,-1-1 0,0 3 0,0 0-12,0 0 1,1 1-1,4 0 1,1-1-1,-1 1 1,0-1-1,0 1 1,1 0-4,0-1 1,0 1 0,-1-3 0,1-1-1,1 2 1,1-2 0,1 0 0,1 0 1,-1-3 1,1 0-1,2 5 1,0 0 0,-1-5-1,1 0 1,1 2 0,0 0 9,-1 0 0,2-1 1,4 1-1,-1 0 1,-4-2-1,0 0 1,2-1-1,0-1 8,2-1 0,0-1 0,0-2 1,1-1-1,3 3 0,1 1 1,-1 0-1,0-1-9,0-2 0,1 0 0,2 1 0,0 1 1,0-2-1,0 1 0,0 1 0,-1-1 4,-1 1 1,0-1-1,2-2 1,1-2 0,-1 2-1,2 0 1,-1-2-1,0 0-3,-1-1 0,2 0 0,1 2 0,1 0 0,-1-1 1,0 0-1,1-2 0,-1-2 6,0 0 1,0-1-1,4 2 1,1-1 0,-2-2-1,-1-1 1,2 0 0,-1-1 6,1 0 0,-1 0 0,3-1 1,-1-1-1,1 1 0,1 0 1,-1 0-1,0-1 4,0 1 0,1 0 0,2 0 0,0 0 0,-1-1 0,0-1 0,1 1 0,0-2 11,-1 1 0,0-2 1,2 1-1,0-1 1,-1 2-1,-1 0 1,1-2-1,0 0-11,-1-1 1,0 0 0,4 0 0,1-1-1,-2-2 1,0-1 0,1 1 0,0-1-18,-1 1 1,1-1 0,4 0 0,1-1 0,0 0 0,1 0 0,-2-2 0,0 0-57,0-1 0,-1-1 0,5 1 0,1-2 0,-1-1 0,0-1 0,1 0 0,0 1 12,-1-2 0,0 2 1,3 2-1,-1 0 1,-4 0-1,-1 0 0,0 0 1,1-2 39,0 1 0,0-1 1,2-1-1,0 0 1,1 1-1,0-1 1,-2-1-1,0 1 12,0-3 0,-1 1 0,2 1 1,0 0-1,-3-1 0,-1-1 1,1 2-1,0-1 33,0 0 0,-1-1 0,2 3 1,-1-1-1,-3-2 0,-1-1 1,0 1-1,0 1-4,-2 0 0,1-1 1,-1-2-1,0 0 0,-1 1 1,0 1-1,-2-1 1,0-1 14,-3-1 0,1 0 0,1-1 1,0 0-1,0-1 0,1 0 1,-1 0-1,0 0-9,-2 0 1,1 0 0,-1 0 0,0 0 0,-1-1 0,0 0 0,-3-1 0,1 0-11,0 0 0,-1-1 0,0-4 0,0 1 0,0 1 0,-1 1 0,43-7-20,-5 0 1,5 1-1,-11-3 1,-4 2-136,-5-1 1,0 4-1,-11 1 1,0 1-25,-4 1 0,-9-2 1,-4 3-1,-2-2 74,-3 3 0,-4 1 1,-5 0-1,-4-2-64,-1-1 0,-4-1 0,3 6 41,-4 0 0,-7 0 98,0 0 0,0-7 0,6-2 0</inkml:trace>
  <inkml:trace contextRef="#ctx0" brushRef="#br0" timeOffset="137">10649 12584 6546,'-7'9'-496,"5"6"544,-3-4 1,3-2-1,2 2 22,0 2 0,0-4-15,0 2 0,0-5 0,2 3-12,3-2 1,3 6-1,5-3 1,-4 1-23,-2 0 1,4 0 0,-4 5 0,3 1-22,2-1 1,-2 1 0,1-1 0,0 1 14,-2-1 1,6 1-1,-4-1 1,3 1-43,3 0 0,-1-1 0,1 1 1,-1-3 18,1-3 0,0 4 0,-1-4 0,1 4 5,-1 1 1,1-5 0,-1 0-1,1 2 2,-1 2 1,6-4 0,0 0 0,-1 0-5,-3-2 0,-2 6 1,1-6-1,0 2-4,-1 0 1,1-5 0,-1 3 0,-1 0 2,-4 0 0,4-3 1,-4 3 10,3-2 0,1 1 1,-2-5 0,-2 3 1,-7 1-5,1-1 0,2-3 78,-1 8 83,-1-7 0,-10 5-69,-1-3 1,-1-5-80,2 5 0,-3-2 0,-5-1 0,4 5-6,2 1 0,-6-4 0,2 6 0,-4 2-27,-1 2 1,-1 3 0,-1 4 0,-2 6 30,-2 3 0,-8 4 1,3 2-1,-5 3-54,-1 3 0,-7 14 0,-4 10 1,-6 9-61,23-34 1,-1 0-1,-1 4 1,-1 0-1,-3 7 1,-2 3-265,0 4 1,-1 1 0,-5-2 0,-1-1 0,-4 8-1,0-1 1</inkml:trace>
  <inkml:trace contextRef="#ctx0" brushRef="#br0" timeOffset="138">10815 12667 7849,'-17'0'-492,"6"5"198,0 1 0,2 1 1,-4-3 387,2 1-38,8 1-68,-5-6 1,3 2 0,-3 3 12,-1 6 1,5 4 0,-3 2 0,2-1 51,-1 1 1,-5 7 0,4 3 0,-1 4-38,1 2 0,-4 8 0,4 3 0,-1 2-35,1-2 0,0 9 0,3-3 1,-2 1-23,3 1 1,-1 3-1,0 2 1,-1 2-8,1 3 1,2-3-1,2 3 1,0 3 12,0-1 0,-2 6 1,-1-10-1,-3 5-26,3 1 0,-1 4 1,0-4-1,-1-7 61,1-6 0,0-11 0,-1-3 0,3-4 0,-5-2 0</inkml:trace>
  <inkml:trace contextRef="#ctx0" brushRef="#br0" timeOffset="139">10964 13097 6962,'0'16'-272,"-6"-5"0,1 0 0,1 2 385,2 2 0,0 2 0,-1-1 0,-3 2-34,2 5 1,1-3-1,-1 7 1,-1 3-103,1 1 1,2 8-1,2 1 1,-2 0 0,-3 1 0,3 10 0,-4-3 0,3 2 11,-3 1 1,4-3 10,-3 12 0,-4-6 0,-1 3 0</inkml:trace>
  <inkml:trace contextRef="#ctx0" brushRef="#br0" timeOffset="140">10765 13064 7098,'-11'0'-513,"0"0"837,8 0 1,-5 7-1,8 4 1,-2 4-336,-3 1 1,3 8 0,-4 4 0,3 5-36,-3 6 1,4-3-1,-3 7 1,3-1-132,2 0 0,0-5 1,0 3-1,0-1-662,0-1 839,0 1 0,-7 1 0,-2 3 0</inkml:trace>
  <inkml:trace contextRef="#ctx0" brushRef="#br0" timeOffset="141">10864 13163 7400,'0'18'-185,"-1"4"0,-3 6 187,-2 3 1,-6 2 0,2 2 0,-1 2 51,0 2 1,6-1 0,-4-7 0,-1-3-255,1-6 1,6 2 0,-3-2 0,4-2 199,2-1 0,-7-3 0,-2 1 0</inkml:trace>
  <inkml:trace contextRef="#ctx0" brushRef="#br0" timeOffset="142">11046 13196 7722,'-1'17'-130,"-5"-1"0,2 1 1,-5-1-1,0 1 15,0-1 1,0 6 0,-4 2 0,4 0 26,1 0 0,-5 4 0,2-5 0,-2 1 88,2 0 0,-11 6 0,4-5 0</inkml:trace>
  <inkml:trace contextRef="#ctx0" brushRef="#br0" timeOffset="143">11096 13262 7798,'-9'17'-290,"-4"-6"0,6 0 0,-1 2 96,1 1 0,-4 8 0,3 2 0,-1 0 119,-4 0 1,4 4-1,0-6 75,2-2 0,-13 6 0,1-1 0</inkml:trace>
  <inkml:trace contextRef="#ctx0" brushRef="#br0" timeOffset="144">11212 13180 7798,'-8'11'0,"-1"0"-354,0 1 0,-6 3 0,4 2 0,-2-1 39,2 1 1,-3 5 314,3 0 0,-11 7 0,-4-3 0</inkml:trace>
  <inkml:trace contextRef="#ctx0" brushRef="#br0" timeOffset="145">12254 12717 8791,'-10'-8'47,"5"8"1,3 8 0,2 10 0,0 2-129,0 2 0,0 15 1,0 2-1,0 6-70,0 5 0,2 0 0,1-1 0,3 1 1,0-2-3,1-4 0,-5 2 0,3-8 0,-1-1-337,1-2 1,-3-8 489,4 1 0,-4-8 0,-2 4 0</inkml:trace>
  <inkml:trace contextRef="#ctx0" brushRef="#br0" timeOffset="146">11807 12766 7865,'9'0'-10,"0"0"326,-3 0 0,-2 0 0,7 0-150,1 0 0,-2-2 1,1-1-1,3-3-171,7 2 0,-3-3 0,6 0 0,0-1-312,3 1 0,5-4 0,1 4 1,-2-1-323,-4 1 1,5-4 638,-5 5 0,-3-6 0,0 2 0</inkml:trace>
  <inkml:trace contextRef="#ctx0" brushRef="#br0" timeOffset="147">12369 12898 7083,'0'-16'-403,"2"5"499,4 0 1,3 0 200,7-6 1,1 3 0,-1 3 0,1 3-206,-1 1 0,1 5 0,0-3 1,-1 3-31,1 2 0,-1 0 0,1 0 1,-1 0-145,1 0 0,-1 2 0,1 3 1,-1 6-104,1 4 0,-1 3 0,1 2 1,0 2 98,-1-1 0,-5 2 0,-2 1 0,-1 0 49,-5 0 1,-1 4-1,-2-6 1,0-2 54,0-2 0,0-1 0,-2-1 61,-3 1 0,-3-6 0,-4-2 39,1-1 1,5-3 20,-5-5 1,6-2-1,-5-3 1,3-6-195,3-4 0,2-7 0,2-2 0,0-2-129,0-3 0,2-1 1,2 1-1,3 3-28,3 2 0,1-3 0,5 5 1,1 2 211,-1 1 0,1 5 0,-1 3 0,8-4 0,2 6 0</inkml:trace>
  <inkml:trace contextRef="#ctx0" brushRef="#br0" timeOffset="148">13229 12733 7860,'-5'-11'0,"-3"2"-142,-1 2 0,-2 1 0,-5 6 338,-1 0 0,0 0 1,1 0-148,-1 0 0,3 7 0,1 4 0,2 4-133,-2 2 0,-2-1 0,1 3 0,1 1-3,2 2 0,5 5 1,-3-5-1,2 0 19,3 2 0,2-5 0,2 3-71,0-4 1,2-1 104,3-1 1,3-5-1,5-2 5,-2-1 0,0-3 1,5-5-24,1 0 1,-1-7 0,1-4 0,-1-4 80,1-1 0,-1-6 0,1-2 0,0 0-19,-1 0 1,-1-4 0,-2 5-1,-4-1 103,-2 0 1,1 2 0,-5 5-1,3 1 201,-3-1 1,-1 1 41,-2-1-380,0 8 0,0 3-50,0 12 1,0 3 0,0 9-1,0 3 25,0 1 0,2 0 1,2-6-1,1 1 25,-1-1 1,3 1-1,1-1-99,1 1 0,2-1-34,5 1 0,1-8 1,-1-3-78,1-4 1,0-4-1,-1-4 234,1-5 0,6-4 0,3-1 0</inkml:trace>
  <inkml:trace contextRef="#ctx0" brushRef="#br0" timeOffset="149">13593 12650 7858,'0'17'212,"0"-6"-23,0 0 1,0-6 0,0 7-103,0 0 1,0 3 0,0 2 0,0-1-202,0 1 0,0-1 0,0 1 0,2-1-147,3 1 0,-3-6 1,6 0-885,-1 2 1145,2 1 0,8 3 0,-1 0 0</inkml:trace>
  <inkml:trace contextRef="#ctx0" brushRef="#br0" timeOffset="150">13593 12551 7642,'0'-16'0,"0"-1"-1621,0 1 1621,0-1 0,2 8 0,3 3 0,5 12 0,6 3 0</inkml:trace>
  <inkml:trace contextRef="#ctx0" brushRef="#br0" timeOffset="151">13891 12650 7350,'0'-9'154,"0"2"0,5 9 0,2 3-95,3 6 1,-1 4-1,4 1 1,-2 3-79,2 3 1,-4-4 0,0 4 0,0-3-124,0-3 1,-3 1 0,3-1 12,-2 1 0,1-2-576,-3-4 650,-3-4 1,5-9 0,-7-5 79,0-10 0,6 1 0,-1-8 0,1 2-12,1 0 1,-3-8-1,7 5 1,0-1 51,-2 4 1,6-2 0,-4 2 0,4 2 200,1 1 0,1 3 1,-1 1-125,1 4 0,-6 4 1,0 7-1,2 0-116,1 0 0,3 7 1,-2 4-1,-2 4-1,-2 1 0,0 6 0,5 0 0,1-1-873,-1-3 0,1-2 848,-1 1 0,1 0 0,-1-1 0</inkml:trace>
  <inkml:trace contextRef="#ctx0" brushRef="#br0" timeOffset="152">15048 12320 7775,'0'-11'-292,"0"0"508,0 7 1,0-2 0,0 12 0,0 5-199,0 4 0,0 1 1,0 1-1,0-1-45,0 1 1,0 5-1,2 0 1,2-2-1,1-2 1,3-1-1,-5 0 20,3-1 1,7-1 17,-2-4 0,3 2-145,3-8 0,-1 1 1,1-8 95,-1-4 1,-1-3 0,-2-7 0,-4-1 30,-1 1 0,3 5 0,-6 0 0,-1-2 25,-2-2 1,-1 4 0,3 0 9,2-2 1,-1 4-117,-5-2 15,0 7 67,0-3 0,0 14 1,0 4 66,0 4 1,0-4-1,2 0-55,4 2 1,1-4 0,6 0 7,-2-1 0,0-1 1,5-3-58,1 1 0,-6 1 0,0-8 0,2-2 45,1-1 1,-3-3 0,0 3 0,2-6 44,2-4 0,2-2 1,-3 1-1,-1-1 49,-2 1 1,-7-1 0,3 1-1,-1-1-21,-1 1 1,1 5 0,-6 0 0,0-2-102,0-2 1,-2 4 0,-4 2-199,-5 1 0,2-3 0,-2 6-349,-2 1 0,4 2 573,-2 2 0,0 8 0,-5 1 0</inkml:trace>
  <inkml:trace contextRef="#ctx0" brushRef="#br0" timeOffset="153">15759 12204 7927,'0'-9'931,"-2"1"-1010,-3 8 1,1 8 0,-5 3 0,2 3 171,3 3 1,-3 1-189,1 4 0,1 2 0,5 4-97,0-6 1,0-9-1,1-2-35,5 2 0,-2-6 1,7-1-230,2-5 0,1-2 456,3-5 0,-1-3 0,1-8 0</inkml:trace>
  <inkml:trace contextRef="#ctx0" brushRef="#br0" timeOffset="154">15809 11939 7580,'-26'-2'0,"4"-1"61,4-3 0,3-1 0,2 3-505,2-1-615,7-1 1059,4 6 0,10 8 0,6 1 0</inkml:trace>
  <inkml:trace contextRef="#ctx0" brushRef="#br0" timeOffset="155">15991 11939 6714,'0'17'315,"2"-1"1,1 1-223,3-1 0,1 7 0,-3 0 0,1 1-136,-1 0 0,3 4 0,-1-6 1,-2-2-377,-3-2 1,5 4 418,-1 0 0,8 1 0,-4-7 0</inkml:trace>
  <inkml:trace contextRef="#ctx0" brushRef="#br0" timeOffset="156">15875 12154 7811,'17'-5'-136,"-1"-1"1,1-1-1,1 3 1,4-1-63,6 1 1,-3 0-1,3 1 1,1-5 172,3-1 1,-5 6 0,1-5 0,-1 1-9,-1-4 1,3 2 0,-7-2-1,-1-2 72,-3-2 0,-2-2 1,1 1 37,0-1 0,-1-3 1,-1 2-1,-4 3 260,-6 0 1,-3 1 99,-2-3-51,0 1-359,0 6 1,0 10-1,-2 11 1,-1 6-153,-3 5 0,1-4 0,5 6 1,0-2 25,0 0 0,5 6 0,1-6 0,-3-2-28,-1-1 0,4-3 0,-1 1 0,1-3-182,1-3 244,-5 4 0,13-13 134,-4 3 0,3-10 0,1-6 0,-2-4 138,-2-1 0,0-1 0,5-1 0,1-1 33,0 3 0,-1-8 0,2 11 0,3 0-139,1-1 0,2 4 0,-4 1 0,4 2-91,1 3 0,-4 2 0,3 4 0,-2 4-133,0 5 1,5 3 0,-3 5 0,0-1-134,0-1 0,0 7 0,-4-12 0,4 1-512,2 2 768,-6 0 0,11-6 0,-5-2 0</inkml:trace>
  <inkml:trace contextRef="#ctx0" brushRef="#br0" timeOffset="157">17694 11824 6984,'-9'-8'1058,"0"-1"-86,3-8-657,4 8 1,-3-4-429,10 8 0,4-1 1,8 6 113,0 0 0,5 8 1,0 3-1,-2 3-163,-2 3 0,-3 5 0,-2 0 0,-2-2-114,2-1 1,-6 3 0,0 0-1,-1-2-77,-1-2 1,1-1 233,-6-1 0,0-5 199,0 1 0,-2-11 7,-3-1 0,3-1 1,-4-11-1,4 0-39,2-3 1,-1-3-1,-3-3 1,-2-1-18,3 2 0,3-4 1,3 2-1,5 2-20,1 2 0,2 1 0,5 2 0,1 4-20,0 6 1,1 3-1,2 2 1,2 0-5,-2 0 1,4 7 0,-2 6 0,-1 6-59,-3 3 1,-2 1 0,1-2 0,-2 3-64,-4 1 1,2-4 0,-8 1 0,-1-4 23,-2-2 0,3 1 91,1 0 0,-3-8-13,-8-4 0,3-5 0,-4-5 0,5-6 228,1-4 0,-6-2 0,1 1 1,1-2-138,2-4 1,2 3 0,2-5 0,2 2 59,1 0 1,6-5 0,-4 5-1,1 1 63,-1 3 1,6 3-1,-4 2 1,2 4-21,0 2 1,0 1-1,6 6-149,-1 0 1,-1 2 0,-2 4 0,-2 5-123,2 3 0,-4 3 1,2-1-1,0 1-46,-2 0 1,0-1 0,-5 1 0,3-1 38,3 1 1,-5-6 115,6 0 0,0 0 0,6 5 0</inkml:trace>
  <inkml:trace contextRef="#ctx0" brushRef="#br0" timeOffset="158">18769 11724 7623,'-11'0'-131,"0"2"133,-2 4 1,0 3 0,0 9 0,4 2-50,2 3 0,-4-1 0,5-6 0,1 1-40,-3-1 1,6 1 0,-3-1 87,3 1 0,9-8 0,4-2 1,4-1-18,2-1 0,-1 1 0,3-6 0,1-2 6,2-3 1,7 1 0,-1-7 0,1-2 39,-1-2 0,1-1 0,-7-1 1,-2 1-26,-1-1 1,-3 1 0,-1-1 0,-4 0 207,-5 1 0,-5-6 0,-1 0 0,-1 2-107,-5 1 1,2 5-1,-8 1 1,-5 2-115,-3-2 0,-10 5 1,5 3-1,-3 3-325,1 2 0,-1 2 0,-3 3 0,1 5-476,3-1 809,7 6 0,-4-6 0,7 7 0</inkml:trace>
  <inkml:trace contextRef="#ctx0" brushRef="#br0" timeOffset="159">19166 11658 7570,'16'-5'0,"1"-3"0,-1-1-67,1-4 1,-1 4 303,1-2 0,0 7-132,-1-1 1,-1 10 0,-4 6 0,-4 4-194,0 2 0,-3-1 1,5 1-1,-1-1-103,-5 1 0,1 1 0,0 2-60,1 2 1,1 0 0,-6-5-161,0 0 479,0-8 0,-2-2 0,-4-9-45,-5-3 1,2-4-1,-2-8 1,0 0 115,2 1 0,-4-1 1,8 1-1,-1-1-57,-1 1 1,5-1 0,-4-1-1,5-2-74,1-2 0,1 0 0,5 5-44,5 1 0,4 4 0,1 3 0,1 2-42,-1 3 0,3 2 0,1 2 1,2 0 35,-2 0 0,-2 0 0,-1 0 0,1 2 18,4 4 1,-3-4 0,3 3 0,-4-3 166,-1-2 1,5 0 0,2 0 0,0 0-76,-1 0 1,1 0-1,-3 0 1,1 0-2,-2 0 0,4-7 0,-2-4-111,-2-4 1,-2-2 0,-3 1-32,-4-1 0,-4 1 40,-7-1 0,-1 3 31,-5 3 1,-3 3-1,-8 8 11,1 0 1,-1 2 0,1 4 0,-1 5 2,1 3 1,1 3 0,2 1 0,4 2 30,2 2 0,-5 2 1,7-4-1,1 3-10,2-3 0,4 4 0,4-2 1,5-2-1,4-2 1,1-1 0,2-2 0,3-3-182,1-1 0,7-7 150,-1 2 0,10 3 0,5 0 0</inkml:trace>
  <inkml:trace contextRef="#ctx0" brushRef="#br0" timeOffset="160">20902 11344 7871,'-16'-7'-564,"-1"-1"555,0-3 1,6 2-1,0 5 1,-1-1 290,-3 1 0,-2 4-316,1 6 1,-3 3 0,-1 7 0,-2 1 49,2 0 1,2 5 0,3 0 0,2 0 28,2 2 0,5-6 0,-3 4 0,2-4 6,3-1 0,2-1-47,2 1 0,2-2 1,4-4-1,5-6-25,4-3 0,1-2 1,2 0-1,3 0-165,1 0 1,7-7-1,-3-4 1,1-4 24,1-2 161,-1 1 0,7-8 0,-1-2 0</inkml:trace>
  <inkml:trace contextRef="#ctx0" brushRef="#br0" timeOffset="161">20902 10848 7783,'0'-9'-43,"0"3"1,0 14 0,0 8 1,0 2 0,0 8 0,0 0 148,0 0 1,0 1-1,2 8 1,2 2-118,1 1 1,2 1 0,-3-6 0,3 0-96,3 0 1,-5-5-1,4-1 1,1 1-67,-1-2 0,-4 3 0,6-7 0,2 0-375,2 2 546,-6-6 0,13 14 0,-4-7 0</inkml:trace>
  <inkml:trace contextRef="#ctx0" brushRef="#br0" timeOffset="162">21464 11327 7855,'10'-16'-922,"-5"-1"985,-3 1 0,-2 5 1,-2 2-1,-2-1 174,-1 1 0,-3 4 1,3-4-219,-6 1 0,2-3 0,-2 6-29,-2 1 1,4 2 0,-2 2 0,0 2 15,1 4 1,-4 1-1,5 6 1,-2-2-7,0 2 0,7 1 1,-4 3-1,3-1-125,-1 1 0,1-6 0,5 0-30,0 2 0,0-4 0,2 0 130,3-1 1,-1-3-11,7-5 1,0-5 0,6-3 0,-3-1 85,-3-4 1,4-2 0,-4-1 24,4-1 0,-4 3 0,-2 1 136,-2 2 0,4 5-148,-5-5 1,7 8-100,-2-3 1,-2 12 0,2 3 0,0 2-27,-2 0 1,6-2-1,-6 4 1,2-4-153,0-2 0,0 4 1,6-5-1,-3-1 213,-3 3 0,11-6 0,-3 5 0</inkml:trace>
  <inkml:trace contextRef="#ctx0" brushRef="#br0" timeOffset="163">21729 10716 7855,'9'0'150,"-2"1"-307,-7 5 1,0-1 0,2 10 0,2 5 128,1 4 0,1 4 0,-6 5 0,0-2 88,0-3 0,5 7 1,1-6-1,-2-1-69,-2-3 0,-2 3 0,1-4 0,3 0-64,2 0 1,1-1 0,-3-2-1,3-1-349,2-5 1,-3 1 421,5-5 0,-8 4 0,5 1 0</inkml:trace>
  <inkml:trace contextRef="#ctx0" brushRef="#br0" timeOffset="164">21613 11113 7748,'2'7'-96,"4"-7"0,5-6 0,9-7 0,4 4-67,1 2 0,3-4 1,5 5-1,0 1-465,0-2 628,0 5 0,0-13 0,0 6 0</inkml:trace>
  <inkml:trace contextRef="#ctx0" brushRef="#br0" timeOffset="165">22060 10964 7750,'0'-17'-82,"7"6"1,4 2 0,4 2 14,1 3 1,1 2-1,-1 0 1,1-1 100,-1-3 0,-5 1 1,0 5-1,2 0-18,2 0 1,-4 5 0,0 2 0,0 3-79,-2 2 0,6-2 0,-6 1 0,2 2 14,0 1 1,-5 3-1,3-1 1,-2 1-73,-3-1 1,-2 6 0,-2 0 0,0-1 58,0-3 0,-2-1 0,-4-1 0,-5 1 41,-3-1 0,-3-1 1,1-4-1,-1-4 73,1 1 1,-1-7 0,0 5-1,1-2-22,-1 1 0,1-3 0,-1 3 106,1-3 0,1-4-3,4-3 0,4-4 1,7-8-102,0 1 1,0 5 0,0 0 0,2-2 1,3-2 0,4-1 0,8-1-8,-1 0 1,-5 8-1,0 4 1,0 1 167,-1-1 1,4 3-145,-3-4 1,-2 4 0,1 4 0,-1 2 61,0 1 0,0 8 0,4-2 0,-2 2-72,2-2 1,0 4-1,0-4 1,-2 4-140,2 1 1,1 1 0,1-1 0,0-1-222,1-4 0,-3 4 0,11-4 319,0 3 0,2-4 0,7-3 0</inkml:trace>
  <inkml:trace contextRef="#ctx0" brushRef="#br0" timeOffset="166">21216 12088 7821,'-9'-16'-1416,"2"5"1118,7 0 514,0 7-185,0-11 1,0 12 385,0-9-259,0 9-175,0-5-11,0 8 11,0 0 0,0 8 34,0 3 0,0-2 1,2 0 3,3-1 0,-3 4 1,5-2-1,-1 1-13,-1 0 0,6-6 0,-3 4 0,-1 1-9,0-1 1,6 0 0,-4 4-1,2-2 7,0 2 0,0-4 0,6 0 0,0 0-19,-1 0 1,6 1 0,2 2 0,2-2 41,3-3 1,-3 4 0,1-4-1,3 1-25,1-1 0,2 4 0,0-4 1,2 1-5,4-1 1,-4 4 0,5-5 0,-1-1-6,-1 3 0,1-5 1,-4 6-1,1-1-2,3-5 0,0 5 0,-4-1 0,1 0-5,3 1 1,-1-1 0,-4-3 0,-1 1 36,0-1 1,0 0 0,0-1 0,0 3 41,0-2 1,0 3 0,0-2 0,0-1-50,0-2 1,6 3 0,-1 1 0,-1-2-4,-2-3 1,-2 1 0,0 2 0,0 2 53,0-3 1,0-1 0,1-2 0,-1 0-3,0 0 1,0 0 0,0-2 0,0-1-31,0-3 0,0 0 1,0 6-1,-2 0-24,-3 0 1,1 0 0,-5 0-1,0 0-161,0 0 1,4 0-1,-5 0 1,1 0 8,0 0 1,-2 0 0,-5 0 0,-1 0-130,1 0 1,-6 0 0,0 0 267,2 0 0,1-7 0,3-2 0</inkml:trace>
  <inkml:trace contextRef="#ctx0" brushRef="#br0" timeOffset="167">23515 12105 7813,'11'5'-55,"0"1"1,-6 5 0,5-4 0,-1 0 173,0 1 0,-4 5 0,7-2 0,-1 3-180,-2 3 1,4 1-1,-6 4 1,0 4-106,1 0 0,-3 5 1,-5-3-1,0 3 166,0 2 0,-15 7 0,-3 3 0</inkml:trace>
  <inkml:trace contextRef="#ctx0" brushRef="#br0" timeOffset="168">24805 11824 6716,'0'-10'1659,"0"3"-1790,0 7 0,2 2 0,3 3 7,6 6 1,2 4-1,0 0 1,-2-2-295,2-2 1,-4 0 0,2 5 417,2 1 0,-6-8 0,8 6 0,-6-6 0</inkml:trace>
  <inkml:trace contextRef="#ctx0" brushRef="#br0" timeOffset="169">25003 11840 7919,'-11'0'197,"0"0"0,9 0 0,2 2 0,9 3-408,6 6 1,-4 4 0,0 2 0,2-1-209,2 1 1,-1-1 0,-1 1 418,-2-1 0,8 1 0,6-1 0</inkml:trace>
  <inkml:trace contextRef="#ctx0" brushRef="#br0" timeOffset="170">25632 12055 8844,'5'17'-175,"1"-1"1,-1 3 0,-3 1 0,2 2 3,1-2 0,1 4 0,-6 0 0,0 0 23,0 0 1,0-1 0,0-2 0,0 1-656,0-2 803,0-2 0,-8-1 0,-1-1 0</inkml:trace>
  <inkml:trace contextRef="#ctx0" brushRef="#br0" timeOffset="171">25549 12121 7115,'0'-22'0,"2"0"-109,3 2 1,-1 2 0,5 1 0,0 0 201,0 1 1,2 1 0,8 2 0,1 2-34,2-2 0,2 4 0,-4 0 0,4 2 16,2 3 0,-6-3 0,4 1 0,-2 3-31,0 1 0,0 2 0,-5 2 1,-3 3-53,-3 6 1,4-2-1,-4 2 1,2 2-14,-2 2 0,2 3 0,-6 2 0,0 2 3,1-1 0,-1-3 0,-3-1 0,1-1 9,-1 1 1,-2-1-1,-2 1 33,0-1 0,-6 1 1,-1-1-1,-2-1-10,-4-4 1,4 4 0,-2-4-1,-2 2-44,-2-2 0,-7 3 0,0-3 0,0 4-28,-2 2 0,6-6 0,-6 0 0,2 0-125,0-2 1,0 6 0,5-6-150,1 0 1,5 4 330,0-8 0,7 1 0,-3-6 0</inkml:trace>
  <inkml:trace contextRef="#ctx0" brushRef="#br0" timeOffset="172">26376 12055 7459,'0'-16'-651,"0"-1"681,0 0 0,-6 6 1,-1 2 34,-2 2 1,3 1 0,-5 6-77,-2 0 1,4 8-1,-2 3 10,-2 3 0,0 3 1,0-2-1,2-2 82,-1-2 1,2 0-1,1 5-34,2 1 1,1-1 24,6 1-24,0-1 0,2-1-13,4-4 0,3-5 0,7-12-36,1-5 0,-1-4 0,1 1 0,0 1 19,-1 2 0,-1 0 0,-2-4 0,-4 2 125,-2 2 0,4 6-35,-5-6 1,7 7-117,-2-2 1,-2 5 0,0 2 11,-2 5 0,6 3 0,-4 8 0,2-3-34,0-3 0,-1 4 0,2-6 1,-1 0-360,2-3 0,2 1 0,2-1 389,-1-3 0,8-1 0,2-2 0</inkml:trace>
  <inkml:trace contextRef="#ctx0" brushRef="#br0" timeOffset="173">26607 11509 7436,'9'8'-302,"-3"5"0,-4 5 508,-2 4 0,0 7 0,2-1 0,1 3-104,3 2 1,1 0 0,-3 0 0,3 0-7,2 1 1,-3-7 0,3-1-1,0 0-164,0-1 0,-3-4 1,3 1-1,-2-4-271,-3-2 0,3 1 0,-1 0-208,-2-1 1,-3-5 546,-1 0 0,0-7 0,0 3 0</inkml:trace>
  <inkml:trace contextRef="#ctx0" brushRef="#br0" timeOffset="174">26591 11906 7577,'-17'0'424,"8"0"0,3 0 1,12 0-1,7 0-578,7 0 1,4-2-1,5-1 1,-1-5-191,1-1 1,2 6 0,3-5-1,-1 3 344,0-1 0,0-7 0,0 4 0</inkml:trace>
  <inkml:trace contextRef="#ctx0" brushRef="#br0" timeOffset="175">27120 11840 7840,'16'0'-1250,"-5"0"973,0 0 1,-5 0 353,5 0 0,-7-2 296,1-3-7,-3 3-285,-2-13 0,-2 8-56,-3-4 1,3-4-5,-4 4 0,4 2 87,2-2 0,0 5 1,2-5 13,4-1 1,-3 2 0,8 1-67,2 2 1,2-4 0,2 5-1,-1 1-30,1-3 1,-1 7-1,1-5 1,1 4-23,4 2 1,-4 0 0,5 0-32,-5 0 0,-2 8 1,1 3-1,-2 3 7,-4 3 1,2-1 0,-6 1 0,0-1-40,1 1 0,3-1 1,-6 1-1,-1 1-59,-2 4 1,-2-3-1,0 3 1,-2-4 66,-4-1 1,-3-1 0,-9 1 0,-2-2-115,-3-4 0,-4 1 0,3-4 1,-2-1 80,-3 0 0,-2-1 0,-1-6 0,3 0 117,1 0 0,6 0 0,-3 0 1,1-2 134,4-3 0,7 1 0,4-7 39,1-2 1,3-2 0,7 1-149,3 3 1,4-4-1,8 6 1,1 0-3,4 3 0,-3 2 0,4 1 0,0-3 3,-1 3 1,5 1 0,-5 2 0,-2 0-71,-1 0 0,3 5 0,0 3 0,-2-1-97,-2 0 0,-1 1 0,0-5 0,-3 5-157,-3 1 1,4-4 0,-4 5 120,4-3 0,-4-2 143,0-5 0,0 8 0,5 1 0</inkml:trace>
  <inkml:trace contextRef="#ctx0" brushRef="#br0" timeOffset="176">28525 11675 7786,'-11'0'-678,"0"0"1,6 0 898,-6 0 0,7-2-11,-1-4 1,3 3-136,2-8-1,0 5-28,0-5 1,0 0 9,0-5 1,7 6 0,4 5 0,4 1 11,1-1 0,3 3 0,1-4 1,4 3-37,2-3 0,-4 4 0,5-3 0,1 3-41,-3 2 0,7 2 0,-7 3 1,1 5-108,-4-1 0,-3 5 0,-3-4 0,-1 1-9,-4 0 1,-2 0 0,-5 5 0,1 1 41,-1-1 1,-2-5 0,-4 0 0,-4 0 10,-5-1 1,-3 2 0,-3-6-1,1-2 190,-1-3 1,-5-1 0,0 0-1,2 0 41,1 0 0,8 0 0,0 0 0,0-1 60,2-5 0,2 2 0,7-7 37,0-1 0,2-3 1,3-2-421,6 1 0,6-6 0,3 0 0,4 0-267,1-2 1,9 5 430,4-3 0,8-3 0,-4-1 0</inkml:trace>
  <inkml:trace contextRef="#ctx0" brushRef="#br0" timeOffset="177">29088 11576 7786,'1'9'0,"5"-4"-145,5-3 0,4-4 0,1-1 55,1-3 0,-1-1 0,1 3 0,-1-2 28,1 3 1,-6-5 0,0 1 56,2-2 1,-6 3 0,-1-5-11,-4-1 1,-2 2-22,0-1 0,-2 2 0,-4-4-4,-5 2 0,-4 8 1,-1-3-1,-1 4 50,1 2 1,-1 2 0,1 2 0,-1 3 161,1 2 0,-1 2 1,2 6-15,4-1 1,2 1 0,6-1 45,-3 1 1,1 0 0,6-1-75,5 1 0,-2-3 1,5-1-1,0-4-146,0-1 0,2-3 0,8-3 1,1 2-167,2 1 1,5 1 0,-3-8 0,0-2 126,0-1 0,4-8 55,-6 2 0,14-4 0,-1-1 0</inkml:trace>
  <inkml:trace contextRef="#ctx0" brushRef="#br0" timeOffset="178">29501 10931 7727,'0'16'-64,"0"1"206,0-1 0,0 6 0,0 2 1,0 0-145,0 0 1,6 5-1,-1-3 1,1 2 68,1-1 1,-3-1 0,7 3 0,0-3-150,-2-2 1,4 5-1,-6-3 1,2 0-267,4-4 1,2 2 0,-1-2 0,-1-2-12,-2-2 0,0-7 359,6 0 0,7 0 0,2 6 0</inkml:trace>
  <inkml:trace contextRef="#ctx0" brushRef="#br0" timeOffset="179">30080 11410 7786,'0'-16'-245,"0"-1"0,0 1 209,0-1 0,0 6 0,-2 0 114,-4-2 1,-5 6 0,-9 1-148,-2 4 1,0 2 0,6 0 0,-1 0 50,1 0 1,-7 6 0,1 1 0,4 2 8,5 4 1,0-4-1,6 1 1,0-1-9,-1 0 1,3-3 11,5 5 1,2-2-1,3 2 28,6-6 0,4-3 1,1-2-1,1 0 31,-1 0 1,-5-2 0,1-1 0,0-5 141,3-1 0,0 4 0,-2-5 87,-2 3 0,0-4-139,5 6 0,-5-1-267,0 6 1,-2 2-1,4 2-94,-2 1 0,-7 2 0,3-3-97,1 2 0,-1 1 0,6-3 314,-2 1 0,7 1 0,8-6 0</inkml:trace>
  <inkml:trace contextRef="#ctx0" brushRef="#br0" timeOffset="180">30344 10881 7049,'10'2'74,"-5"3"-46,-3 6 0,-2 10 0,0 1 0,0-2 39,0-2 1,5 4-1,1 0 1,-2 0-44,-3 2 0,5-5 1,1 4-1,1 0-116,-1-1 0,6 0 0,-4-6 1,2-1-278,0-4 0,-5 4 369,5-4 0,0-4 0,5 0 0</inkml:trace>
  <inkml:trace contextRef="#ctx0" brushRef="#br0" timeOffset="181">30146 11195 7786,'2'9'-257,"3"-3"173,6-4 1,10-2-1,2 0 1,1 0 119,0 0 0,6-6 1,-5 1-1,3 1-228,-1 2 0,1 0 0,5-1 0,-2-3 155,-3 2 1,1 1-1,-5-1 1,0-1 6,0 1 0,3-3 1,-3-1-1,0 1-10,0 0 1,4-4 0,-4 3 0,-1 1-1,1-1 1,-2 1 0,-5 3 0,-2-3 18,-4-2 0,2 3 1,-6-3 193,2 2 323,-5 1-354,3-1 1,-14 7-142,-4 0 1,-4 2 0,0 9 0,2 0 63,2-2 0,6 6 1,-6-4-53,-2 3 1,4 1 0,0-2 0,1-2-74,5 2 0,1-4 0,2 2-58,0 2 1,0-4 0,2 0-18,3-1 1,4-3 0,10-5-1,1 0 135,2 0 0,7 0 0,4 0 0,10 0 0</inkml:trace>
  <inkml:trace contextRef="#ctx0" brushRef="#br0" timeOffset="182">31237 11113 7384,'17'-8'-810,"-2"-1"1002,-4-8 1,1 1-84,-6-1 1,0 6-138,-6 0 0,-8 8 0,-3-3-79,-4 4 0,-1 4 1,-2 2-1,-3 3 38,-1 2 0,0 2 1,6 6-1,-1-1 32,1 1 1,6-1 0,3-1 0,2-2-45,-1-2 0,1 0 172,5 6 1,1-8 0,5-4-76,5-3 1,4-2-1,1 0-17,1 0 1,-1-7 0,1-4-1,1-4-5,4-1 0,-9-3 1,4-3-1,-3-4 48,1 1 1,-4-7 0,-2 5 0,-1-4 47,-5-2 1,-1-6 0,-2 0-1,0 1-33,0-3 1,-2 5 0,-3-8 0,-4-1 1,-1 3 0,-4-4 1,3 8-1,-2 1 41,2 2 1,-4 2 0,6 2 0,-2 3 243,0 6 1,7 9-445,-1 2 1,3 9-107,2 2 1,0 8-1,0 10 1,0 6 81,0 9 1,0 2 0,0 11 0,0 4-137,0 3 1,5 11 259,1 2 0,-1 0 0,-5 8 0</inkml:trace>
  <inkml:trace contextRef="#ctx0" brushRef="#br0" timeOffset="183">27914 12799 7633,'9'0'-974,"-4"0"1192,-10 0 1,3 8 0,-4 3-53,5 3 0,1 3 0,0-1 0,0 1 7,0-1 1,0 1 0,0 0 0,0-1-108,0 1 1,1-1 0,5 1 89,5-1 0,4 1 1,1-1-727,1 1 1,-1-6 0,1-2 189,-1-2 1,-5-1 379,0-6 0,0-7 0,6-3 0</inkml:trace>
  <inkml:trace contextRef="#ctx0" brushRef="#br0" timeOffset="184">27798 12601 8095,'-17'-17'0,"1"1"223,-1-1 0,2 1-107,4-1 1,4 6 0,9 2-44,3 2 0,10 1 0,7 6 0,0 2-1236,2 3 0,-5 3 1163,3 3 0,3 3 0,1-4 0</inkml:trace>
  <inkml:trace contextRef="#ctx0" brushRef="#br0" timeOffset="185">28542 12816 7579,'16'-11'-287,"1"0"0,-2 0 1,-2-6 416,-2 1 0,-8-6 0,3 0 66,-4 1 1,-2 3 0,0 1-1,0 1-106,0-1 1,-2 6 0,-4 0-56,-5-2 0,-2 4 0,1 0 0,0 2-131,0 3 1,-3 2 0,-2 2-11,1 0 0,-3 8 0,-1 3 79,-2 3 1,2 3 0,7-3-1,4-1-5,2-2 0,1 0 0,6 6 70,0-1 1,2-5 0,3-1 0,5-1 4,-1 0 1,7-3-1,-1 3 1,5 0-43,0 0 1,4 0 0,-2 4 0,-1-4-20,-3-1 1,-1 5-1,-1-4 1,1 2-31,-1 0 1,-1-6 0,-2 5-104,-2-3 1,-6 6-41,6-2 0,-7-2 80,1 2 0,-10-2 0,-6 4 39,-4-2 0,-1-7 0,-1 3 0,1-1-162,-1-1 0,-5 1 234,0-6 0,-7 7 0,3 2 0</inkml:trace>
  <inkml:trace contextRef="#ctx0" brushRef="#br0" timeOffset="186">28658 12617 7286,'7'-5'381,"-7"-1"0,-7 1 0,-10 5-307,1 0 1,-1 7 0,1 4 0,-1 4-212,0 1 1,-5 6 0,0 2 0,0 0-23,-2 0 1,6 4-1,-4-4 1,4-1 22,1 1 0,1-2 1,-1-5-1,0-1-295,1 1 0,7 0 431,3-1 0,4-7 0,2-1 0</inkml:trace>
  <inkml:trace contextRef="#ctx0" brushRef="#br0" timeOffset="187">28955 12683 7805,'11'-16'-249,"0"-1"1,-7 1 0,2-1 148,-5 1 1,-1-1-1,0 1 339,0-1 1,0 1 0,-1 1 0,-3 2 272,-2 2-182,1 7-670,-2-10 0,3 14 234,-7 0 0,0 7 0,-6 10 1,1-1 67,-1 1 1,2-6 0,3 0 0,1 2 27,-2 1 1,5-3-1,1 0-1,0 2 0,7 2 21,0 1 0,2-6 1,9-3-1,1-2 3,3 1 0,2 1 0,-1-3 1,1 1-1,-1-1 0,3 4 0,1-1 0,2 0-39,-2 1 0,-2-1 1,-1-2-50,0 6 0,-3-1 1,-1-1 24,-2-2 1,-7 6 20,1-2 1,-3-2-1,-4 0-12,-3-1 1,-4 5 0,-8-4-57,1 0 0,-6 0 0,-1-5 1,3 1-378,2-1 474,1 5 0,-7-7 0,-1 5 0</inkml:trace>
  <inkml:trace contextRef="#ctx0" brushRef="#br0" timeOffset="188">28955 12584 7405,'0'-11'138,"-1"2"-129,-5 2 0,2 3 1,-5 10-1,0 5 25,0 3 0,-2 8 1,-6 2-1,1 0-76,-1 0 0,-5 4 1,0-5-1,4 1-31,5 0 1,-2 4 0,4-6 0,-2 0-702,2 2 774,4-6 0,-1 6 0,-1-7 0</inkml:trace>
  <inkml:trace contextRef="#ctx0" brushRef="#br0" timeOffset="189">29352 12485 7761,'0'17'156,"0"-1"1,2 1 0,2-1-121,1 1 1,1-6-1,-4 0 1,1 2 40,3 1 1,1 1-1,-3-2-212,1-2 1,8-2 0,-4 4-1,2-4 33,0-2 1,-5-1 0,5-6 0,2 0 46,2 0 0,-4 0 0,0-2 0,1-3-5,3-6 1,2 1 0,-1-1 0,-1-1 17,-4-3 1,4-7-1,-6 0 1,2 0 49,0-2 1,-6 5-1,5-3 185,-3 4 1,0 3 622,-1 4-707,-4 4 1,5 9 0,-5 3 0,1 6-182,3 4 1,5 2 0,-4-1 0,3 1 39,2-1 0,-2 1 0,1-1 0,0 1-231,-2-1 1,6 1 0,-4-2 0,3-3-65,3-1 1,-3-5 0,-1 3 326,-2-2 0,8-1 0,6-6 0</inkml:trace>
  <inkml:trace contextRef="#ctx0" brushRef="#br0" timeOffset="190">29997 12535 7007,'17'0'-230,"-1"0"0,1 0 0,-1 0 0,1-2 240,-1-4 0,-5 3 1,0-7-1,2 1 40,2 0 0,1 0 0,-1-4 1,-2 4-10,-2 1 0,-5-4 0,3 1-4,-2-4 0,-1 4 0,-6 0-23,0-2 1,0 4 0,-2 0 21,-4 1 0,-3-3 1,-7 6 75,-1 1 1,0 2 0,1 2-43,-1 0 0,6 8 0,0 3 0,0 3-33,2 3 1,-6-1-1,6 1 1,0-1 20,4 1 0,-3-1 0,3 1 0,1 0 9,2-1 0,2 1 0,0-1-43,0 1 0,8-3 0,3-3 0,1-3-85,-1-1 1,10-5 0,-5 3 0,3-3-159,-1-2 1,4 0-1,2-2 1,0-1 218,0-3 0,12-14 0,-1 2 0</inkml:trace>
  <inkml:trace contextRef="#ctx0" brushRef="#br0" timeOffset="191">30477 11956 7916,'9'16'135,"-4"1"0,-3-1-115,-2 1 0,0 0 0,0 1 0,0 2-268,0 2 1,0-5-1,0-6 75,0 2 173,8 1 0,-7 3 0,7-1 0</inkml:trace>
  <inkml:trace contextRef="#ctx0" brushRef="#br0" timeOffset="192">30576 12072 7805,'15'-11'-57,"-4"0"1,3 0 226,-3-6 1,-1 8-82,1 3 0,0 12 0,3 5-169,-3 4 0,2 7 0,-5 0 0,-1 0 80,0 2 0,6-6 0,-4 6 0</inkml:trace>
  <inkml:trace contextRef="#ctx0" brushRef="#br0" timeOffset="193">26128 12568 6280,'-10'0'171,"-4"0"1,10 0-86,-7 0-124,7 0 1,-5 0-168,4 0 70,3 0 160,-6 0 0,10 5 21,4 1 1,-3-1 0,9-5-28,0 0 1,3 0-1,2 0 16,-1 0 0,-5 0 0,0 0-4,2 0 1,2-2 0,1-1-14,1-3 1,-1-1 0,1 3 0,1-1-15,4 1 1,-3-3 0,5 1-1,-2 1 9,0-3 0,5 6 1,-3-5-1,0 2-29,0-1 0,5-1 0,-1 3 0,1-3 9,-1-2 0,9-1 1,-4-3-1,2 2-16,-1-1 0,5-1 1,1 0-1,1 2-16,-1-2 1,-1 0 0,-6 0 0,0 4 22,0 2 1,-2-6 0,-1 4 0,-5-1 59,-1 5 0,-2-2 1,-3 1-1,1 2 18,2 3 1,0-5 0,-5 1-1,1-1-41,4-1 1,-4 5 0,6-5-1,0 1-65,4 0 1,-3-1-1,1 3 1,0-1 46,0 1 0,-4-3 0,3 1 0,1 3-25,0 1 0,-4-4 1,4 1-1,-1 1 51,1 2 1,-4-3 0,6-1 0,-1 1 8,-1-3 1,5 7-1,-3-7 1,3 3-33,2-1 0,0-5 0,0 4 0,0 0-11,0-1 1,0-3 0,1 6 0,-1-1 5,0-1 0,0-1 0,0-3 0,0 4 43,0 0 0,-2 5 0,-1-5 1,-5 1-20,-1 1 0,6-1 0,-5 4 0,3-2-43,-1-1 1,1-2 0,5 3 9,0-2 0,0-5 0,2 4 0,2 0 0,1-2-1,-1-1 0,0 5 0,0-4 1,1-1 127,-1 1 0,-2 4 0,-2-4 0,0-1-40,0 1 0,6 4 1,1-4-1,2-1-26,4 1 0,-3 0 1,1-4-1,2 2-83,1-2 0,3 4 0,0-2 1,-1-2-83,1-2 0,-2 4 0,-2 0 0,-2-1 119,2-3 0,-4 4 0,0 0 0,0-2-52,1-2 1,-7 4 0,5 0 0,-3 0-116,1 2 1,5-4 0,-7 6 0,-4-1-115,-4 1 1,-3 2 273,2 5 0,3-8 0,-5-1 0</inkml:trace>
  <inkml:trace contextRef="#ctx0" brushRef="#br0" timeOffset="194">27798 13444 7735,'0'-9'-725,"7"2"0,-3 5 783,7-4 7,-7 4 0,5-5-14,-4 7 0,-1-2-43,7-3 1,0 1 28,5-7 1,-5 7-46,1-1 1,-1 3-1,5 0 69,1-3 0,-6 3 0,0-4 0,2 4-31,1 2 1,8-1 0,0-3 0,0-2-23,2 3 1,-5-5 0,5 3 0,-2-1-10,0-1 1,5 5 0,-3-5 0,0 1 13,0 1 0,5-3 1,-3 5-1,2-5 3,-1-1 0,1 4 0,5-4 0,0-1-14,0 1 1,5 4 0,3-6 0,1 0-34,4 1 1,-4-2-1,2 4 1,1-1 27,-3-4 1,6 4 0,-6-2-1,2 0 1,0 2 0,-2-6 1,6 4-1,-2-2 20,0 2 1,5-2 0,-7 6 0,4-2-15,2-4 0,-1 4 0,1 0 0,-2-1 3,-4 1 1,4 5-1,-6-3 1,2 2-31,0-1 1,-7-5 0,1 6-1,-3 1-46,-2 2 1,-1 2-1,-5-2 1,-3-1-211,0-3 0,-6 1 279,4 5 0,4-8 0,0-1 0</inkml:trace>
  <inkml:trace contextRef="#ctx0" brushRef="#br0" timeOffset="195">31568 10401 7978,'15'-1'0,"-2"-3"-147,-2-2 1,-6 1-1,6 5-208,2 0 1,-4 0 513,2 0 0,-5 0-139,5 0 0,-6 5 0,5 3 22,-3 1 1,4 2 0,-6 6-37,-1-1 1,3 2-1,-1 3 1,-2 3-22,-3 1 0,-1 3 1,0 7-1,0 1 1,0 3 0,-1 5 0,-3-5 0,-2-1-1,3 3 1,-5-5 0,1 7-1,0-3 9,-1-3 0,3-2 0,5-2 0,-2-2 3,-3-3 1,3 1-1,-4-5 15,4 2 0,4-6 0,2 2 13,1-4 1,8-8 0,-2-5 1,4-3 0,-4-2 1,0 0-9,2 0 1,-4 0 0,0-2 97,-1-3 0,-1 3 52,-2-4-180,-3 4 1,4 4 0,-10 6-1,-3 6-22,-2 6 0,3 8 1,-3-4-1,0 2 3,-1 3 1,1 8 0,-2 1 0,6-1 16,3-2 0,0-2 1,-2 2-1,-1 2 18,1 1 1,2 1-1,2-6 1,0 0 18,0 0 1,6 0 0,-1 0-1,-1 0-8,-2 0 0,3-5 1,1 0-1,-1-1 9,3-1 0,-5 5 0,9-3 0,-1 1 23,-2-1 0,4 3 0,-6-5 0,0 1 14,1 1 1,-3-1 0,-5 6 0,0 0-11,0 0 1,0 6 0,-2 0 0,-3-3-12,-6-1 0,-6 4 0,-3-1 1,-4-1-120,-2-2 0,-3-7 0,-8-1 0,-3 3-242,-2 1 320,-3 2 0,-19 7 0,-4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21.2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20737 13180 7800,'0'11'-1373,"0"0"1370,0-8 1,2 5 427,3-8 39,-3 0-410,5-8 0,-7 5 1,0-8-19,0-2 0,0 4 0,0-2-114,0-2 0,0-2 0,-2-2 119,-3 1 0,3-1 0,-5-1 0,1-2 32,1-2 1,-8 1 0,2 9 0,-2 1-2,2-2 0,-4 0 0,4 0 0,-3 4-46,-3 1 0,0 3 0,1 5-56,-1 0 1,1 0 0,-1 0 0,1 2-66,-1 3 0,1 5 0,-1 8 0,1 2 57,-1 2 0,1 2 0,1-4 0,2 4 10,2 2 1,2 1-1,-2 6 1,3 1 19,1-1 1,5-2-1,-3-2 1,1-1 17,-2 1 0,5-5 0,-5-2 1,4-3 37,2-3 1,0 1-1,2-1 1,2 1 22,1-1 1,6 1 0,-3-1-30,1 1 0,2-1 1,5-1-1,-1-2 14,-4-2 0,4-2 1,-2 4-1,5-4-6,4-1 0,0-3 1,-3-3-1,1 2-24,2 1 0,5 1 1,-3-5-1,0 3-32,0 2 0,-2 1 0,-5-3 0,-1 3-6,1 2 1,-1 0 0,1 4-1,-3-2-15,-2 2 0,0 7 0,-4 2 0,-1 0-46,0 2 1,-1-3 0,-4 6-1,1 1 51,3-3 1,-1 5-1,-5-6 1,-1 0-59,-5-1 1,2-1 0,-5-5 0,0 0 78,0-1 1,3-1 0,-5-2 0,-2-2-10,-1 2 1,-3-4 0,-1 0 0,-2 0 40,-2 0 0,0-5 1,3 1 47,-3-3 1,4-2-1,-4-2 69,3-3 1,5-4 0,3-8 0,3-1-84,1-4 1,5 2 0,-3-8-1,3-1 26,2-3 0,5-1 0,3 0 1,1 0-24,4 0 1,0-5 0,-1-1-1,-1 4-26,2 6 0,0-3 0,0 5 0,-2-3-39,2 3 0,2-3 0,1 7 0,1-1-18,-1 0 1,1-4 0,-1 4 0,1 0-294,-1 1 0,-1 1 0,-2 7 0,-2 2-305,2 2 1,7 2 612,2-2 0,7-4 0,-3 6 0</inkml:trace>
  <inkml:trace contextRef="#ctx0" brushRef="#br0" timeOffset="1">21514 13064 7708,'-17'9'-324,"6"-2"449,0-7-29,8 0 1,-7 0-649,5 0 913,3 0-278,-13 0 0,14-1 0,-3-5-63,8-5 1,5-4-1,7 1 1,3 1 16,3 2 0,2 0 1,5-6-1,-1 2 6,1 4 1,2-1-1,2 4 1,0 1-46,0-1 1,1 3 0,-3 5 0,-2 0-59,-1 0 1,-6 0-1,3 2 1,-1 3-96,-3 6 1,-3 4 0,-3 3 0,-2 4 12,-2 6 1,-8 3 0,3 2 0,-4 0 53,-2 0 0,-2 1 1,-4-1-1,-7-2 51,-7-4 0,2 5 1,-4-7-1,3 1 76,3-4 1,-6-3-1,0-3 116,1 1 1,5-6-189,5 0 64,4-8 0,8 5 0,3-10 0,3-2 6,3-1 1,1-1 0,3 4 0,-1-1 46,-2-3 0,0 1 1,6 5-1,-1 0-31,1 0 0,1 0 0,2 0 0,3 0-32,-3 0 1,0 5-1,0 2 1,2 3 7,-2 3 0,-1 1 0,-3 3 1,1-1-33,-1 1 1,-5-1-1,-1 1 1,-3-1-60,-3 1 1,-3 5-1,-1 0 1,0 0 33,0 2 0,-7-4 1,-4 6-1,-4-2 52,-1-4 0,-1-2 0,1-1 0,-1-1-39,1 1 0,-3 0 1,-1-3-1,-2-1 16,2-2 0,-4-2 1,0 4-1,0-4 102,0-1 1,-3 3 0,3-4 0,0 0-8,0 1 1,-3-1 0,3-3 0,0 1-157,0-1 1,2-2 0,5-2 44,1 0 1,-1 0-366,1 0 0,7-2 0,3-4-406,4-5 786,2-3 0,-7-3 0,-2 1 0</inkml:trace>
  <inkml:trace contextRef="#ctx0" brushRef="#br0" timeOffset="2">23052 13047 7576,'0'-11'-655,"0"0"1,0 6 766,0-6 0,-2 1 0,-4-1-20,-5 6 1,2 3 0,-2 2 17,-2 0 0,-1 0 0,-3 0-13,1 0 1,5 0 0,0 0-78,-2 0 1,4 0-1,-1 2 1,1 3 3,0 6 1,-2 6 0,-6 3 0,1 4-126,-1 2 1,1-4 0,-3 5 0,-1 1 69,-2-2 0,2 5 0,7-3 0,2 3 91,-2 2 0,4-2 1,0-2-1,1-1-36,5 1 0,1-3 0,2 0 0,2-2-16,3-4 1,4 4 0,8-2 0,0-2 35,-1-1 0,8-8 1,2-2-1,1-2 2,1-3 0,-1 3 1,5-1-1,-3-3 5,-1-1 0,1-2 0,8-2 1,1-3-44,-1-6 0,-2 2 1,-2-2-1,0-2-12,0-2 0,-5-2 1,-3 1-1,-1-1 25,-3 1 1,2-3-1,0-1 1,-5-4 20,-5-1 0,0-3 1,-6-3-1,0 1-32,1 3 0,-3-6 0,-5-6 0,0 2-33,0 3 1,-5-1 0,-3-2 0,-1-2-41,-4 3 0,-7 6 0,-4 4 0,0 3-19,0 2 1,-5 8-1,1 4 1,-3 2-55,-2 3 1,-5 2-1,-1 4 1,2 4-67,2 5 1,-1 9 0,1 2 0,5 0-324,5 2 525,2-6 0,0 14 0,-3-7 0</inkml:trace>
  <inkml:trace contextRef="#ctx0" brushRef="#br0" timeOffset="3">24689 12717 7791,'-9'-8'249,"3"-3"-457,4-4 0,2 4 0,0 0 234,0-1 1,0-3-1,-1-2-130,-5 1 0,2 5 0,-7 2 0,-2-1 122,-1 1 0,-3 6 0,1-5 61,-1 1 1,1 5 0,-1-4-107,1 5 0,-3 1 0,-1 1 0,-2 3-62,2 2 1,-4 7 0,0-2 0,0 3 95,0 3 0,0-1 0,4 1 0,-2-1 22,2 1 1,1 1-1,3 3 1,-1 1-18,1-2 1,5-2 0,2-1 0,1-1 3,5 1 0,1-1 0,2 1 12,0-1 0,2 1 0,3-2 2,6-4 1,4 1-1,1-6 1,1-2 40,-1-2 0,1-2 0,0 0 1,-1 0-26,1 0 0,-1-8 1,3-3-1,1-2-44,2 2 0,5-9 0,-5 4 0,-1-3 6,-3 1 0,4 1 1,0 1-1,-2-1-2,-1 1 0,-3-6 0,1 0 72,-1 1 0,-7 8 0,-1 4 79,-1 2 1,-3-4-98,7 5-68,-7 1 0,5 7 0,-6 3-29,3 6 1,-1 6-1,-5 3 1,0 4 53,0 2 1,0 1 0,2 6 0,2 0-7,1 0 1,1 0 0,-6 2-1,2 2-2,3 2 1,-3 5 0,5-6 0,1 1-3,3 1 1,-2-5 0,0 2 0,0-6-109,1-3 1,-5-2 0,4 1 0,0-5-133,1-3 1,-1-3 0,4 1-190,-2-1 1,0-1 421,5-4 0,1 4 0,-1-6 0</inkml:trace>
  <inkml:trace contextRef="#ctx0" brushRef="#br0" timeOffset="4">25268 12535 7698,'-15'-2'-353,"4"-4"0,2 4 89,3-3-4,4-4 1,-5 9 0,7 0 252,0 9 1,0 11-1,-2 2 1,-3 0 111,-6 2 0,2-5 0,-1 4 1,1-1 44,0 0 0,5 2 0,-1-3 1,3 1-20,2-2 1,0-7 0,0-2-116,0 2 1,2-1 0,3-1-1,6-3 23,4-1 1,2-5 0,-1 4-1,1-5 22,-1-1 0,3-1 1,1-3-1,4-2 82,1 3 0,-3-5 0,4 3 0,-2-1-69,-4-1 0,6 5 1,0-3-1,1 3-46,1 2 0,-6 0 0,5 0 0,1 0-38,-2 0 1,3 2 0,-7 1-1,0 5 26,2 1 1,-6 2 0,5 5 0,-5 1 28,-2-1 0,1 1 0,-1 0 1,-1 1-18,-4 4 1,2-2-1,-7 6 1,-3-2-34,-1-4 1,-2-2-1,0 1 1,0 1 20,0 2 0,-2 0 0,-3-5 0,-6-1-112,-4 1 1,-2-1-1,-1-1 1,-2-2-98,-2-2 1,-6-2 0,4 4-1,-1-4-158,-5-2 0,5-1 359,-3-6 0,0-8 0,-5-1 0</inkml:trace>
  <inkml:trace contextRef="#ctx0" brushRef="#br0" timeOffset="5">25615 12402 7858,'0'-16'7,"7"-1"1,6 3-1,6 1-223,3 2 0,14 0 0,1-4 0,5 2-49,2 2 1,4 7 0,4-1 264,-5 3 0,-1-5 0,4-2 0</inkml:trace>
  <inkml:trace contextRef="#ctx0" brushRef="#br0" timeOffset="6">26905 12270 7751,'16'0'193,"-6"-2"-97,-5-3 1,-3-4-1,0-8-221,3 0 0,-3 6 1,4 0-1,-6 0-55,-6 2 1,2-6 0,-7 6 0,-3-2 120,-7 0 1,1 8 0,-7-3 0,-1 4 82,2 2 0,-7 0 0,2 0 0,-6 2-13,1 4 1,1 3 0,3 7 0,3 1 70,2-1 0,1 1 0,-4 1 1,5 2-77,1 3 0,2-1 1,7-6-1,4 1-33,5-1 0,5 1 0,1-1 30,0 1 1,0-6 0,1-2 0,5-2 62,5-3 1,6-2 0,3-2-1,2 0-39,-2 0 1,4 0-1,0 0 1,2-2-21,3-3 0,-3-3 0,1-5 1,1 2-4,-3-2 1,1-1 0,-6-3 0,2 1 2,-1-1 1,-3 1 0,-1-1 0,-3 1 4,-3-1 1,4 2-1,-6 2 1,2 4 4,0 2 1,-5-4 0,3 4-9,-2-3 0,1 7-75,-3-3 0,-1 4 84,7 2 0,-7 8 1,3 5-1,-2 5 42,1 4 0,-1 5 0,-3-3 0,2 2-40,1 3 0,3 8 0,-5 4 0,3-1 76,-2 1 1,3-1-1,-1-3 1,-1 1-70,2-1 0,-3 3 1,5-1-1,0-2-62,1-2 0,1-2 0,3 0 0,-1-2-172,-2-3 1,-2 1-1,4-7 1,-2-2-32,2-1 0,-4-3 1,2 1-495,2-1 732,2-7 0,1-1 0,1-8 0</inkml:trace>
  <inkml:trace contextRef="#ctx0" brushRef="#br0" timeOffset="7">27599 12353 7236,'-9'-17'-405,"-4"6"73,8 0 1,-3 6 331,3-6 0,3 5 0,-5-3-72,-1 2 1,5-4 0,-6 3 390,1-1 1,3-2-225,5-6 0,0 1 1,2-1 59,3 1 0,6 1 1,9 2-1,2 4-172,-1 2 0,2-4 1,-1 3-1,0 1 5,2 0 0,-3 1 0,4 6 1,1 0 3,0 0 1,-6 8-1,2 3 1,-4 3-12,-1 3 0,-2 1 0,-4 4 0,-4 4-37,0 0 1,-5 5-1,4-4 1,-4 5 35,-2 1 0,0 0 0,-2 0 0,-2 0 14,-1 0 1,-8 0 0,2 0 0,-4-2 9,-2-3 1,6 3 0,0-5-1,-2 0 2,-1-4 0,-3 0 1,3-4-1,3-3 17,5 0 0,-1-6 110,1 2 201,1-8 1,6 3-182,5-12 0,3 3 0,10-8 0,1-2-39,2-2 1,7-1 0,-1 1-1,1 2-34,-1 2 0,3 2 0,-3-4 0,5 4-104,5 1 1,-3-3 0,4 4-1,-4 0-33,-2-1 0,0 1 1,0 3-1,0-1-114,0 1 1,-5 2-1,-3 2 1,-1 0-210,-4 0 0,-1 0 0,-3 0 53,1 0 0,-6 0 327,0 0 0,0-7 0,5-2 0</inkml:trace>
  <inkml:trace contextRef="#ctx0" brushRef="#br0" timeOffset="8">28972 11906 7348,'0'-16'-168,"0"5"0,0 0 150,0-2-294,0 5 0,-2 1 275,-3 7 1,-3 2 0,-5 3 0,2 6 149,-2 4 1,-1 7 0,-3 2-1,1 2 1,-1 3 0,2 8 0,3 2 1,2-3-37,3-1 0,2-4 1,5-1-1,0-4-35,0-3 1,1 1 0,5-5-1,7-1-15,7-3 1,0-2 0,8 1-1,-1-1-15,-1-2 0,5-7 0,-3 1 0,3-3 7,2-2 1,2 0 0,2-2 0,1-3 25,-1-6 0,4-2 0,-3-2 0,-1 1-41,-2-5 1,-2-1 0,-2 2 0,-2-3 10,-1-1 1,-8-1 0,0 0-1,-5-4 17,-4-4 0,-7-2 0,1 0 0,-3-1-31,-2 1 1,-2 2 0,-1 2-1,-5 1-12,-1-1 1,-2 5-1,-5 2 1,-1 3-30,1 3 1,-1 1 0,-1 4 0,-3 6-58,-1 3 1,-7 2-1,1 0 1,-1 0-45,1 0 1,-3 2 0,4 3 0,-3 6 48,3 4 0,3 1 1,7 1-1,1 0-201,-1-1 0,8 1 292,3-1 0,-3 1 0,0-1 0</inkml:trace>
  <inkml:trace contextRef="#ctx0" brushRef="#br0" timeOffset="9">30295 11708 7900,'14'-2'0,"-1"-4"0,-3-5-118,-3-3 1,6 3-1,-4 0 164,0-2 0,0 4 0,-5-2 0,1-2-236,-1-2 0,0 4 0,0 0 0,1-2 147,-1-2 1,-2-1 0,-2-1 0,-2 1 80,-4-1 1,3 3 0,-7 1 0,1 2 14,0-2 0,3 4 1,-5-1-1,-1 3 12,-3 3 1,-7-3-1,-2 2 1,-2 1-90,-3 2 1,-8 4 0,-2 3 0,3 5 0,1-1 0,2 6 1,0-4-1,0 5 34,0 6 0,1-4 0,3 6 1,3-2-14,2 0 0,2 6 0,6-4 1,1 0 3,4 0 0,-2 3 0,8-5 0,1-1 12,2-3 1,4-2 0,3-1 0,6-2 39,4-2 0,2-5 0,1 3 0,2-2-24,2-3 1,8-2-1,-3-2 1,5-2-36,1-4 0,-2 3 0,-2-8 0,-1-1 0,1 3 0,-3-5 1,0 3-1,-2-4 18,-4-2 0,4 1 0,-2-3 0,-4-1 16,-5-2 0,2 0 0,-4 6-10,3-1 0,-3 2 0,-1 2 131,-3 2-65,-2 8-158,-5-5 34,0 8 0,0 2 81,0 4 0,0 3 0,0 8 0,0 1 10,0 4 0,0-2 1,0 6-1,0 0 6,0-1 0,0 3 0,0 5 1,0 0-18,0 0 1,6 0 0,-1 0 0,1 0-26,1 0 0,1-1 0,4-3 0,0-1-52,0 1 1,-2-5-1,1 0 1,0-2-97,-2 0 1,6 0 0,-4-6-130,3 1 1,-3-2 0,-2-2 0,1-4-587,-1-2 847,-6-1 0,12 1 0,-6 2 0</inkml:trace>
  <inkml:trace contextRef="#ctx0" brushRef="#br0" timeOffset="10">30890 11592 7463,'-9'0'-465,"3"-2"1,12-1 446,5-3 0,-2 1 0,2 5 37,2 0 0,-4 0 0,0-2 0,1-2 139,-1-2 0,-6-1 0,5 3 0,-1-3-4,4-2 0,-2 3 1,2-3-1,2 0-133,2 0 0,0-2 1,-1-6-1,-1-1-12,0-4 1,5 4 0,-7-5 0,2 5-46,-2 2 1,2-7 0,-7 1 0,-3 2-62,-1 2 0,-2 1 0,0 1 0,0-1 156,0 1 0,-2-1 0,-1 1-60,-3-1 1,-1 2 21,1 4 1,5 2-61,-5 4 0,2 5 21,-1 0 1,3 7-1,-4 11 1,3 3 65,-3 1 1,4 7-1,-3-1 1,3 3 28,2 2 0,0 0 0,0 2 0,0 2-23,0 1 0,0 1 1,0-4-1,2 1-42,3 3 1,-1 2 0,5-5 0,-1 3-25,-5-2 0,5-3 0,-1 0 0,0-3-13,1-4 0,-1 3 0,-3-6 1,1 0-111,-1-1 1,-2-1 0,0-5 0,1 0-150,3-1 0,-1 1 0,-5-1 19,0 1 1,6-1 264,-1 1 0,1-1 0,-8-7 0,-2-1-35,-1-1 1,-8-5 0,2 4 0,-4-5 34,-1-1 0,5 0 0,0 0 24,-2 0 1,4 2 0,-2 2 119,-2 1 0,4 1-27,-3-6 1,7 0-42,-6 0 1,5 0-1,-5 0-53,8 0 18,-5 0 59,8 0 410,0 0 0,2-6 0,4 1-434,5 1 1,3 2 0,3 2-1,0 0-18,-1 0 0,2-5 0,3-1 0,3 1-34,1-3 1,3 5 0,5-6 0,0 1 12,0 5 1,0-5-1,0 3 1,-2 1-231,-3 2 1,3-3-1,-5-1 1,0 3 62,-4 1 0,2 2 0,-2 0 130,-2 0 0,6-8 0,-1-1 0</inkml:trace>
  <inkml:trace contextRef="#ctx0" brushRef="#br0" timeOffset="11">31866 10550 7815,'0'17'-514,"0"-1"310,0 1 0,0-1 1,0 1-1,0 1 147,0 4 0,0 2 57,0 4 0,7 3 0,2-5 0</inkml:trace>
  <inkml:trace contextRef="#ctx0" brushRef="#br0" timeOffset="12">19563 12254 7846,'0'16'0,"-2"1"0,-4-1-726,4 1 0,-5 7 726,7 3 0,-7 4 0,-2 2 0</inkml:trace>
  <inkml:trace contextRef="#ctx0" brushRef="#br0" timeOffset="13">19860 15247 7745,'26'9'-190,"-2"-2"1,-8-7 14,1 0 0,0 0 239,-1 0 0,1 0-46,-1 0 1,6-5 0,2-3 0,2 1-130,3 0 0,2-1 1,1 5-1,-3-3 112,-1 2 1,-1 3 0,6-1-1,0-2 12,0-1 0,6-1 0,1 6 0,1-2 65,-1-3 0,6 1 0,0-5 0,6 0-46,3-1 1,2-1-1,0-3 1,5 1 11,2 2 0,12 0 0,-8-6 0,3 1-45,3-1 1,5 2 0,-2 3 0,4 1-14,2-2 0,-1-2 0,3-2 0,1-1 6,2-4 1,-40 13 0,0 0 0,-1-2 0,1 0 0,2 1 0,0 1 1,-1 1 1,1 0-1,5-1 1,0 1 0,-3 0-1,-1 0 1,2-1 0,1 1-26,-2 0 0,0 0 1,0-1-1,-1 1 1,1 0-1,1 0 1,0-1-1,0 1 46,-1 0 1,-1-1 0,5 1 0,0 0 0,-3-1 0,-1 0-1,3-1 1,0-1 22,0 1 1,1-2-1,3-2 1,1-1-1,-1 2 1,0 0 0,2-1-1,1 1-80,2-1 1,0 0 0,-1 1 0,-1 0 0,2-1-1,1-1 1,0 1 0,0 0 59,0 0 0,1-1 0,2 2 0,0 0 0,-4 0 1,0-1-1,2 0 0,1 0-5,-1 2 0,0-2 1,6-3-1,1-1 1,-5 4-1,0-1 1,1 0-1,0 1-48,2-2 0,1 0 1,1 1-1,-1-1 0,4 0 1,-1-1-1,0 1 1,1-1 53,-2 1 0,1-1 1,2 0-1,0 1 0,-3 0 1,1 1-1,2 0 0,2 0 1,1 1-1,0 1-37,0-2 1,0 0 0,-5 2-1,0 1 1,2-2 0,-1 0-22,0-1 0,-2 1 1,-4 1-1,0 0 1,4-1-1,1 0 1,-3 1-1,-1-1 3,-3 1 1,0 0 0,4 0 0,0 0 0,-6 3 0,0 0 0,0-1 0,0 0 0,-2 1 1,1 0-1,2-2 1,0 0 0,-3 1-1,0 0 1,1 1-1,-1 0 33,1 0 0,1 1 0,-5 0 0,1 0 1,-2-1-1,1 0 0,-2-1 0,0 0-35,-2 1 0,1 0 1,0-2-1,0 0 1,0 0-1,0 2 1,-2-1-1,0 1 36,-4 1 1,1 0 0,1 1 0,0-1 0,-6 1 0,0 0 0,-1-1 0,-1 0 12,0-2 0,0-1 1,42-6-1,-7-4 0,-4 4 28,-5 1 0,1-1 0,1-2 0,-2-2-46,-4 1 1,0-4-1,-11-1 1,0-2 118,-1 1 1,0-1 0,-9-7 0,-1-1-47,-2-3 1,2-7-1,8 0 1,3-5-14,1-4 1,3-8 0,5 2 0,0-5-97,-33 31 0,0-1 0,32-32 0,-34 32 0,0 0 0,28-32-19,-2 2 1,-9 5 0,-10 1 0,-3-1 263,-2 2 0,-7-3 0,-6 7 0,-5 1-87,-4 3 1,-7-4 0,1 0 0,-5 1 22,-5 3 1,1-1 0,-5-1 0,0-2-94,-1 2 0,5 1 1,-4 3-1,0-1-116,-1 0 0,1-5 0,-4 0 0,2 2-31,-2 1 0,-1 1 1,-3-2-1,-1-2 25,-4 1 0,3 3 0,-5 3 0,2 2 65,0 2 1,-5 5 0,3-3 0,-2 2 64,-3 3 0,-1 2 0,1 2 0,1 2 6,-1 3 1,-10 4 0,-5 8 0,-3-1-103,-3 1 0,-5 5 0,-2 2 0,-2 1-13,-3 5 0,-3 1 0,-1 2 0,2 0 4,3 0 0,-3 0 1,3 0-1,-3 2 13,-2 3 1,5-3-1,-1 3 1,-4-1 36,-4 2 1,-4-3-1,3 6 1,-5 1 20,1-1 0,-6-4 0,6 6 0,-2 2-26,-1 2 1,1 1 0,-7 1 0,-3 0 5,-1-1 1,41-8 0,-1 1 0,1-1 0,0 0 0,-1 0-1,0-1-7,2-2 0,-1 1 1,-5 1-1,-1 1 0,2-3 1,-1 1-1,-2 1 0,0 0-59,-1 1 0,-1 1 1,1-1-1,0 0 1,-2 1-1,-2-1 1,1 0-1,-1 0 45,-2 1 1,1-1 0,0 1 0,0 0 0,-3 1 0,-1 1 0,0 0 0,0 0 5,-1-1 0,-1 0 0,-2 2 0,0 0 0,1 0 1,0 0-1,1 0 0,0 1-76,-2 2 1,0 0 0,0 0-1,0 1 1,-5 1 0,-1-1 0,0 0-1,1-1 83,3-1 0,0 0 1,-4 1-1,0 1 0,3-2 1,0 0-1,-4 1 1,-1 1 15,0 0 1,0 1-1,-2-1 1,0 1 0,0 0-1,0-1 1,-1 1 0,0-1-109,-2 1 1,0-1 0,0 1 0,0-1 0,-1 1 0,1-1 0,0 0 0,0 0 146,0-3 1,0 1 0,-2 2 0,-1-1 0,4-1 0,0-2 0,-1 1 0,0 0-14,1-2 1,1 0-1,0 1 1,1 0 0,5-1-1,-1 0 1,3-1 0,-1 0-38,3-1 0,0 0 1,3 0-1,0-1 1,2 0-1,-1 0 1,3 1-1,-1-1-40,2 0 1,-1 1 0,-1-1 0,0 2 0,2 0 0,0 0 0,2 1-1,-1 0 41,1-1 1,0 0 0,1 0 0,1 1-1,-1-1 1,2 0 0,-1 1 0,2 0-1,-1-1 0,1 0 0,0 2 0,0 0 0,-2 0 1,0 0-1,2 0 0,0 2-3,2 0 0,1 1 0,2-2 1,-1 0-1,1 0 0,-1 1 0,1 0 1,1 0 16,2-1 1,0 0 0,-5 0 0,-1-1-1,-35 10 1,-2 4-24,44-13 0,0 0 0,1 2 0,0 1 1,-2-2-1,-1 0 0,2 1 0,2 1-26,-41 17 0,-1 0 0,9 0 0,-4 0 22,-2 0 0,6 6 0,3-1 0,5-1 8,4-2 0,8-2 0,-1 2 0,1 2 147,3 1 1,3 1-1,-1-4 1,-1 2-112,-2 1 1,0 8-1,5-4 1,1 2 233,-1 1 1,0-1 0,1 5 0,-1 1-250,1-1 1,-1 7 0,0 1-1,3 1-38,3 5 0,-2 1 0,5 0 0,1 1-13,-1 1 1,-3 2 0,6 11 0,-1-2 23,-1 2 0,5 2 0,-4 3 0,4 1 12,2-2 0,2 3 1,3-11-1,6 2 30,4 1 1,7-10 0,2 0 0,1-6 202,5 1 0,10-7 1,8 1-1,7-1-168,4-1 1,8-2 0,11-7 0,6-4 14,10-1 1,1-3 0,15-7-1,2-3-86,2-6 1,9-4-1,-42-10 1,2-1-1,1-1 1,0-1-50,1-2 1,1 0 0,7-2 0,0-1 0,-8 1-1,0-2 1,1 1 0,-1 0-88,0 1 0,-1-2 0,0-2 1,-1-1-1,1-1 0,1-1 1,0-1-1,-1-1 143,-2 1 0,-1-2 0,-1-2 0,-2-2 0,38-13 0</inkml:trace>
  <inkml:trace contextRef="#ctx0" brushRef="#br0" timeOffset="14">16768 13858 7829,'7'9'-622,"4"-4"543,-3 4 0,-1-5 0,-5 7 1,2 2-1,3 2 0,0 1-18,1 1 0,-1-1 101,-2 1 0,-1 5 1,5 0 29,-1-2 0,-1-3 0,-3-4 0,3-2 33,2 1 0,-3-4 0,3-1 1,0-1 48,0-1 0,2 1 1,8-6 37,3 0 0,0-10 0,11-8 0,9-15-136,10-15 1,-19 14 0,3-3 0,7-7 0,3-1 0,4-3 0,2-1-63,3-3 0,3-1 1,11-4-1,3-1 0,-21 15 1,0 0-1,1 0 0,4-3 1,0 1-1,1-2-293,4-2 0,1-1 1,1 0-1,3 1 0,1-1 1,0 0-1,2-2 0,1 0 1,-1 0-1</inkml:trace>
  <inkml:trace contextRef="#ctx0" brushRef="#br0" timeOffset="15">4696 3936 7153,'-14'11'0,"1"-2"-473,2-2 1,5-1 692,-5-6-156,0 0 0,-3 2-21,2 3 1,3-3 70,4 3 1,1-3 32,-7-2-122,7 0 1,-1-2-1,10-1-26,6-3 0,4-5 1,2 4-1,1 0-22,4-1 1,-2 1 0,8 3 0,-1-3 16,-1-2 0,5 5 0,-3-3 0,3 1 29,2 1 0,0-6 0,0 5 0,0 1-9,1-3 0,4 5 1,1-7-1,-3 1 22,-1 0 1,4 0 0,0-4-1,-3 2-32,-1-2 1,-2 0 0,0 0 0,0 4-47,0 2 0,-1-4 1,-5 3-1,-3 1-178,0 0 0,-11 1 1,3 6-145,-1 0 364,0 0 0,-6-7 0,-2-2 0</inkml:trace>
  <inkml:trace contextRef="#ctx0" brushRef="#br0" timeOffset="16">5391 3621 7933,'16'-1'-334,"1"-5"1,-1-5 150,1-4 1,5-1-1,2 1 1,2 2 306,3 2 0,2 6 0,1-4 0,-3 1-204,-1 5 0,-6 3 1,3 7-1,-1 8-114,-4 5 1,-3 7 0,-4-1 193,-2 5 0,-8 6 0,5 13 0</inkml:trace>
  <inkml:trace contextRef="#ctx0" brushRef="#br0" timeOffset="17">6945 3109 7358,'9'7'-69,"-1"4"0,-3 4 102,1 1 0,1 3 0,-3 1 1,1 4-46,-1 2 1,0-4 0,-1 3 0,5-1-90,1-3 1,-4 2 0,5-1 0,-1 1-52,0 0 1,0-4 0,4 3 0,-4-4-203,-1-1 354,4-1 0,-10 8 0,6 2 0</inkml:trace>
  <inkml:trace contextRef="#ctx0" brushRef="#br0" timeOffset="18">7061 3655 8051,'-7'9'-574,"5"-2"0,-4-7 668,12 0 0,3-2 0,8-1 41,-1-3 1,1 1 0,-1 3 0,1-2-66,-1-1 0,6-6 0,2 3 0,0 1-43,0-1 1,4-4 0,-6 2 0,0-1-131,2 0 1,-4 6 0,5-4-1,-1-1-159,-3 1 0,-3 4 0,-2-4-517,1 1 779,-8 3 0,6-3 0,-6-1 0</inkml:trace>
  <inkml:trace contextRef="#ctx0" brushRef="#br0" timeOffset="19">6978 3357 8051,'-16'9'-1040,"5"-2"880,0-7 1,7-7-1,0-4 299,8-4 1,5-1 0,8-1-1,1 3-193,4 3 0,-2-4 0,8 6 0,1-1 44,3 5 0,1-2 10,0 1 0,0-7 0,0 4 0</inkml:trace>
  <inkml:trace contextRef="#ctx0" brushRef="#br0" timeOffset="20">7789 3274 7735,'16'-7'-521,"-5"3"0,-2-7 0,1-2 606,-1-1 0,-4-3 0,6 2 0,2 3-55,2 0 1,1 7 0,1-4 31,0 1 0,-1 3 0,1 5 0,-1 0 4,1 0 0,-6 2 0,0 3 0,2 4-79,1 1 0,1 4 0,-2-3 0,-4 4-56,-2 2 1,4-1-1,-3 1 18,1-1 1,-5 1 0,3-3-46,0-3 95,-5 4 1,5-11 12,-7 7 0,0-9-17,0-2 1,0-2 0,0-9 0,0-2-4,0-2 1,0-1 0,2 1 0,2 2 10,1 2 0,8 0 0,-2-5 36,4-1 0,2 6 0,-1 2 0,-1 0-12,-4-1 0,4 7 1,-4-3-1,3 4-21,3 2 1,-1 0-1,1 0 1,-1 0 0,1 8 0,-2 3 0,-2 4-18,-2 1 0,-6-1 0,4-2 0,-1-2 0,-5 2 0,1 1 0,0 3-15,1-1 1,1-5 0,-6 0 1,0-5 15,0 5 0,0-9 0,2-2 23,3-9 1,-1-12 0,5-1 0,-2 0-13,-3-2 1,5 6 0,0-6 0,2 2 46,0 0 0,0 0 0,6 7 0,-1 2-27,1 2 1,-1 6-1,1-4-8,0 1 1,-1 3 0,1 5 0,-1 2-53,1 3 1,-6 4 0,0 8-1,0-1-32,-2 1 0,6-1 0,-4 1 0,2 0-98,-2-1 1,3-1 167,-3-4 0,4 3 0,2-4 0</inkml:trace>
  <inkml:trace contextRef="#ctx0" brushRef="#br0" timeOffset="21">9095 3043 7962,'9'0'-1705,"0"7"1813,-3 4 0,1 4 0,6 3 0,-2 2-80,2 2 1,-4 0 0,2-3 0,0 1-17,-2 2 1,6 7 0,-6-3 0,2 2 17,0-1 1,-5-5 0,3 4 0,0-2-71,0-4 1,-5-1 0,3-3-712,1 1 751,-6-1 0,5-7 0,-7-1 0</inkml:trace>
  <inkml:trace contextRef="#ctx0" brushRef="#br0" timeOffset="22">9211 3125 7962,'0'-16'0,"0"-1"-139,0 1 0,5-6 1,3 0-1,-1 1 104,0 3 0,6 2 1,-2 1-1,4 2 126,1 2 0,7 2 0,-1-4 0,0 4-200,2 1 0,-6 3 1,4 5-1,-4 0 94,-1 0 0,-1 7 0,1 4 0,-2 4 2,-4 1 1,2 1-1,-8 0 1,1-1 10,1 1 0,-5-1 0,3 1 0,-3-1-29,-2 1 0,-7-3 1,-4-1-1,-4-2 15,-2 2 1,-1 2-1,-4 0 1,-4-3-238,1 0 1,-7-9-1,5 3 253,-4-4 0,-3-2 0,1 0 0</inkml:trace>
  <inkml:trace contextRef="#ctx0" brushRef="#br0" timeOffset="23">9426 2348 7962,'20'-16'0,"-3"-1"0,-3 1-43,1-1 1,1 0-1,3 1 1,1 1 65,2 4 0,0-2 1,-5 8-1,1 1 17,4 2 0,-4 12 1,5 6-1,-7 10-185,-5 5 0,4 4 0,-4 4 0,4 3 167,1 0 0,-1 9 0,-2-5 0,-2 0-58,1 2 1,3-7-1,2-1 1,-1-1-130,1-1 0,-1 1 0,1-6 0,-1-2-118,1-3 0,-1 1 283,1-7 0,0 0 0,-1-5 0</inkml:trace>
  <inkml:trace contextRef="#ctx0" brushRef="#br0" timeOffset="24">10236 2894 7513,'17'0'-867,"-3"-2"913,-3-3 1,4 1 0,-4-5 0,4-1 99,1 1 0,1 4 0,-1-4 0,-1-1-187,-4 1 0,4 0 0,-4-4 0,2 2-30,-2-2 0,2-1 1,-8-3 86,-1 1 0,-2-1 0,-4 2-75,-4 4 0,3-2 1,-8 8-1,-2 1 41,-2 2 0,-2 2 0,1 2 0,-1 2 80,1 1 1,-1 8 0,1 0 0,1 5 17,4 5 1,-2 4 0,8-5 0,1 0-37,2 2 1,2-6-1,0 5 1,0-5-85,0-2 0,7 1 0,5-1 1,2-1-117,3-4 0,-1 2 1,1-7-1,-1-3-605,1-1 761,7-2 0,-6 0 0,6 0 0</inkml:trace>
  <inkml:trace contextRef="#ctx0" brushRef="#br0" timeOffset="25">10749 2679 7887,'14'-11'0,"-1"2"0,-2 0-63,2-1 0,2 1 0,1-4 153,1 2 0,-1 8 1,1-3-102,0 4 0,-6 10 0,0 3-111,1 3 0,3 3 0,0-1 1,-4 1 31,-6-1 1,-3 1 0,0 0-26,4-1 1,-5 1-42,5-1 103,-12 1 1,-3-8 53,-7-4 0,6-5 1,5-5-1,3-6 14,2-4 1,0-1-1,0-1 1,2 1 17,3-1 1,5-5 0,6 0 0,1 2 4,-1 1 0,1 5 0,-1 1 0,3 4 54,3 1 0,-4-3 0,6 6 0,-2 1-57,0 2 1,2 2 0,-4 0-1,2 0-18,-2 0 0,-1 8 0,-3 3 7,1 3 0,-2 3 0,-4-1 1,-6 1-215,-3-1 1,-2-5-1,0 0-41,0 2 130,0-5 149,0-1 1,0-20 0,2-5 0,3-6 0,3 2 0,6-4 1,1 2-8,3 4 0,3 2 1,-5 1-1,1 2 57,-1 4 0,1 4 0,-1 7 0,1 0-38,-1 0 0,1 0 0,0 2 0,-1 2-46,1 1 1,-6 8 0,0-2 0,2 4-373,1 1 0,-3 1 1,0-1 356,2 1 0,2-1 0,1 1 0</inkml:trace>
  <inkml:trace contextRef="#ctx0" brushRef="#br0" timeOffset="26">12072 2530 7930,'16'0'-188,"1"-2"212,-1-3 0,1 1 0,-1-5 0,1 0-171,-1-1 1,1-1 0,-1-5 146,1-1 0,0 1 0,-1-1 0</inkml:trace>
  <inkml:trace contextRef="#ctx0" brushRef="#br0" timeOffset="27">12287 2381 7930,'0'-16'-425,"-8"7"1,-3 3 367,-3 4 0,-1 4 1,2 4-1,2 5 96,-2 3 0,-2 3 1,1-1-1,1 3 22,2 3 0,5-4 0,-3 4 0,2-3-158,3-3 0,2 1 1,2-1 70,0 1 0,8-3 1,3-3-102,3-5 1,8-4-1,2-2 1,0 0 126,0 0 0,13 0 0,-2 0 0</inkml:trace>
  <inkml:trace contextRef="#ctx0" brushRef="#br0" timeOffset="28">12700 2348 7791,'11'-5'-42,"0"-1"1,-5 1 0,5 5 72,1 0 0,3 7 1,2 4-92,-1 4 0,-5 1 0,-2 1-3,-1-1 1,-1 1 0,-3-1-32,1 1 1,1-6-6,-6 0 104,0-7 0,5-4 0,3-11 0,1-4-6,4-2 0,1-6 1,3-3-1,0 0 47,-1 4 0,1 4 1,1 1-1,2 1 30,2-1 1,0 8-1,-3 3 1,1 4 8,2 2 1,0 0-1,-6 2 1,1 4-123,0 5 1,3 4 0,-2 3-1,-3 2-129,0 2 1,-3 2 0,-1-4 0,-3 2-250,-1-1 1,-5 2 414,3-1 0,-3 1 0,-2-7 0</inkml:trace>
  <inkml:trace contextRef="#ctx0" brushRef="#br0" timeOffset="29">13891 2183 7905,'16'0'0,"1"-8"0,-1-1 0</inkml:trace>
  <inkml:trace contextRef="#ctx0" brushRef="#br0" timeOffset="30">13064 2778 7823,'0'17'-263,"0"-6"155,0 0 1,0-6-1,0 6-60,0 2 0,5 2 0,3 1 0,1 1 139,4-1 0,3-5 0,4 0 0,4 0 48,2-1 1,2 3 0,5-6 0,2 2 84,3 4 1,3-4 0,5 0-1,-1 0 7,7 1 1,-1-7 0,10 3 0,1-4-60,3-2 0,8 0 0,4-2 1,6-4-17,5-5 1,-42 2-1,0-2 1,4 0-1,-1 0 1,1 0-1,0 0-43,-1-1 0,1 0 0,2 2 0,1 0 0,0-3 1,0-2-1,0 2 0,-1-1-34,-2 1 1,1 0 0,3 0-1,0 0 1,-4 2 0,0 0 0,0-1-1,1-1 39,-1 0 1,1 0 0,-2 0 0,-1 0 0,0 3-1,0 0 1,42-12-24,-6 2 1,4 1-1,-12 3 1,-6-1-126,-4 1 0,0 1 0,-13 4 0,-3 4 39,-4-1 0,-11 6 0,-1-5 0,-6 2-416,-4-1 527,-2 1 0,-7 5 0,-4 0 0,-4 0 0</inkml:trace>
  <inkml:trace contextRef="#ctx0" brushRef="#br0" timeOffset="31">16305 2414 7548,'5'-11'-396,"1"0"0,1 6 1,-3-6-1,3 0 519,3 2 0,1-6 0,7 4 1,2-2 225,2 2 1,13-4 0,-2 6-1,2 0-370,0 3 1,5 4-1,3 2 1,1 0-54,0 0 1,-2 8-1,2 5 1,-5 5-113,-4 4 0,-4 8 0,-3-1 0,-6 6 186,-4 3 0,-2 8 0,1-3 0</inkml:trace>
  <inkml:trace contextRef="#ctx0" brushRef="#br0" timeOffset="32">18422 2001 7473,'0'16'0,"0"1"0,0 0-156,0-1 0,1 1 1,3-1-1,2 1 210,-3-1 1,5 6 0,-1 2 0,0 0-53,1 0 1,5 0 0,-4-4 0,2 2-76,0-2 0,-6-1 0,5-3 1,-3 1 146,-3-1 1,3 1 89,-2-1 75,1 1-121,-6-8 0,0-3-96,0-12 0,-2-3 1,-2-10-1,-3-1-78,-2-2 0,3-7 0,-5 1 0,0-3 28,2-2 1,-4-2 0,8-2 0,-1-3 8,-1-2 0,5 3 0,-3-1 0,3 1 18,2 2 1,0 13-1,2-3 1,3 7 20,6 3 1,6 1 0,3 1 22,2 4 1,2 3 0,-4 8 0,4 0 23,2 0 0,-4 2 1,3 4-1,1 7-17,0 7 0,-6 0 0,4 8 0,-2-1-36,0-1 1,0 5 0,-5-5 0,-3 1-81,-3 1 0,4-6 1,-6 4-1,0-2-167,-3-4 1,-4-2 0,-2 1 100,0 3 1,-2-4 0,-2 4 131,-1-4 0,-8-1 0,4 0 0</inkml:trace>
  <inkml:trace contextRef="#ctx0" brushRef="#br0" timeOffset="33">18620 2216 7884,'-9'-2'115,"3"-3"0,5 1 1,2-5-1,5-1 37,5 1 0,9 4 0,4-4 0,2-1-261,3 1 0,2 4 1,2-4-1,0-1-432,1 1 0,4 4 0,1-5 0,-1 1 541,3 0 0,-6 4 0,3-6 0,4-8 0,1-7 0</inkml:trace>
  <inkml:trace contextRef="#ctx0" brushRef="#br0" timeOffset="34">19563 1753 7613,'-17'0'-17,"1"0"1,-1 0 0,0 0 0,-1 0 77,-4 0 1,-2 7 0,-5 4 0,3 4-223,2 1 1,2-1 0,6-2-1,-1-2 124,1 2 1,4 2 0,3 1 5,2 1 1,3-1-1,10-1 44,5-4 1,4 2 0,3-8 0,2-1 6,2-2 1,6-2 0,-4 0 0,1 0-18,5 0 1,-5 5 0,1 1 0,-2-2-8,-4-3 1,-7-1 0,-4 2 17,-1 4 0,3-3 0,-6 8-10,-1 2 1,-10 0 0,-5 0-1,-3-2-33,-3 2 1,-1 0 0,-2 0 0,-3-4-62,3-2 1,2 4 0,1-3-199,1 1 1,5-6 287,0 3 0,7-4 0,-3-2 0</inkml:trace>
  <inkml:trace contextRef="#ctx0" brushRef="#br0" timeOffset="35">20042 1720 7564,'26'-24'-280,"-2"7"0,-8-1 0,1 5 206,-1 0 1,-6 4 79,-5-2 0,-5 7 0,-5 1 0,-6 5-24,-4 3 0,-9 8 0,-2-2 0,-1 5 44,-1 7 1,1-5-1,-6 4 1,1-4 44,5-1 0,3-1 1,7 1-1,1-1-63,-1 1 1,3 0 0,2-1 13,7 1 0,3-6 2,2 0 0,2-8 0,3 5 1,8-3 12,8 1 0,-1-1 0,7-5 0,3 0 0,1 0 1,2 0-1,0 0 1,0 0-18,0 0 0,-2 6 0,-1 1 0,-4 2-44,-2 4 0,-2-4 0,-6 2 0,1 0-108,-1-1 0,-7 4 0,-3-3 92,-4 4 1,-6 2 0,-5-3 0,-8-1 10,-1-2 1,-6-7-1,2 1 1,0-3 10,-2-2 1,6 0 0,-4 0 0,3 0 36,3 0 1,5-5 0,2-3 0,1-1 16,4-4 0,3-3 1,1-5-1,1-2-74,5-3 1,5 0-1,9-3 1,4 3-3,2 2 1,0 2 0,3 7-1,-1 3 85,1 0 0,-3 9 1,-1-5-1,1 3 66,0-1 0,0 1 1,1 5-1,-3 2-26,0 3 0,-6-1 1,4 7-1,-3 0-83,-3-2 1,1 6 0,-1-4-81,1 4 1,-6-1 0,-2-1-218,-2-2 295,-1 0 0,-6-2 0,0-1 0</inkml:trace>
  <inkml:trace contextRef="#ctx0" brushRef="#br0" timeOffset="36">20406 1604 7884,'-9'-17'-1468,"-4"6"1347,7 0 121,1 8 0,12-5 0,2 8 0</inkml:trace>
  <inkml:trace contextRef="#ctx0" brushRef="#br0" timeOffset="37">20902 1753 7884,'22'0'0,"0"-2"-16,-2-3 1,-1 1-1,-5-7 1,-1-2 108,-2-2 1,-7-1-22,2-1 1,-6 1 0,-6 1-278,-5 4 0,-4 4 1,-3 7-1,-2 0 241,-2 0 1,-8 7 0,5 4 0,-3 4-36,0 1 0,8 1 0,-4-1 1,4 1-76,4-1 1,-5 1-1,12-1 1,-2 1-112,0-1 1,7 1 169,-1 0 1,10-8 0,6-4-1,4-3-24,2-2 1,-1-7-1,3-2 1,1-2 177,2-1 0,0 1 1,-6-5-1,1 1-9,0 4 1,-1-2 0,-1 6 0,-2 0-17,-2-1 0,0 3 1,5 7-86,1 3 0,-6 6 0,0 9 0,2 4-36,1 2 1,3 2-1,-1 5 1,-1 0-20,-4 0 0,2 0 0,-6 0 1,1-2-23,-1-3 1,-1 1 0,-6-5 0,0 0-39,0 0 1,0-2-1,-2-6 1,-4 1 67,-5-1 0,0-5 0,-4-1 0,-3-3 6,0-3 1,-6-3 0,0-1 0,0 0-1,0 0 0,-3 0 1,3-1-1,-2-3-144,-3-2 0,5-5 0,2 4 0,3-2-128,3-4 1,5-2 283,0-1 0,0-15 0,-6-4 0</inkml:trace>
  <inkml:trace contextRef="#ctx0" brushRef="#br0" timeOffset="38">21134 1670 7588,'16'-5'0,"1"-3"-314,-1-1 0,1 5 327,-1-1 1,1 5 64,-1 5 0,-5 5 0,-1 6 0,-3 1-36,-3-1 1,3 1 0,-2-1 0,1 1-46,1-1 1,-5 1 0,4-1-45,-5 1 0,1-8 0,2-1 7,2-1 144,-1-5 0,-5 3 0,2-10-85,3-6 0,-1-4 1,5-2-1,0 1-11,1-1 1,1 1 0,7-3 0,2 1-11,2 2 0,2-5 1,-4 10-1,4-2 14,2 2 0,0 2 0,1 6 0,-3-3 9,0 2 1,-6 3 0,6 2-1,-2 3-55,0 2 1,0 6 0,-5-1 0,0 4-842,-1 2 875,1-1 0,-1 1 0,1-1 0</inkml:trace>
  <inkml:trace contextRef="#ctx0" brushRef="#br0" timeOffset="39">22043 1587 7686,'24'-11'0,"-6"2"0,-5 0 0,0 2-30,2-1 0,-4 3 1,0 5 205,2 0 1,-4 0-1,2 2-262,2 3 1,-4 4 0,0 8 0,-2-1-36,-3 1 1,4 0-1,-3-1 1,-1 1 11,-2-1 1,-1 1-1,3-1-53,2 1 0,-1-6 81,-5 0 1,-2-7 87,-3 1 1,1-5 36,-7-5 0,7-5 1,-1-6 34,3-1 1,2 1 0,0-1-45,0 1 0,0-1 0,2 2 0,3 3 27,6 1 0,4 7 0,2-4 0,-1 3-23,1-1 1,-1 1-1,3 5 1,1 0-20,2 0 1,0 0 0,-4 2 0,2 1-13,3 3 1,4 5-1,-5-4 1,-2 3-26,-1 2 1,3 1-1,0 0 1,-4-2-114,-5 2 1,2 2-49,-4 1 0,-4-5 110,-1 0 0,-6-7 0,-6 1 150,-5-3 0,2-4 0,0-3 1,0-4 25,-1 0 1,7-6 0,-5 4 0,3-4-45,-1-1 1,1-1 0,7 1 0,1-1 7,3 0 1,7 1 0,-2-1-1,3 3-53,3 3 0,5-2 1,0 7-1,-2 3-4,-1 1 0,3 2 1,0 2-1,0 1-56,2 3 1,-6 7 0,4-2-1,-4 3-174,-1 3 0,3-6 0,-1 0 1,-7 2 214,-2 2 0,2 1 0,-2 1 0</inkml:trace>
  <inkml:trace contextRef="#ctx0" brushRef="#br0" timeOffset="40">23068 1554 7299,'17'0'-210,"-1"0"0,1-1 0,0-3 0,1-2 249,4 3 1,-4-6 0,4-1 0,-3 1-59,-3 4 0,1-5 0,-1 1-13,1 0 1,-8-6 232,-3 4 0,-5 2-188,-1-2 0,-7 2 1,-4-2-1,-4 5-7,-1 5 0,-3 1 1,-1 0-1,-2 1 20,2 5 1,2-2-1,1 7 1,1 2-6,-1 1 0,6 3 1,2-1-1,1 1 11,5-1 1,1 1 0,2-1 0,2-1-52,3-4 1,4 2 0,8-6 0,0 1-259,-1-1 1,6-1 0,2-6 276,2 0 0,1 0 0,6 0 0</inkml:trace>
  <inkml:trace contextRef="#ctx0" brushRef="#br0" timeOffset="41">23498 1422 7898,'17'0'-154,"-6"2"41,0 3 0,0 5 0,4 6 92,-4 1 0,2-1 0,-8 1 1,1-1-45,1 1 0,-5-6 1,5 0 32,0 2 0,-5 1-171,4 3 9,-4-8 0,-4-3 186,-4-12 1,4-3 0,-5-8 0,2 1-2,-1-1 1,1 1 0,5-1 0,0 1 66,0-1 0,5-5 0,2 0 0,3 2 58,2 2 1,3 1-1,2 2 1,-1 3-11,1 0 1,-1 9 0,1-3 0,-1 4-44,1 2 0,-1 0 0,1 0 0,-1 2-58,1 4 1,0 3 0,-1 8-1,1-1-57,-1 1 1,1-1 0,-1 1 0,-1-1-251,-4 1 0,2-1 0,-8 1 302,-1-1 0,-2 1 0,-2-1 0</inkml:trace>
  <inkml:trace contextRef="#ctx0" brushRef="#br0" timeOffset="42">24027 1207 7802,'0'17'-25,"2"-1"1,2 1 0,1-1 84,-1 1 1,0-1 0,0 3-1,1 3-155,-1 5 0,3-1 0,0 0 0,3 0-40,2-1 0,1-5 0,0 3 0,-2-5-148,2-2 283,-6 1 0,8-1 0,-6 1 0</inkml:trace>
  <inkml:trace contextRef="#ctx0" brushRef="#br0" timeOffset="43">4647 7094 7584,'-8'9'-677,"-3"-3"1,2 1 843,-2-1-127,0-1 1,0-5 15,0 0 0,0 0-1,-5 0 1,5 0-52,-1 0 15,9 0 16,-5 0-29,8 0 1,2 0 0,4 0 39,5 0 1,4-5 0,3-3 0,2 1-8,2 0 1,9-6 0,1 2 0,4-4-23,1-1 0,4 1 1,-1 2-1,2 2-11,4-2 0,-2-2 1,4-1-1,3-1-19,1 1 1,7-3 0,0-1-1,1-2 19,1 2 0,-1 0 0,7 0 1,-1-3-8,0 3 1,0-4 0,-2 2-1,-3 2 7,-6 2 0,-3 1 0,-3 1 0,-1-1-114,-4 1 0,0 5 0,-9 1 1,-6 3-89,-3 3 1,2-3 0,-6 1-26,-2 3 1,-7 1 220,-2 2 0,-7 0 0,3 0 0</inkml:trace>
  <inkml:trace contextRef="#ctx0" brushRef="#br0" timeOffset="44">6168 6383 7940,'17'0'0,"-3"-2"-13,-3-3 1,4 3 0,-2-4 0,5 5 15,4 1 0,2 0 0,-4 0 0,4 1-152,2 5 1,0 9 0,3 10 0,-3 5-75,-2 5 1,-2 11-1,-7 3 223,-4 10 0,-4 5 0,-7 2 0</inkml:trace>
  <inkml:trace contextRef="#ctx0" brushRef="#br0" timeOffset="45">8516 5837 7253,'-7'-9'-271,"-2"-4"0,-8 8 269,1 1 1,-1-3 0,-1 1 0,-2 3 55,-3 1 1,-4 2 0,3 0 0,0 0 25,0 0 0,-3 2 0,3 3 1,0 6-83,0 4 1,-4 3 0,6 2 0,0 4-52,-1 2 0,4 3 0,-3 8 0,4 4 14,1 1 0,2-5 0,3 3 0,2-1 25,3-1 0,2 1 1,5-6-1,1 0 17,5 0 0,3-2 1,8-1-1,-1-5 7,1-1 1,5 4 0,2-6-1,0-2-26,-1-2 1,7-7 0,-4-1 0,1-3 6,1-3 1,-8-2-1,2-2 1,-4 0-7,-1 0 0,-1-2 0,1-2 0,-2-3 39,-4-3 1,3-1 0,-4-5 0,1-1 7,0 1 0,-6-3 0,4-1 1,0-4-65,1-1 0,-5 3 1,6-4-1,2 2 2,2 4 1,-1 0 0,-1 1 0,-2 1 41,2 3 1,2 4 0,1 0 0,1 6 9,-1 3 0,1 2 0,1 0 0,3 0-20,1 0 0,0 7 0,-6 2 0,1 2-63,-1 0 0,1 0 1,-1 6-1,1 1-2,-1 4 1,-1-3-1,-2 3 63,-2-4 0,0-1 0,6-1 0</inkml:trace>
  <inkml:trace contextRef="#ctx0" brushRef="#br0" timeOffset="46">8979 6201 7983,'17'-7'-369,"-1"-4"265,1-4 1,1 6-1,2 3 1,3 5-63,-3 1 0,-2 0 1,-1 0-1,-1 1 156,1 5 1,-1 3 0,1 8 0,-2-1 37,-4 1 1,3-1-1,-5 1-14,1-1 1,-3 1 0,-5-1-1,1 1 0,3-1 1,-1-5 32,-5 1 0,-1-9 20,-5 3 1,4-12 0,-3-5 0,3-4 5,2-1 1,0-6 0,0-2 0,0-2-47,0-3 1,0-1-1,0 3 1,0 5-125,0 3 1,2 3-1,3-1-89,6 1 1,10 7 0,1 3 0,-2 3 185,-2-3 0,6 4 0,2-5 0</inkml:trace>
  <inkml:trace contextRef="#ctx0" brushRef="#br0" timeOffset="47">9872 5986 6617,'17'0'435,"-8"-7"-415,-3-4 0,-6 3 0,-6 3-117,-5 3 0,-6 4 0,-3 3 0,-4 6 131,-1 4 1,4 7 0,-2 2 0,0 0 19,1 0 1,0 3 0,8-4 0,1-1-43,2 1 0,7-4 0,-1 3-77,3-4 1,2-7 0,2-2 64,3-1 0,4-3 1,8-7-1,-1-1-41,1-3 0,-1-12 0,3 1 0,1-1 21,2 0 1,0 1 0,-5 1 135,-1-1 1,-5 8-1,0 3-50,2 4 1,-4 2 0,2 0-93,2 0 1,2 0-1,1 2-26,1 4 0,-6-4 0,0 5 0,2-1-94,2-1 0,1 1 0,2-6 0,3 0-103,1 0 1,2-8 248,-2-3 0,3-4 0,8-1 0</inkml:trace>
  <inkml:trace contextRef="#ctx0" brushRef="#br0" timeOffset="48">10385 5904 6999,'11'-17'0,"-2"0"144,-2 1 1,-3 7-105,-9 3 1,-5 4-1,-6 4 1,1 4-98,4 5 1,-4 5-1,6 4 1,-2 3 54,0-3 1,8 4 0,-3-2 0,4-2-77,2-2 1,0-7 0,0 0 52,0 2 0,8-5 1,3-3-1,3-3-35,3-2 0,5-7 0,0-4 1,-2-4 48,-1-2 0,3-1 0,0-2 0,-2-4-40,-2-2 0,-7-1 1,0-7-1,0 1 43,-2 0 0,-1 0 1,-8-2-1,0-1 3,0-3 0,0-5 0,0 5 0,0 3-4,0 1 0,-6-4 1,-1 2-1,0 4 13,-1 4 0,-3 9 0,4-2 189,-2 3-172,-2 10 0,0 4 0,1 12 1,3 9-26,3 10 1,3 5-1,1 4 1,0 4 30,0 5 1,7-2 0,4 0 0,4-1-11,1-4 1,1-2 0,-1-4 0,1-2 16,-1-1 0,6-8 0,0 2 1,-1-4-22,-3-1 0,4-1 0,0-1 0,-2-4-31,-1-5 1,3 1-1,0-1 1,0-5-58,2-4 1,-4-1-1,6-7 1,-2-4-24,-4-5 1,4 0 0,-2-8 0,-2-1 11,-2-2 1,-3-2 0,-2 0-1,-4 1 110,-2 5 0,1-4 0,-5 5-89,3 0 1,1 4 289,-1 11 0,-3 4 0,7 10 0,-1 7-119,0 6 1,-5 6-1,3-2 1,-1 2-157,-1-1 1,6 2 0,-4-1 0,1-1 101,-1-3 1,0 2-53,-1-3 0,-4 3 0,5-11 0</inkml:trace>
  <inkml:trace contextRef="#ctx0" brushRef="#br0" timeOffset="49">11179 5325 8059,'-10'-8'0,"3"-1"0,7-7 0</inkml:trace>
  <inkml:trace contextRef="#ctx0" brushRef="#br0" timeOffset="50">11443 5523 8059,'8'9'0,"3"-3"0,3-4-228,3-2 1,-1-8 0,1-1 0,-1-4 99,1-3 1,-6 5 0,-2-9 6,-1 1 1,-3 6 0,-5-9 203,0 4 0,-7 7 0,-4 2-11,-4 1 1,4 3 0,0 5 0,0 2 31,2 3 1,-4 4 0,7 8 0,3-1-142,1 1 0,2 5 1,0 2-1,0 0-9,0 0 0,0 3 1,0-5-1,0-2 14,0-1 1,7-3 0,4-1 13,4-4 1,3 2 0,2-8-16,3-1 1,-1-2 0,-4-4-1,2-3-88,2-6 0,2-6 0,-4-3 0,2-2 75,-1 2 1,-1-4 0,0 2 0,2 1 22,-2 3 1,-3 2 0,-4-1 0,-2 2 62,2 4 0,-4 2 0,2 5 237,2-1 1,-4-1-1,2 8-222,2 4 1,-4-3 0,2 7 0,0-1-135,-2 0 0,6-3 0,-4 5-125,4 1 0,-4-2-235,0 1 354,0-8 1,3 3 0,-3-12 77,-5-5 1,-4-5 0,-2-4-1,0-3 37,0 3 1,0-4 0,0 2 0,2 2 66,3 2 1,-3 1 0,5 3 62,1 2 1,1 0 0,7 6-36,1 2 0,-6 10 1,0 3-1,2 2-151,1 0 1,1 0 0,-2 6 0,-2-3-86,2-3 1,0 4-1,0-6 1,-4 2-198,-2 0 1,6-7 307,-2 2 0,4-12 0,1-3 0</inkml:trace>
  <inkml:trace contextRef="#ctx0" brushRef="#br0" timeOffset="51">12402 4994 8059,'10'-26'-226,"-3"2"0,-5 10 290,3 3 0,-1-2 1,7 7-1,2 3-78,1 1 0,3 9 0,0 4 0,-1 6-104,1 5 0,-1 2 0,1 5 0,-1-3 57,1-2 1,-6 5-1,-2-1 1,-2 1-257,-3-1 1,-2 1 0,-2-7 316,0-2 0,0 6 0,0 0 0</inkml:trace>
  <inkml:trace contextRef="#ctx0" brushRef="#br0" timeOffset="52">12551 5209 8059,'11'-31'0,"0"1"-213,2 3 1,2-1-1,3-3 1,2 2 256,2 1 1,8 6 0,-3-4-1,5 2-197,1 4 1,0 7 0,-2 4 152,-3 2 0,-5 1 0,-6 6 0</inkml:trace>
  <inkml:trace contextRef="#ctx0" brushRef="#br0" timeOffset="53">9095 6995 7860,'-7'9'0,"-2"-2"-404,-1 1 0,3-8 352,7 0 1,13-2 0,5-9 84,6-2 1,11-3 0,9-5 0,4-1 10,1 2 1,7-4 0,1 2 0,3 2-28,8 2 0,0-4 0,9-2 1,2 0-17,2 0 0,-34 9 1,2-1-1,1 0 1,1 0-1,1-2 0,1 0-10,0-1 1,0 1 0,2-2 0,0-1 0,-1 2 0,-1 0 0,1 0-1,0-1-37,2 0 0,0 0 1,0 0-1,0-1 1,1-1-1,-1-1 1,-2 1-1,0 1 38,-1 1 0,1 0 0,1-1 0,2 1 0,-3 2 0,0 0 0,0-1 0,0 1-52,-1 2 1,-1 1-1,1-4 1,1 1-1,-2 3 1,0 1 0,-1 0-1,0 0-82,-4 1 1,1 0 0,0 1 0,0 0 141,40-10 0,4 6 0,-10-4 0,-6 1 0,-7-1 0</inkml:trace>
  <inkml:trace contextRef="#ctx0" brushRef="#br0" timeOffset="54">15032 4465 7801,'-17'5'-119,"1"3"1,-1 1 63,0 4 1,1 7 0,-1 4 74,1 2 0,1 7 0,2 7 0,4 0 1,2 3-111,3-1 0,2-5 0,4 1 1,4-3 91,5-2 1,11-5 0,5-2 0,6-1-111,6 1 0,3-6 0,8 2 1,-1-5 107,1-6 0,7 4 0,2-6 0</inkml:trace>
  <inkml:trace contextRef="#ctx0" brushRef="#br0" timeOffset="55">17132 4382 7488,'25'0'-253,"-6"-5"1,-8-1-1,4 2 196,5 3 0,0 1 0,8 0 0,1 1 68,2 5 0,2 5 0,0 9 0,-1 4 9,-5 2 1,3 1 0,-8 6-1,-2 1-20,-2-1 0,-1 0 0,-1 0 0</inkml:trace>
  <inkml:trace contextRef="#ctx0" brushRef="#br0" timeOffset="56">18240 4630 7957,'-2'17'0,"-2"-1"-118,-1 1 0,-1-1 0,6 3 0,0 1-205,0 2 0,0 7 1,0-1-1,0 1 323,0-1 0,0 10 0,0-3 0</inkml:trace>
  <inkml:trace contextRef="#ctx0" brushRef="#br0" timeOffset="57">19860 3754 7501,'-7'-9'-455,"-2"1"1,-8 8 0,3 2 459,2 4 0,-2 5 0,3 9 0,-2 4 111,2 1 0,-2 3 0,8 3 1,1-1-105,2-3 1,2-1 0,2 3 0,3-3-31,6-2 1,10-2 0,2-7 0,5-2-57,7-2 74,-2-8 0,15 5 0,-6-8 0</inkml:trace>
  <inkml:trace contextRef="#ctx0" brushRef="#br0" timeOffset="58">21564 3473 7481,'16'-2'0,"1"-2"-37,-1-1 1,-5-6 0,0 3 0,2 1 264,2 0 0,1 1 0,1 4 0,1-1-211,4-3 1,-3 1-1,5 6 1,-2 5-148,0 5 0,0 4 1,-6 3-1,-1 4-110,-4 6 0,2 3 0,-8 2 0,1 0-567,1 0 807,-5 0 0,-2 8 0,-9 1 0</inkml:trace>
  <inkml:trace contextRef="#ctx0" brushRef="#br0" timeOffset="59">23250 3638 7893,'0'17'-95,"0"-1"0,0 1-109,0-1 1,0-3-1,0 2 1,0 3-405,0 0 608,0 1 0,0 5 0,0 1 0</inkml:trace>
  <inkml:trace contextRef="#ctx0" brushRef="#br0" timeOffset="60">24590 2762 7948,'-17'0'-47,"1"0"1,5 1 0,0 3 0,0 3-79,1 3 1,-4 2 0,3 9-1,-2 3 4,2 1 0,2 1 0,5 3 1,-2-1 74,3 1 1,6-5 0,5-2 0,1-3 44,4-3 0,9 1 0,5-3 0,5-1-110,1-2 111,0-7 0,0 3 0,0-7 0</inkml:trace>
  <inkml:trace contextRef="#ctx0" brushRef="#br0" timeOffset="61">25483 2514 7903,'44'-8'0,"0"-3"34,2-4 0,2-1 0,3 1 1,2 2 63,2 2 0,6 8 1,-4-3-1,0 6-58,0 6 0,-4 5 1,-9 11-1,-5 5-239,-4 5 0,-9 6 0,-6 4 0,-7 2-897,-8 2 1096,-3 6 0,-9-10 0,-3 8 0</inkml:trace>
  <inkml:trace contextRef="#ctx0" brushRef="#br0" timeOffset="62">27649 2199 7898,'26'11'-368,"-4"0"0,-6 2 0,-5 9 0,-5 6-235,-4 3 603,-2 17 0,-15-4 0,-3 13 0</inkml:trace>
  <inkml:trace contextRef="#ctx0" brushRef="#br0" timeOffset="63">9128 7805 7885,'0'9'-904,"0"1"806,0-5 0,0 4 0,0 8 108,0-1 0,0 6 1,2 0-1,2 1-22,1 0 0,8-2 0,-2 4 0,4-1 0,1-4 1,1 4 0,-1-3 0,1-5 12,-1-3 1,1-8 0,-1 5 0,1-3 3,0-3 1,5-3 0,0-2 0,-2-3-5,-2-2 0,-1-10 1,-1 1-1,1-1-1,-1-5 0,1-1 0,-1 2 0,1-4 2,0-1 0,-6-1 0,-2-4 0,-2 5-5,-3 1 0,-2-4 1,-2 4-1,0-1 0,0-5 0,-6 6 1,-3 1-1,-4 2-33,-5 5 1,-4-4-1,1 10 1,-2-1 18,-3 0 1,4 8-1,-4-3 1,0 6 25,1 6 1,4 3 0,-3 9 0,2 2-11,0 2 0,0 2 1,8-3-1,1 1 89,2-2 0,7-2 0,-1-1 1,3-1-98,2 1 1,0-6-1,2-2 1,3-2-57,6-3 0,9-2 0,4-2 0,2 0-24,3 0 1,3-7 0,1-4 88,0-4 0,7-2 0,2 1 0</inkml:trace>
  <inkml:trace contextRef="#ctx0" brushRef="#br0" timeOffset="64">9905 7888 7459,'-7'9'-685,"-2"-2"816,-8-7 1,8 2-140,4 4 0,3 3 0,2 8 0,0-1-24,0 1 0,2-1 0,3 1 0,4-1 10,0 1 1,6-1 0,-4 1 0,4-3 24,1-2 1,1-5 0,-1-7 0,1 0 38,0 0 0,-1 0 0,1-2 0,-1-5 11,1-10 1,-3 1 0,-1-8 0,-2 0 10,2-4 1,-6 3 0,-1-1 0,-4 0-42,-2 0 0,0 6 0,-2-2 0,-4 4-175,-5 1 0,-3 1 0,-3 1 1,1 4 70,-1 5 1,-1 6 80,-4 6 0,-4 10 0,-7 10 0</inkml:trace>
  <inkml:trace contextRef="#ctx0" brushRef="#br0" timeOffset="65">10633 7508 7878,'0'9'-494,"2"-4"1,3-10 499,6-6 1,4 2 0,2-2 0,1-1-403,4 3 1,-4-4 395,4 8 0,4-8 0,0 4 0</inkml:trace>
  <inkml:trace contextRef="#ctx0" brushRef="#br0" timeOffset="66">10848 7607 7878,'0'16'-452,"7"-7"1,2-1 451,8-8 0,7 0 0,2 0 0</inkml:trace>
  <inkml:trace contextRef="#ctx0" brushRef="#br0" timeOffset="67">10021 8979 7827,'-16'0'-519,"5"2"372,0 4 0,7-3 0,-2 10 0,4 4 92,2 3 1,0 4 0,0-4 0,0 2 3,0-2 0,6 4 1,1-2 73,3-2 1,1-3 0,5-4 0,1-4 7,-1-2 0,1-1 0,-1-6 1,1 0-28,-1 0 0,6-7 0,0-4 0,-1-4 0,-3-2 1,4-5-1,0-2 1,-2 0-13,-1 1 1,-5-7 0,-3 3-1,-3-5 27,-1-1 1,-5 6-1,3 1 1,-5 0-19,-5 1 1,-4 4 0,-8-1 0,1 4-24,-1 1 1,-1 6-1,-2 2 1,-2 2 19,1 3 0,3 4 1,1 6-1,3 5 25,3 3 0,-2-1 0,5 2 0,1 3-34,0 1 0,1-1 1,6 0-1,0 3-72,0 1 0,8 0 0,4-6 0,7-1-59,3-4 0,7-4 0,-1-7 142,3 0 0,2 0 0,0 0 0</inkml:trace>
  <inkml:trace contextRef="#ctx0" brushRef="#br0" timeOffset="68">10666 8764 7871,'9'10'-61,"-3"4"214,-4 6 0,-2 8 0,0-4 0,1 2-522,5 3 1,-4 2 0,5 0-1,-1-1 205,-1-3 0,6-1 0,-5 4 164,-3-3 0,7-7 0,-1 4 0</inkml:trace>
  <inkml:trace contextRef="#ctx0" brushRef="#br0" timeOffset="69">11129 8566 7810,'0'-11'-122,"0"0"0,0 5-33,0-5 1,2 0-151,3-5 0,5 5 0,6 0 305,1-2 0,-1-2 0,1-1 0</inkml:trace>
  <inkml:trace contextRef="#ctx0" brushRef="#br0" timeOffset="70">11377 8582 7810,'7'17'-290,"-5"-8"1,7-3 41,-3-12 1,5-3-1,9-9 248,2-4 0,0-4 0,-5-7 0</inkml:trace>
  <inkml:trace contextRef="#ctx0" brushRef="#br0" timeOffset="71">11890 7045 7848,'-2'-15'-476,"-2"2"495,-1 2 1,-1 5 234,6-5 0,0 10-317,0 1 0,2 5 1,4 8-1,5 0-63,3 5 1,1-1 0,-2 7 0,-2-2 95,2 0 0,1 7 1,3-3-1,-2 1 8,-4 1 1,3-2 0,-3 3 0,2-3 11,-2-2 0,4 1 0,-4-6 1,2-5 5,-2 1 0,4-7 1,-4-3 4,3-3 0,3-2 0,-1-2 1,1-3-2,-1-7 0,1 0 0,-2-1 0,-2 4-223,-2 1 206,-8 3 1,5 8-1,-8 8 1,0 11 4,0 8 0,-2 3 1,-2 2-1,-1 2 31,1 1 1,2 8 0,2-4 0,2 1-16,3-5 1,3 3 0,5-3 0,-2-1-11,1-2 0,3-2 0,2 0 0,-1-2-13,1-3 1,5 1 0,0-7 0,-2-2-1,-2-1 1,-1-3-1,1 1 1,1-1 15,-3 1 0,10 0 0,-9-3 34,1-3 0,-5 4-6,-2-4 0,-7-2 40,1 2 1,-10 0 0,-7 6-100,-2-1 0,-8 1 0,0-1 0,1-1-120,3-4 0,7 2 0,0-8 154,-2-1 0,-2-2 0,-1-2 0</inkml:trace>
  <inkml:trace contextRef="#ctx0" brushRef="#br0" timeOffset="72">13196 7590 7706,'-11'0'-418,"0"0"0,7-2 252,-1-3 0,5-4 184,5-8 1,5 1-1,6 1 1,1 2 69,-1 2 0,6 2 0,2-4 0,0 2 32,0-2 1,3 0 0,-3-1 0,2 1-38,3 0 1,3-9-1,1 9 1,0 0-74,0-2 1,5 1 0,3-3-1,-1 1-71,1-1 0,-1 1 0,-3-1 0,2 2 4,-3 4 1,-1-3 0,-2 4-1,-2-1-25,-3 0 1,3 6 0,-5-4 0,0 1-210,-4 5 1,-6-1 0,-3 0 290,-2-1 0,-7-1 0,11-1 0,-6-2 0</inkml:trace>
  <inkml:trace contextRef="#ctx0" brushRef="#br0" timeOffset="73">14089 7078 6966,'-11'-15'0,"2"2"0,0 4-9,-1 2 0,7-6 395,-3 2 1,4 1-353,2-1 0,2 8 0,4-3 0,7 4 44,7 2 1,0 8-1,6 5 1,0 5-343,-1 4 1,1 13 0,3 0 263,-1 5 0,-8 4 0,4 6 0</inkml:trace>
  <inkml:trace contextRef="#ctx0" brushRef="#br0" timeOffset="74">16338 6615 8071,'11'0'-777,"0"0"1,-5-6-1,5 1 829,1 1 0,-2-3 78,1 1 169,-8-7 0,5 4-186,-8-8 0,0 1 1,0-1-44,0 1 1,0-1-145,0 1 7,0 7 1,-2 1 14,-4 8 1,3 2 0,-8 4-1,0 5 46,1 3 0,-4 3 1,3 1-1,-4 2-2,-2 2 1,1 1 0,1-7 0,2 1 0,2-1 0,8 1 0,-3-1 32,4 1 0,4-3-43,4-3 0,3 2 0,7-7 7,1-2 0,5-3 0,0-1 0,-2 0-8,-1 0 1,-3 0 0,1 0 9,-1 0 1,1 0 74,-1 0 1,-7 8 0,-3 3 78,-4 3 0,-2-3 1,0 0 68,0 2 1,0 2-137,0 2 0,0-6 0,2-2-165,3-2 1,4 4-1,8-5-48,-1-3 0,1-1 0,1-2 0,4 0-222,6 0 1,-2-5 356,1-1 0,1-14 0,5 2 0</inkml:trace>
  <inkml:trace contextRef="#ctx0" brushRef="#br0" timeOffset="75">16751 6681 6622,'8'-15'-205,"1"2"523,0 2 0,11 6 1,-3-5-1,1 3-419,1 3 0,3 3 0,2 1 0,-1 0 52,1 0 0,-2 0 1,-5 1-1,-2 5-46,-4 5 0,2 4 0,-8 1-68,-1 1 0,-2-1 0,-2 1 191,0-1 0,-8 1 174,-3-1 1,-4-6 47,-1-5 1,1-5 0,4-5-159,6-6 1,3-6 0,4-3 0,3-4-206,6-2 0,9 4 0,4-4 1,2 1-14,3-1 1,5 6 0,2-2 0,3 3-281,-2 3 0,-4 5 406,-6 0 0,4 0 0,-5-6 0</inkml:trace>
  <inkml:trace contextRef="#ctx0" brushRef="#br0" timeOffset="76">17463 6499 5956,'0'-11'1164,"1"0"-1196,5-2 1,3 6-1,8-1 47,-1 1 0,1 5 0,-1-3 29,1 3 0,-1 4 0,1 1 9,-1 3 0,1-1 0,-1-5-34,1 0 1,-1 0 0,1-2 8,0-3 1,-1-4 0,2-10 0,3-3-694,1-5 665,0-5 0,-6-8 0,1-2 0</inkml:trace>
  <inkml:trace contextRef="#ctx0" brushRef="#br0" timeOffset="77">11443 9161 7707,'-11'0'-1179,"0"0"1108,8 8 0,-5 1 0,8 7 87,0 1 0,0-6 1,0 0-1,2 2 6,4 1 1,-3 3 0,6-1-1,1 1-2,-1 0 1,0 5 0,4 1 0,0 3 6,5 4 1,0-1-1,10 2 1,1-1-21,3-1 1,8 11-1,4-6 1,4 0-12,1 1 0,1 4 0,0 1 0,1 1 13,4-1 0,-3-3 1,5-8-1,-2-3 43,0-2 0,6-2 1,-3-5-1,3-3 18,1-3 0,12-2 0,-8-5 0,4 2-8,3-3 1,-3-3 0,7-5 0,2-4-49,2-1 0,-4-4 0,1 1 1,-3-4-31,-5 1 1,7-10-1,-11 10 1,2-3-47,0 1 0,-7-4 1,-3 0-1,-1 1-13,-3 3 0,-5 2 0,-3-1 0,-3 1-37,-3-1 1,-3 2-1,-8 4 1,-3 4-1,-2 0 0,-2 3 112,-6-7 0,1 0 0,-1-6 0</inkml:trace>
  <inkml:trace contextRef="#ctx0" brushRef="#br0" timeOffset="78">14006 9525 8005,'17'-6'0,"-1"-1"-60,1-2 0,0 3 0,-1-5 1,1 0 173,-1 2 1,6 2-1,2 5 1,2-2-413,3-1 1,-3 1 0,1 8-1,1 3 110,-2 2 0,3 2 0,-5 8 1,0 1 147,0 2 0,-4 6 0,-7-5 1,-4 3 39,-2 4 0,-1 1 0,-6 2 0</inkml:trace>
  <inkml:trace contextRef="#ctx0" brushRef="#br0" timeOffset="79">14916 9293 7657,'-17'0'-659,"1"0"613,-1 0 0,8 8 1,4 3-1,3 4 9,2 1 0,0 1 0,0-1 0,2 1 40,3-1 0,2 6 0,6 0 1,-2-3-31,2-6 0,2 1 0,1-5 0,1 2 57,-1 1 0,1-9 0,0 3 1,-1-4 32,1-2 0,-1 0 0,1 0 0,-1-2-3,1-4 1,-1 3-1,1-9 1,-1 0-42,1-3 1,-6-3-1,0-3 1,0-1-35,-2 2 0,0 2 0,-5-1 1,2-1 0,-3-2 0,-1-5 0,-2 3 0,-2 0 13,-3 0 1,-4-4 0,-8 6-1,0 2-18,1 2 0,-6 1 0,0 1 0,0 1-18,-2 4 1,6 2 0,-5 5 0,5-2 20,2 3 1,-1 8-1,0 6 27,1 4 1,7 7 0,3 0 0,4-2 4,2-1 1,0-3-1,0 1 1,2-1-6,4 1 0,3-6 1,7-2-1,1-2-8,0-3 1,-1-2 0,1-2-1,1 0-50,4 0 1,-2-6 0,8-1 0,-1-2-90,-1-4 0,5-2 1,-5-1-1,2-1 136,-1 1 0,1-8 0,5-2 0</inkml:trace>
  <inkml:trace contextRef="#ctx0" brushRef="#br0" timeOffset="80">15528 9260 7937,'9'-1'-623,"-4"-5"1,-3 2 840,-2-7 1,-2 8-297,-3-3 77,3 4 1,-11 12 1,8 6 1,-1 6 0,8 6-30,4-6 0,1-4 0,6-3 0,-2-4 8,2-6 0,-4 3 1,2-3 29,2-1 1,1-2 0,3-4-7,-1-4 1,-1-3-1,-2-7 1,-4-1 77,-1 1 0,-3-1 0,-5 0 1,0 1-31,0-1 1,0 1-1,-2-1 1,-3 1-104,-6-1 1,-4 6 0,-2 0-153,1-2 0,-1 6 0,1 1 0,-1 6-567,1 6 770,-8 3 0,6 15 0,-6 2 0</inkml:trace>
  <inkml:trace contextRef="#ctx0" brushRef="#br0" timeOffset="81">15445 10005 7088,'-11'0'-240,"0"0"1,2 1 0,-2 5 272,5 5 1,-1 4 0,1 1 0,3 3 29,1 3 1,2-4-1,0 4 1,2-2-60,3 2 0,3-3 0,4 3 1,-1-4-1,2-1 1,2-3 0,0-1 0,-2-4-62,-2-1 0,0 3 0,5-6 42,1-1 0,-1-2 0,1-2 1,-1-2 50,1-4 0,-6-3 0,0-7 0,2-1-30,1 1 0,-2-6 0,-3-2 0,0 0-20,0 0 1,-5-6-1,1 5 1,-3-3-51,-2 1 1,0 5-1,-2-4 1,-3 4 50,-6 7 0,-4 0 0,-2 8 0,1 0 32,-1-1 1,1 3 0,-1 5-1,1 0 16,-1 0 1,1 7-1,-1 4 1,1 4-25,-1 1 1,6 1 0,2 0-1,2-1-9,3 1 1,2-1-1,4-1 1,2-2-58,1-2 0,10-2 0,-1 2 0,7-6 10,-1-3 0,6-2 0,-1 0 0,3 0 45,-1 0 0,1-7 0,5-2 0</inkml:trace>
  <inkml:trace contextRef="#ctx0" brushRef="#br0" timeOffset="82">15974 9889 7911,'0'16'95,"0"1"1,0 1-1,2 2 1,4 4-66,5 2 0,-2-4 0,2 6 0,2-1-41,1-1 0,1 5 0,-2-3 1,-2 3-367,2 2 0,-4-5 0,2-1 0,2 1 124,2-3 0,-4 1 0,0-6 253,1 2 0,3 1 0,2-7 0</inkml:trace>
  <inkml:trace contextRef="#ctx0" brushRef="#br0" timeOffset="83">16239 8814 8081,'0'-11'-301,"0"0"0,7 7 1,4-3-1,4 1 41,1 1 260,1-1 0,-1-1 0,1-2 0</inkml:trace>
  <inkml:trace contextRef="#ctx0" brushRef="#br0" timeOffset="84">16338 9079 7786,'2'33'-55,"2"-10"-327,1-8 118,1-11 0,-1 1 264,1-10 0,14-4 0,-2-8 0</inkml:trace>
  <inkml:trace contextRef="#ctx0" brushRef="#br0" timeOffset="85">16718 9773 7558,'0'17'-997,"0"-6"851,0 0-357,0-8 503,0 5 0,8-8 0,1 0 0</inkml:trace>
  <inkml:trace contextRef="#ctx0" brushRef="#br0" timeOffset="86">9029 7838 8045,'-2'9'-1704,"-3"-3"1632,3-4 0,-7-2 86,3 0 1,2 0 0,-5 2 0,0 1-45,0 3 0,3 1 1,-5-3-1,0 3 65,2 2 1,-6 1 0,4 2 0,-3-1-17,-3 2 1,2 2 0,3 2-1,0-1-19,0 1 1,-1-1 0,0 1-1,4 1 6,1 4 0,-3-3 1,6 3-1,1-4-11,2-2 0,-3 7 1,-1 0-1,3 1 6,1 0 0,2 4 0,0-4 0,0 0 54,0-1 0,0 5 0,0-4 1,0 0-24,0 0 1,7 3 0,4-5 0,4-2-3,1-1 0,6-3 1,2 1-1,2-1 1,3 1 0,3-1 0,3 1 1,1 1-30,3 4 0,1-3 0,-1 5 0,3 0-17,0 3 0,6 4 0,-6 2 0,3 1 6,-1-1 0,-8 2 0,3 3 0,-4 4 3,-2 1 0,0 3 1,-2-6-1,-3 0 7,-6 1 0,-6 5 1,-3-2-1,-3 4 14,-3 1 0,-2 1 0,-5-1 0,0-1-13,0-4 0,-7 2 1,-4-7-1,-4-2 8,-1-2 1,-1-8-1,1-1 1,-1-2 3,1-4 1,-1-4 0,1-3 14,-1-2-14,8-7-74,1 3 0,16-5 0,3 2 0,5 3 6,6 2 0,-1 4 0,6 9 1,3 6 33,1 3 1,2 4 0,0 4 0,0 7 5,0 7 1,-5-2-1,-3 6 1,-1-2 33,-3 0 1,-3 8 0,-3-4-1,-3 0 99,-1-4 0,0-4 1,6-1-1,0-1-60,-1 1 1,2-8 0,6-1-1,8-5-13,4-3 0,10 2 0,0-13 0,7-1-52,8-3 1,11-9 0,9-3 0,9-5-41,-42 0 1,3-2 0,7-1 0,1-3 0,3 0 0,0-1 0,3-1 0,2-1-1140,1 0 0,2 0 1184,9 0 0,2-1 0,-6 0 0,2 0 0,8-2 0,1 0 0,-2-2 0</inkml:trace>
  <inkml:trace contextRef="#ctx0" brushRef="#br0" timeOffset="87">23333 4564 6732,'5'17'-2,"1"-1"1,1 1 0,-3-1 0,3 3-1,1 1-7,-1 2 1,4 2 30,-5-2 1,1 3 0,-3 9 0,1-1 0,-1 0 39,-2 0 0,-2 0 0,0 2 0,0 2-70,0 1 0,-6 1 0,-1-6 0,-1-2 0,1-3 0,-6 3 0,2-5 0,-4-1-4,-1-3 1,-1-5-1,1-4 1,-3-4 30,-3-2 0,4 4 0,-4-5 0,4-3 3,1-1 1,1-2-1,-1 0 1,1 0-4,-1 0 1,0-7-1,1-4 1,1-4-16,4-1 1,-4-1 0,6-1 0,-2-2 1,0-3 1,2-4 0,-2 5 0,6 2 3,3 1 1,2 3-1,0-1-8,0 1 0,0-1-3,0 1 0,7 6 1,2 3-1,2 2-39,0-1 0,0 1 1,6 5 7,-1 0 0,1 1 0,-1 5 0,1 5 56,0 4 0,-1-1 1,1-1-1,-1-2 55,1 2 1,-1 2 0,1 1 0,-1 1 27,1-1 1,-1-5-1,1 0 1,-1 0-27,1-1 0,-1-1 0,1-6 0,0 3-35,-1-2 0,1-2 1,-1-2-1,1 0-27,-1 0 1,1 0 0,-1 0 0,1 0-162,-1 0 1,1-6 0,-1 0 0,1 1-240,0-2 1,-1 3-1,1-7-320,-1-2 701,1-2 0,-1-1 0,1-1 0</inkml:trace>
  <inkml:trace contextRef="#ctx0" brushRef="#br0" timeOffset="88">23961 4812 7264,'10'17'-133,"-1"-8"1118,-4-4-1232,-3-3 0,7-2 0,-3 0-399,5 0 646,-4 0 0,8-7 0,-6-2 0</inkml:trace>
  <inkml:trace contextRef="#ctx0" brushRef="#br0" timeOffset="89">24094 4977 6586,'0'17'19,"5"0"902,1-1 0,1-7-876,-1-3 1,3-4-1,7-2 1,3 0-46,3 0 0,3-15 0,8-3 0</inkml:trace>
  <inkml:trace contextRef="#ctx0" brushRef="#br0" timeOffset="90">5986 13163 7305,'-11'15'0,"0"-4"-1141,-2-6 1219,6-3-22,-8-2 1,13-2 0,-3-3-288,3-6 1,2 2 124,0-2 103,0 7 1,0-5-65,0 3 67,0 4 0,0-5 0,0 7 0</inkml:trace>
  <inkml:trace contextRef="#ctx0" brushRef="#br0" timeOffset="91">5937 13097 7056,'9'-7'-514,"-2"3"839,-7-7-341,0 7-110,0-3 367,0 7-76,0 0-134,-7 0 1,5 2 0,-4 3-26,5 6 0,1 4 1,0 1-1,0 3-32,0 3 1,0-2 0,1 6 0,3-2-9,2-4 1,1 4 0,-3 0-1,3 0 32,2-1 0,-3 5 0,3-6 0,0 0-4,0 2 1,-3-4 0,5 6 0,2-2 66,1-4 1,3 4 0,-1 0 0,1 0-60,-1 0 1,3-2-1,1-6 1,4 2-4,2 5 1,-4-5-1,5 4 1,1-4 1,-2-1 0,5-2 0,-4-3 1,5-1 9,1 2 0,0-3 1,2 1-1,1 0 19,3-2 0,1 0 0,-3-5 0,4 1 8,1-1 1,-4-2 0,7-2 0,-1 0-19,-2 0 1,4 0 0,-8 0 0,1-2 32,1-4 1,-5 4 0,4-5-1,-6 0-15,-5-4 0,3 2 0,-5-1 0,1 1 58,1 0 1,-3-2 0,5-4 0,-3 2-70,3 2 1,-1 0 0,1-5 0,-5 1-146,-1 4 0,4-2 0,-6 6 0,-2 0-127,-2-1 0,4-3 0,0 6 12,-1 1 0,-3 2 0,-1 2 17,-1 0 1,-1-2 0,-2-1 215,-2-3 0,0 1 0,5 5 0</inkml:trace>
  <inkml:trace contextRef="#ctx0" brushRef="#br0" timeOffset="92">7607 13345 7721,'-2'15'-319,"-4"-4"1,3-4-161,-8-7 413,7 0 0,-3-2 109,7-3 0,0 1-11,0-7 0,2 7 50,3-1 0,4 3-33,8 2 1,-1 2-1,1 1 1,-1 5-7,1 1 1,1-4 0,3 7-1,1-1-27,-2-2 0,0 5 0,0-3 0,2 4-36,-2 2 1,-1 1 0,-3 2 0,-1 4-72,-4 2 1,-4 3 0,-7 10 0,0 7 90,0 7 0,-14 13 0,-5 10 0</inkml:trace>
  <inkml:trace contextRef="#ctx0" brushRef="#br0" timeOffset="93">8913 12551 8051,'6'76'0,"1"3"-1166,2 1 1166,2 7 0,6-19 0,-1 5 0</inkml:trace>
  <inkml:trace contextRef="#ctx0" brushRef="#br0" timeOffset="94">8566 12981 7986,'-11'-9'45,"2"2"36,1-1-186,-5 6 1,12-3-1,-3 10 1,8 6-108,7 4 1,2 9 0,-1 4-1,-1 3 136,2 2 0,2 0 0,0 0 0,-2-2-91,-2-3 1,-2 1-1,4-7 167,-2-2 0,0-1 0,5-3 0</inkml:trace>
  <inkml:trace contextRef="#ctx0" brushRef="#br0" timeOffset="95">8963 13064 7053,'2'15'266,"-8"-4"0,-1 1 0,-4-4-189,-2 1 1,6-4 0,1 6-366,4 2 0,4-3 0,4-1 1,5-2-623,3-3 910,-5-2 0,13-2 0,-3 0 0</inkml:trace>
  <inkml:trace contextRef="#ctx0" brushRef="#br0" timeOffset="96">9211 12816 7604,'11'16'-108,"0"1"1,-7-1 0,3 1 0,0 1 201,4 4 0,4-3 1,1 3-1,-1-4-231,-4-1 0,4-3 0,-4-1 0,4-4 9,1-1 0,-5 3 0,0-6 43,2-1 1,-4-2 0,2-2-327,2 0 411,2 0 0,1-15 0,1-3 0</inkml:trace>
  <inkml:trace contextRef="#ctx0" brushRef="#br0" timeOffset="97">9905 12783 7960,'17'16'-470,"-1"-7"1,1-3 107,-1-4 0,3-2 1,1 0 361,2 0 0,8-8 0,-5-1 0</inkml:trace>
  <inkml:trace contextRef="#ctx0" brushRef="#br0" timeOffset="98">10633 12601 7046,'16'7'-606,"-1"-3"0,-2 5 726,-2-2 0,-5-1 0,5-4-208,1 3 88,3-3 0,2 5 0,-1-7 0</inkml:trace>
  <inkml:trace contextRef="#ctx0" brushRef="#br0" timeOffset="99">11245 12402 7939,'20'15'-1116,"-3"-4"1046,-12 4 0,10-13 0,-4 3 70,3-3 0,10-2 0,2 0 0</inkml:trace>
  <inkml:trace contextRef="#ctx0" brushRef="#br0" timeOffset="100">11972 12171 7055,'0'-17'8,"0"6"0,0 0-98,0-2 1,6 4 0,1 0 0,2 2 43,4 3 0,2-3 0,2 1 24,-1 2 1,1 3 89,-1 1 0,1 0 0,-1 1-59,1 5 1,-3 3-1,-1 8 1,-2-1-26,2 1 1,2-1-1,1 3 1,1 1-42,0 2 1,-6 7-1,0-1 1,0 3 35,-2 2 0,0 2 0,-5 2 0,1 1 45,-1-1 0,-2 4 0,-2-3 0,0-3 47,0-5 0,0 1 0,0-4 0,0 3-24,0-3 1,0 3 0,0-8 0,0-2 7,0-2 0,0-1-74,0-1 1,1-6 220,5-5-68,-4-3 1,5-9 71,-7-4-151,0 3 1,2 1-49,4 7 0,-3 7 1,6 4-1,1 6 9,-1 5 1,2 4 0,5 7 0,1 1 6,-1 5 0,-5-4 0,0 5 0,2-1-31,2 0 0,0 5 1,-2-4-1,-2 1-2,1-1 1,-4-1 0,-1-6-1,-1 0 1,-1 0 0,1-8 0,-6-2 0,0-5 3,0-2 0,-6 1 0,-1 0 1,-2-1-23,-4 1 0,-2-6 0,-1-2 0,-1-2-205,0-3 1,1-2 0,-1-2 0,1 0-24,-1 0 0,1-2 1,-1-6 255,1-8 0,-1-8 0,1-9 0</inkml:trace>
  <inkml:trace contextRef="#ctx0" brushRef="#br0" timeOffset="101">13047 12849 7834,'0'16'-1087,"0"-5"918,0 0 0,-2-7 195,-3 2-70,3-5 0,-3 1 96,10 4 1,-3-3 11,3 8 0,-5-5 92,-5 5-125,3-7-161,-5 3 27,7-7 0,0-7 113,0-4 1,0 1 0,-2 1-19,-4 2 0,5 0 165,-5 1 0,4-3 1,2-8-147,0 1 1,0-1-1,0 1 1,0-1-25,0 1 0,2-1 0,2 1 0,3-1-10,2 1 0,-3-1 0,5 0 16,2 1 1,0-1-1,-1 1 1,-1-1 88,2 1 0,2-6 0,1 0 0,3 0 5,3-2 0,-2 0 0,8-4 0,3 4-110,6 1 0,-2 2 1,5-4-1,-1-1-17,-1 0 0,8 6 1,-2-2-1,2 2 30,-2-2 1,4 3-1,-4-3 1,4 4 49,1 1 0,-3 1 1,2-1-1,2 1 65,-4-1 0,3 1 0,-5-3 0,4-1-50,2-2 1,-1 0 0,1 5-1,0 1-96,-1-1 0,-5 6 1,0 0-1,1-2-19,-3-1 0,0 3 0,-5 0 1,1 0-8,-1 1 1,-4-2 0,-3 4 0,-3-1-24,3-4 1,-5 4 0,1 0 0,-2 0-68,-4-1 1,4 1-1,-2-2 1,-2 4 25,-1 0 1,-3 5 130,1-4 0,-1-3 0,1 0 0</inkml:trace>
  <inkml:trace contextRef="#ctx0" brushRef="#br0" timeOffset="102">14932 11509 7834,'11'0'-48,"0"0"0,-5 0-34,5 0 0,-2-1 0,4-3 0,-2-2 56,2 3 1,2 1-1,1 2 128,1 0 1,-1 0-1,1 0-30,-1 0 1,1 2 0,-1 1 0,1 5-41,-1 1 0,1 2 0,0 5 0,-1 3-104,1 3 1,-1-2-1,1 8 1,-3 1-107,-3 2 0,2 2 1,-7 2-1,-3 4 178,-1 5 0,-16 11 0,-5 4 0</inkml:trace>
  <inkml:trace contextRef="#ctx0" brushRef="#br0" timeOffset="103">13262 12915 7178,'-7'11'0,"-4"-2"-350,-4-1 1,6-1 456,3-2-343,5 5 0,1 1-45,0 0 469,0-8-38,0 5 1,-2-8-66,-4 0-266,4-8 1,-7-1 118,4-7 0,3-1 1,-4 1 71,5-1 1,-5 0 0,1 1 49,1-1 0,-3-1 0,-1 0 148,-1 1 0,5-9 0,-1 10 0,3-3-157,2 1 1,0-4 0,0-2 0,0 0-80,0 0 0,7-3 1,4 3-1,4-2-36,2-3 0,5 3 0,0-1 0,0-1 50,2 2 0,-4-5 0,6 3 1,-1-1 35,1 1 0,2-1 0,5 5 0,0 0-16,0 0 0,0-3 1,2 3-1,1 0-2,3 0 0,7-3 0,-2 3 0,4 0-1,1 0 1,1-4 0,2 5 0,1-1-9,2 0 1,0 2 0,-7 5 0,-2 1-5,-2-1 1,0 2 0,4 3 0,-2 1 8,-2-2 0,0 3 0,5-1 0,-1 0-14,-4 2 0,8-5 0,-6 4 0,-2-1-8,-2 0 1,4 2 0,-4-4 0,2 2 17,0-2 1,-7 4 0,2-2 0,-4-2 5,-2-1 1,0-1 0,-2 2-1,-2 4 12,-1 1 1,-8-3-1,2 4 1,-3 0-39,-3-1 1,-1 1 0,-2 3-23,-2-1 0,-2-2-253,2 1 64,-4 4 235,-7-5 0,-7 7 0,-2 0 0</inkml:trace>
  <inkml:trace contextRef="#ctx0" brushRef="#br0" timeOffset="104">15197 11377 7695,'11'-2'-28,"0"-3"0,-5 3 0,3-5 0,0 1-58,0 1 0,2-3 0,6 4 0,-1-1 35,1 1 0,-1 1 0,1-1 0,-1-2 66,1 3 0,-1 1 1,1 4-1,0 1-22,-1 3 1,1 9 0,-1-1 0,1 8-108,-1 4 1,-1 2-1,-2 5 1,-4 2-43,-2 3 0,-1-1 0,-6 5 156,0-1 0,-15 5 0,-3-4 0</inkml:trace>
  <inkml:trace contextRef="#ctx0" brushRef="#br0" timeOffset="105">14751 11228 7579,'0'9'-859,"7"-1"1,4-8 857,4 0 0,7 0 0,0 0 0,0 0-13,2 0 1,-6-2 0,6-2 0,-2-1 50,0 1 0,2 2 0,-4 2 1,2-2 30,-2-3 1,1 3 0,1-3 0,3 3-8,1 2 1,3 0 0,-5 0 0,2 0-21,3 0 0,1 2 0,-1 1 1,-1 3-63,1-3 1,-5-1 0,-2 0 0,-2 2 2,2 1 1,-9 1-1,4-6 16,-3 0 0,-1 2-11,-2 3 0,-3 6 0,-8 11 1,0 6-126,0 3 138,-8 17 0,-8 11 0,-10 16 0</inkml:trace>
  <inkml:trace contextRef="#ctx0" brushRef="#br0" timeOffset="106">19579 1174 8236,'-22'9'0,"0"-3"0,2-4 0,0-4-230,-2-4 1,3 3-1,-5-7 1,2 1 213,0 0 1,0 4-1,4-5 1,-2 1-1,-2 2 65,1-1 1,3-3 0,1 4-56,1-2 1,-2 5 0,-3-1-1,-3 1-7,-1-1 1,3 3 0,-6-4 0,-1 6-33,-3 6 1,-1 3 0,0 7 0,2 1 15,4-1 1,-5 1-1,5 0 1,-5-1-28,-1 1 0,0 1 0,0 2 1,2 2-13,3-2 1,-3 4 0,4 0 0,-5 2 74,-1 3 0,-3 1 0,1-1 0,3-1-3,1 1 1,0 4-1,-2 6 1,0 5 0,0 4 0,5 1 0,1 5 0,-1 2-2,2 5 0,-3 11 1,5-8-1,0 2 3,0 4 0,10-6 1,6-3-1,3 0-7,-1-3 0,3-2 0,8-11 0,6-2 7,4-3 1,9 4-1,5-5 1,6-2-5,4-2 0,12-2 1,0 0-1,5-2 83,1-4 1,11 5-1,0-5 1,5 3-35,6-3 0,9 4 0,-41-17 0,0-2 0,1 2 1,1 0-41,1 0 0,0-1 0,2 0 1,2 0-1,1 2 0,0-1 1,2 0-1,0-2-74,1 0 0,0 0 0,6 0 0,1-2 0,1-1 0,2-1 0,0 0 0,2 0 67,-1 1 1,1-1-1,5-3 1,1-1 0,-2-1-1,1-1 1,1 0 0,0-2-105,2 1 1,0-2 0,4-2-1,0-1 1,4-2 0,1-1 0,-1-2-1,0 0 121,1-2 1,-1 0-1,3-3 1,0 0 0,-1 2-1,1 0 1,0 0-1,0-2 0,-1 0 0,0-1 0,3 0 1,0 1-1,-4-1 0,-1 0 0,-2 1 1,1 1-19,1-2 1,-1 0 0,-5 0 0,0-1-1,2 0 1,-1-1 0,-2 1 0,-2-1 11,-3 0 0,-1 1 1,3-1-1,-1 1 0,-2-1 1,-1-1-1,1 0 0,-1-1-110,-3 0 1,-2-1-1,3-1 1,-2-2 0,-4 3-1,-1 0 1,-1-1 0,-1 0 86,-1-2 1,-1 0 0,-1-3-1,-2-2 1,-1 0 0,-1 0 0,-4-1-1,-1 1 12,-3 0 0,-2-1 0,-2-2 0,-1-1 0,-3 2 0,-1 0 0,29-37 34,-9-4 1,-7 1 0,-8-7 0,-9-4-21,-9-5 0,-13 7 0,-6-6 0,-6 2-16,-10 2 0,-10-5 0,-19 7 0,16 38 0,-2-1-5,-2 1 0,-2 0 0,-8-3 0,-3 3 0,-3 4 0,-2 3 0,-6-2 0,-1 2-21,-7-1 1,-1 2 0,-5 0-1,-3 1 1,-9 0 0,-3 2 0,-4 1-1,-1 1-85,-3 1 1,-2 3-1,19 7 1,-3 2-1,-1 1 1,1 1 0,-1 3-1,-1 0 1,-3-1-1,-2 1 1,0 1 77,-1 1 1,0 1 0,-3 0 0,14 2 0,-1 1-1,-2 1 1,1 0 0,2 3 0,1 0 0,-1 2 0,-1 0-1,-5 1 1,-1 0 0,0 1 0,-1 1 30,-4 2 0,0 1 0,-1 1 0,0 0 0,0 0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7.36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24309 2943 7681,'-11'0'-1124,"0"0"946,7 0 116,-3 0 62,7 0 0,-8-7 0,-1-2 0</inkml:trace>
  <inkml:trace contextRef="#ctx0" brushRef="#br0" timeOffset="1.9646">24954 2861 7362,'9'0'-860,"-2"2"1184,-7 3-377,-7-3 0,5 7 106,-4-3-2,5-4 1,-1 5-37,-4-7 1,2 0-117,-7 0 1,6-2 22,-6-3 0,7 1 61,-1-7 0,3 5 28,2-5 1,2 2 0,3-4 23,6 2 1,4 6 0,2-4-1,-1 1 25,1 4 1,-1 3 0,1 1-23,-1 0 0,1 0 1,-1 0-1,1 0 3,-1 0 1,1 0 0,-1 0 14,1 0 1,-1 0 0,1 0-12,0 0 1,-6 0-1,-2 1-53,-2 5 1,-1-2-1,-5 7 9,5 2 1,-4-4 0,3 2-10,-3 2 0,-2 1-10,0 3 0,6-1 0,1-1 10,2-4 0,-3-4 0,3-5 0,0 2 7,0 2 0,2-1 0,6-5 1,-1 0-9,1 0 0,1 0 0,3-2 0,1-1-7,-2-3 1,4-1 0,-2 1 0,-2-3-25,-2 0 0,-1-4 1,-1 6-1,1-3 35,-1-2 1,-5-3 0,0 0-1,1 2 66,-3 2 0,4 0 0,-8-5-10,-1-1 1,-1 2 0,1 3 17,2 1 0,-1 5-24,-5-5-114,0 7 1,-5-1 18,-1 10 0,1-1 1,5 7 17,0 2 1,-6 2 37,1 1 0,-1 1 0,6-1 1,0 1 31,0-1 0,0-5 1,0 0-1,0 2-18,0 2 1,0 1 0,2 1 0,2-1-24,1 1 1,2-6-1,-3 0 1,3 2-28,3 2 1,-5 1 0,4 1 3,-1-1 1,3 1 0,-6-1 0,-1 1-10,-2-1 0,-2-5 0,0 0 62,0 2 1,0 2 18,0 2 0,-8-1-7,-3 1 1,-2-6 0,1-2-1,1-2-4,-2-3 0,-2 0 0,-1-1 65,-1 3 0,0-1 0,1-5-3,-1 0 0,1 0 0,-1 0-73,1 0 1,5 0-1,0 0-9,-2 0 1,-2 0-1,-1 0-134,-1 0 1,1 0 0,-1 0 0,0-2-198,1-3 1,-1 3 0,1-3-340,-1 3 655,8 2 0,2 0 0,7 0 0</inkml:trace>
  <inkml:trace contextRef="#ctx0" brushRef="#br0" timeOffset="2.9646">26276 2927 6681,'11'0'43,"0"0"1,-5 0-1,5 0-13,2 0 1,2 0-1,1 0-14,1 0 0,-1 0 0,1 0 0,-1 0-188,1 0 0,-1 0 142,1 0 1,-1 0 29,1 0 0,-1 7 0,1 2 0</inkml:trace>
  <inkml:trace contextRef="#ctx0" brushRef="#br0" timeOffset="3.9646">26359 3076 7693,'-5'11'-237,"-1"0"166,1-7 1,6 3 116,5-7 0,5 0 0,9 0-94,2 0 1,0 0-1,-3 0 1,1 0-245,2 0 0,7 0 292,-1 0 0,3 0 0,2 0 0</inkml:trace>
  <inkml:trace contextRef="#ctx0" brushRef="#br0" timeOffset="4.9646">27219 2927 7832,'-17'0'-1679,"8"0"1846,2-7 0,9 3 1,3-5-117,6 1 1,4 1 0,2 3 0,1-1-18,4 1 0,-2 1 0,6-1 0,0-2 7,-1 3 0,-4 1 0,2 2 0,-1 0-38,1 0 1,-1 0-1,-6 0 1,1 0-14,-1 0 0,-5 2 0,0 1 0,0 5-31,-2 1 1,4-4 0,-7 6 0,-1 0 24,3-1 0,-6 4 1,5-5-31,0 1 0,-5 4 51,4-3 1,-6 2 0,-6 0 62,-5-2 0,-4-7 0,-1 3-58,-1 1 1,1-7 0,-1 5-1,1-4-12,-1-2 0,1 0 1,-1 2-1,1 1-21,-1 3 1,0-1-1,1-5-61,-1 0 0,6 0 1,0 0-549,-2 0 307,6 0 325,0 0 0,7 0 0,0 0 0</inkml:trace>
  <inkml:trace contextRef="#ctx0" brushRef="#br0" timeOffset="5.9646">27847 2828 6946,'-5'-11'-723,"-2"2"940,-3 1 1,5 3 0,-4 3-235,1-4 1,1 4-106,1-3 1,3 3 138,-8 2 1,7 2 35,-1 3 1,3-1-1,0 5 1,-2 1-6,-1-1 0,-6-4 0,3 6 0,1 2 37,0 2 0,-4-4 0,3 0 68,-1 2 1,4 1-20,-6 3 1,7-1-14,-2 1 1,6 0-86,6-1 0,3-5 1,8-2-1,-1-1-97,1-5 1,5 1-1,0 0 1,0 1-352,2-1 1,0-2 411,3-2 0,4 7 0,-5 2 0</inkml:trace>
  <inkml:trace contextRef="#ctx0" brushRef="#br0" timeOffset="6.9646">25532 3787 6496,'0'-9'273,"0"1"0,0 6-397,0-3 73,0 3 74,0-5 0,0 9 97,0 3 1,0 4-98,0 8 1,0-1 0,0 1 7,0-1 1,0 1 0,0 0 8,0-1 0,2-5 0,2 0 1,3 0 7,2-2 0,-3 4 1,5-5-32,2 1 1,1-4 0,3 6-22,0 2 1,-1-6 0,1-1 0,-1-4-72,1-2 0,-1 5 0,1 1 0,-1-2 1,1-3 0,-1-1 0,1 0 1,-1 0 44,1 0 1,-1-5 0,1-1 0,-2 1 45,-4-3 0,3 5 0,-3-6 1,2-1 4,-2 1 1,4 0-1,-6-4 1,2 2-23,0-2 1,-5 4 0,3-2-25,-2-2 0,-1-1 14,-6-3 86,0 8 0,-2 1 149,-3 8-220,3 0 0,-6 2 1,8 4 0,0-3 1,0 9-1,0 0 6,0 3 1,0 2 0,0-1 0,0 1-21,0-1 0,2 6 0,2 0 0,1 0 5,-1 2 1,3-5-1,-1 5 1,-1-2-5,3 0 0,-6 1 1,3-2-1,-1 1-13,1-2 0,-3-2 0,4-1 0,-5-1 2,-1 1 1,0-6 0,0 0 13,0 2 0,0 2 116,0 1 0,-1-7 0,-5-3 15,-5-4 0,-4-2 1,-1 0-1,-1 0-64,1 0 1,-3-2-1,-1-2 1,-4-3-59,-1-2 1,3 3 0,-6-3 0,0 2-68,3 3 0,-7-3 1,7 1-1,-3 0-175,1-1 1,6 5-70,-1-3 1,11 1-13,6-1 0,5 3 0,5-4 318,6 4 0,11-5 0,4-2 0</inkml:trace>
  <inkml:trace contextRef="#ctx0" brushRef="#br0" timeOffset="7.9646">26442 3952 7795,'2'15'-563,"3"-4"664,-3-4-33,5-7 0,-5 6 101,4-1 0,-3 1-217,8-6 1,-5 0 0,5 0 9,2 0 1,1 0 0,3 0-5,0 0 0,-1 0 0,1 0 0,-1 0-74,1 0 0,-1 0 0,1 0 0,-1 0-147,1 0 1,-1 0-1,1 0 263,-1 0 0,1 0 0,0 0 0</inkml:trace>
  <inkml:trace contextRef="#ctx0" brushRef="#br0" timeOffset="8.9646">26607 4151 7795,'-5'11'-87,"-1"0"1,1-6-44,5 6 1,1-7 137,5 1 0,3-3 0,8-2 0,1 0-132,4 0 0,-2 0 0,6 0 0,0 0-452,0 0 576,1 0 0,6-7 0,0-2 0</inkml:trace>
  <inkml:trace contextRef="#ctx0" brushRef="#br0" timeOffset="9.9646">27384 3985 6926,'11'9'-447,"0"-3"1,-5-4 622,5-2 1,-2-2 0,4-2 12,-2-1 0,0-6-137,6 5 1,-1-1-1,1 3 15,-1-1 1,-5-1 0,0 6-60,2 0 0,-4 0 0,0 2 0,1 2-16,-1 1 1,-4 6 0,5-3 0,-3 1-47,-3 4 1,3-4 0,-2 2-30,-1 2 1,3 1 0,-1 3 18,-2 0 1,-3-6-1,-1 0 41,0 1 1,0-2 0,-1 1 55,-5 1 0,2-4 1,-7-1-22,-1 1 1,-3-7 0,-2 5-1,1-2-24,-1 1 1,1-3-1,-1 3 1,1-3-78,-1-2 1,6 0-1,0 0-216,-2 0 185,6 0 1,0-2 119,7-3 0,0 3 0,7-13 0,2 6 0</inkml:trace>
  <inkml:trace contextRef="#ctx0" brushRef="#br0" timeOffset="10.9646">27947 3903 7456,'-17'0'-1317,"1"0"1379,-1 0 1,0 0 31,1 0 0,5 0-71,0 0 1,5 0-2,-5 0 1,8 1 77,-3 5 0,-1 3-42,1 8 0,-5-6 1,4-2-1,0 0-12,-1 0 0,1 0 1,3 4-1,-3-2 3,-2 2 1,5-4 0,-3 2 31,-1 2 1,6-4 0,-3 2 37,3 2 0,2-3-29,0 1 0,0 0-93,0 5 0,6 1 0,1-3-19,2-3 1,-3-1-1,5-7 8,2 3 1,-4-1 0,2-5 22,2 0 1,1 0 0,3 0-109,-1 0 0,-5 0 1,0 0-1,2 0-201,2 0 1,2 0 0,-1-2-420,1-3 719,-1 3 0,8-13 0,2 6 0</inkml:trace>
  <inkml:trace contextRef="#ctx0" brushRef="#br0" timeOffset="11.9646">28195 3721 5890,'-17'9'125,"6"-2"1,2-5 43,2 4 1,-6-5 10,2 5 1,1-4-11,-1-2 1,6 0-200,-6 0 1,7-2-9,-1-4 0,3 3 21,2-8 1,0 5 6,0-5 1,0 6 4,0-6 0,2 7-2,3-2 0,-3 3 1,5-1-10,1-1 1,1-1 0,8 6 9,-1 0 0,-5 0 1,0 0-4,2 0 1,-4 0-1,2 0 10,2 0 0,-4 6-7,2-1 1,-2 8 0,4-4-5,-2 0 0,-7 1 1,2-5-6,-5 6 0,-1-2 10,0 2 0,0 0 4,0 6 1,-1-8-1,-3-2-2,-2 1 0,-5-5 0,4 7 4,-2-3 0,5 0 5,-1-1 1,1-4-1,0 5 89,-1 0-82,-1-5 0,6 7 10,0-3 1,0-2 194,0 7-100,0-8 0,2 5-10,4-8 1,-3 0 0,8 0-91,2 0 1,2 0 0,1 0-41,1 0 1,-1 0-1,1 0 1,-1 0-85,1 0 1,0 0 0,-1 0 0,1 0-32,-1 0 0,1 0 0,-1-2 136,1-4 0,-1-3 0,1-7 0</inkml:trace>
  <inkml:trace contextRef="#ctx0" brushRef="#br0" timeOffset="12.9646">28757 2795 7341,'0'9'-784,"0"-2"640,0-7 109,0 0 79,7-7 0,-3 5-3,7-4 0,-6 5-14,6 1 1,-5 0-20,5 0 1,0 0-1,6 0-4,-1 0 0,-5 0 1,0 0-6,2 0 1,2 5 0,-1 3 0,-1-1-3,-2 0 0,-5 4 1,3-3-1,0-1-2,0 0 1,-3 6-10,5-2 0,-6 4 0,5 1 12,-3 1 0,-2-1 0,-5 1 0,0 0 0,0-1 0,0 1 0,0-1 5,0 1 1,0-1-1,0 1 1,0-1 11,0 1 0,0-1 0,0 1 13,0-1 1,0 1 0,-1 0-1,-3-1 61,-2 1 1,1-1-1,5 1-37,0-1 1,-2 1-1,-2-1 1,-1 1-17,1-1 0,2 1 0,2-1 0,-1 1-37,-5 0 1,4-1 0,-3 1-1,3-1-12,2 1 1,0-1 0,0 1 19,0-1 0,0 1 0,0-1-59,0 1 0,7-1 57,4 1 0,4-2 0,1-4 0,1-4 0,0 0 0,-6-5 0,1 4 1,5-3-19,3 3 1,2-4-1,-5 3 1,-1-3-1,1-2 1,-1 0 0,1 0 2,-1 0 1,-5 0 85,1 0-50,-9 0 1,3 0-23,-12 0 1,-3 0-1,-8 0 0,1 0 0,-1 0 0,1 0-4,-1 0 0,6 6 0,2 1 0,0 2-7,0 4 0,5-4 1,-1 2-1,1 2 6,-2 2 0,5 1 1,-7 1 8,1-1 1,5 1-1,-4-1 20,5 1 0,1 0 1,0-1-24,0 1 1,0-1 0,0 1-1,1-3-5,5-3 1,-4 4 0,5-4 0,-1 4 4,-1 1 1,3 1 0,-5-1 0,5 1-4,1 0 0,-4-1 0,4 1 0,-1-1-1,-5 1 0,5-1 0,-1 1 0,1-1-5,-1 1 0,0 5 1,-3 0-1,1-2-12,-1-2 1,-2-1 0,-2 0 0,2-1 12,3 1 0,-3-1 1,4 1-1,-5-1 79,-1 1 1,0-1-1,-1-1 1,-3-2 51,-2-2 1,-1 0 0,2 5-45,-6 1 1,1-6-1,-1-2-96,-2-1 1,4 3 0,-2-6-179,-2-1 1,-1-2 0,-3-2 0,-1 0-651,-4 0 840,-4 0 0,-14 7 0,-3 2 0</inkml:trace>
  <inkml:trace contextRef="#ctx0" brushRef="#br0" timeOffset="13.9646">29187 2828 5978,'9'0'-68,"-2"0"0,-1-2 33,-1-4 11,1 5 13,-6-7 1,-2 10 19,-3 4-6,3-5 1,-6 9-3,8-5-7,0-3 125,0 5 157,0-7 637,0 0-924,-7 8 1,5-5-28,-3 8 0,3 0 34,2 6 0,0-6 14,0 0 1,0-6 0,2 5 46,3-3 0,-3 0-15,4-1 1,-3-4 37,3 3 1,-3-3-1,8-2-40,2 0 0,-4-2 0,3-1-40,0-3 1,3-7-1,2 4 1,-1-2 17,1 0 0,-1 2 0,1-4 0,-1 2-46,1-2 1,1 0 0,2 0 0,2 2-6,-1-2 1,3-1 0,-1-3-1,1 1 3,0-1 1,4 6 0,-6 0 0,-2 0 0,-2 2 1,-1 0-1,-1 5 1,1-2-67,0 3 1,-3-1 0,-1 0-56,-2-1 1,-5-1 0,3 8-296,-2 4 445,-1-4 0,-6 12 0,0-5 0</inkml:trace>
  <inkml:trace contextRef="#ctx0" brushRef="#br0" timeOffset="14.9646">29402 3952 6662,'9'0'114,"0"6"-115,-3-1 0,-4 3 31,3-3 0,-1 2 0,-1 6 58,3-2 0,1-1 8,-1 1 1,-3 1-76,8-6 1,-5-1-31,5-5 0,-5 0-2,5 0 0,0-1 30,5-5 1,1-3 0,-1-8 0,-1 1 5,-4-1 0,4 1 0,-3-1 0,7 1-44,3-1 0,0 1 0,-4-1 0,3 1 4,1-1 0,5-1 1,-3-3-1,0 1-41,0 5 1,3-1 0,-5 7 0,-1-2-32,-3 0 0,-1 7 0,-1-1-27,1 3 0,-6 2-37,0 0 0,-8 2 0,3 3 151,-4 6 0,-2 4 0,0 1 0,0 1 0</inkml:trace>
  <inkml:trace contextRef="#ctx0" brushRef="#br0" timeOffset="15.9646">20009 2795 7479,'17'-2'0,"-1"-4"0,1 4 0,-1-5 0</inkml:trace>
  <inkml:trace contextRef="#ctx0" brushRef="#br0" timeOffset="16.9646">20092 2762 7387,'9'0'-1547,"-2"0"1523,-7 0 0,2 0 14,4 0 1,-4-2 83,3-4 0,-1 4 3,1-3-1,-3 3 136,5 2 259,-7 0-100,0 0-381,0 7 1,0 3 0,0 6 0,0 1-4,0-1 1,0 1 0,0 1 0,0 2-9,0 2 1,0 0 0,0-5-1,-1 1 17,-5 4 0,4-3 1,-3 3-1,1-4-15,-1-1 0,3 5 0,-6 0 0,3-2-26,-1-2 0,1-7 0,3-1 0,-2-1 8,-1 0 182,-1-5-85,6 3 1,2-7 0,4 0-35,5 0 1,-2 0 0,2 0 0,2 0-11,1 0 0,3 0 0,-1 0 28,1 0 1,0 0-1,-1 0 1,1 0 8,-1 0 0,3-2 1,1-2-1,2-1-23,-2 1 1,-2 2 0,-1 2 0,-1 0-31,1 0 1,0 0 0,-1 0-26,1 0 0,-1 0 0,1 0-169,-1 0 1,1 0-74,-1 0 1,1 0 0,-1 0 266,1 0 0,-1-7 0,1-2 0</inkml:trace>
  <inkml:trace contextRef="#ctx0" brushRef="#br0" timeOffset="17.9646">20935 2977 8356,'0'16'-282,"0"1"0,0-1 138,0 1 1,0-6 0,0 0-98,0 2 1,0-4-1,0 2-282,0 2 523,8-6 0,-7 8 0,7-6 0</inkml:trace>
  <inkml:trace contextRef="#ctx0" brushRef="#br0" timeOffset="18.9646">20985 2894 7936,'-8'-17'-133,"7"1"0,-7 1 0,3 2-276,-1 2 0,1 6 297,5-6-378,0 7 490,0-3 0,7 7 0,2 0 0</inkml:trace>
  <inkml:trace contextRef="#ctx0" brushRef="#br0" timeOffset="19.9646">21233 2927 7345,'5'16'-55,"1"1"0,5 0 0,-6-1 0,1 1 64,1-1 0,-3-5 1,5 0-1,0 0-22,0-2 1,-5 6 0,3-6 0,-1 2-8,0 0 0,-1-5 1,-3 3-205,3-2 258,-3-1 57,6-6 1,-8-2-66,0-3 0,0-5 0,0-6-29,0-1 0,1 3 0,3 1 0,3 2-23,3-2 1,-5 0-1,4 0 1,1 2 22,-1-2 1,2 6 0,3 0-1,-1 1 83,-2 1 0,0-1 1,8 6-1,1-2 0,2-3 0,0 3 0,-5-4 1,-1 4-40,1 2 1,-1 0 0,1 2-1,-1 2-54,1 2 0,-1 6-121,1-1 0,-2 4 0,-4 2-221,-6-1 0,-3-5 0,-2 0 355,0 2 0,7 2 0,2 1 0</inkml:trace>
  <inkml:trace contextRef="#ctx0" brushRef="#br0" timeOffset="20.9646">21944 3010 6693,'16'0'-308,"-5"0"1,0 0 351,2 0 1,2 0 0,2 0 37,-1 0 0,1 0 0,-1 0 0,1 0-29,-1 0 0,1-6 0,-3-1 0,-1-1 5,-2 1 1,-1 0 0,2 3 0,-2-3-4,-3-2 0,0 5 0,-3-4-8,1 1 1,1 3-53,-6-7 1,-6 6 0,-1-4-29,-2 1 0,-2 3 0,-6 5 18,1 0 1,5 0 0,0 0 9,-2 0 0,0 2 0,0 1 0,4 5 11,2 1 0,-4 2 0,5 5 32,2 1 1,3 0 0,1-1-13,0 1 0,0-1 0,0 1-23,0-1 0,0-5 0,1-2 0,3 1-70,2-1 0,7-5 1,-2 1-1,3-1-63,3 1 0,-1-3 0,3 4 0,1-5-17,2-1 0,7-1 0,-3-3 1,2-2 146,-1 3 0,1-5 0,5 1 0,-2-2 0,-3-4 0,3 4 0,-4-2 0,5-2-3,1-2 1,-8 4 0,-1 0 0,-2-2 138,0-1 0,-1 3 0,-8 0 65,-2-2 0,-2 3 0,2-1 56,-6-1 1,-3 2-172,-2-1 0,-2 8-145,-3-3 1,1-1-1,-7 1-24,-2 3 0,-2 1 1,1 4-1,1 1 41,2 3 0,0 1 0,-6-1 16,1 5 1,1-2 0,2 2 14,2 2 1,6 1 0,-4 3 77,1 0 1,3-6 0,5 0-35,0 1 0,7 3 1,4 2 0,-2-8 1,2-4-9,2-3 0,-4-2 0,2 0-22,2 0 0,-4 0 1,2 0 5,2 0 1,-4 0-1,1-2 1,-1-1-97,0-3 1,-3-5 0,3 4 77,-2-2 1,-1 3-1,-5-3 65,5 2 0,-4-1 439,3 3-493,-3 3 1,-2-4 0,2 10-22,3 2 0,-1 5 0,5-4 0,0 2-55,1 4 0,-7-4 0,5 0 1,-3 1-233,1-1 0,5-4-454,-6 6 759,8 0 0,-4-1 0,8-3 0</inkml:trace>
  <inkml:trace contextRef="#ctx0" brushRef="#br0" timeOffset="21.9646">22920 2977 7606,'5'-11'0,"1"0"-336,-3-2 1,1 3 441,1-1 0,-1 8 0,7-3-114,2 4 1,-4 2-1,2 0 1,2 2-9,2 4 0,-1-3 0,-1 7 0,-2-1 8,2 0 0,0 2 1,0 4-1,-4-2-1,-2-2 0,1-2 0,-5 4-50,3-2 0,1-8 269,-1 3 1,-2-4 108,7-2 1,-8-2 0,5-4-150,-1-5 0,0-9 0,6-2 0,-2 2-134,2 1 0,2 1 0,1-2 0,3-2-271,3 2 0,0-4 235,11 2 0,-4 0 0,12 5 0</inkml:trace>
  <inkml:trace contextRef="#ctx0" brushRef="#br0" timeOffset="22.9646">20290 4101 6714,'-5'17'16,"-1"-1"1,1 1-1,5-1 1,0 1 15,0-1 0,0 1 0,-2-1 0,-2 1-13,-1-1 1,-1 6 0,6 1-65,0-3 0,0-2 1,0-1-181,0-1 1,-2-1 0,-1-2 224,-3-2 0,-7 0 0,4 5 0</inkml:trace>
  <inkml:trace contextRef="#ctx0" brushRef="#br0" timeOffset="23.9646">20174 4200 7912,'2'-14'0,"2"1"-147,2 2 0,6 5 0,-1-3 73,4 2 1,2 1-1,-1 6 1,3 0 133,3 0 1,-4 0 0,4 0 0,-4 2-39,-1 3 0,-1 5 1,1 6-1,0 1-23,-1-1 0,1 1 1,-1 1-1,1 2-51,-1 2 0,-1 0 0,-2-5 0,-2 0-5,2-1 0,0-5 0,-1-2 0,-1 0 137,2 1 0,2-7 21,2 3 0,-1-4 0,1-2-45,-1 0 0,-5-8 1,-2-3-20,-1-3 0,-3-3 0,-5-1-23,0-4 0,0 3 0,0-3 0,0 4-46,0 1 1,-5 1 0,-1-1-1,1 1 20,-3-1 1,6 6-1,-3 0-900,3-2 912,2 6 0,-7-8 0,-2 6 0</inkml:trace>
  <inkml:trace contextRef="#ctx0" brushRef="#br0" timeOffset="24.9646">21067 4184 6272,'-1'-15'132,"-5"4"0,-3 4 1,-6 8-131,4 5 0,-4 3 0,6 8 76,0-1 0,0-5 0,5 0 0,-1 2-7,1 2 0,-3 1 0,1 1-46,3-1 1,1 1-1,2 0-15,0-1 1,2 1-23,3-1 0,4-7 0,8-3-12,-1-4 1,1-2 0,-1 0 19,1 0 0,-1 0 1,1-2-1,-2-4-28,-4-5 0,2 2 0,-6 0 1,0 0 19,1 0 1,-1-1 0,-3-2 0,1 1 9,-1-2 1,0-2 0,-1-2 23,3 1 1,1 1 0,-3 2 13,1 2 0,3 2 1,-5-4-4,3 2 1,7 8-29,-2-3 0,-2 4 0,0 4 0,0 2-45,0 1 0,2 6 1,4-3-1,-2 1 7,-2 4 1,-2 1 0,4 3 0,-2-1 6,2 1 1,-4-2 0,0-2 0,1-2-61,-1 1 0,-4 3 4,6 2 52,-7-1 1,3-5 181,-7 0-80,0-7 0,0-4-9,0-11 1,0-4 0,0-1-48,0-1 1,6 1 0,1-1 0,0 0-22,1 1 0,5 1 0,0 2 0,5 4 10,4 2 1,0-4 0,-5 5 0,-1 1 7,1-3 1,5 7 0,0-5 0,-2 4-27,-2 2 0,-1 0 1,-1 2-1,1 4-41,-1 5 0,-5-2 0,-1 2 0,-1 2-174,0 1 0,-3 3 0,3-1-88,-2 1 316,-1 0 0,1-1 0,2 1 0</inkml:trace>
  <inkml:trace contextRef="#ctx0" brushRef="#br0" timeOffset="25.9646">21977 4283 7982,'-11'0'257,"0"0"61,7 0 0,-1-2 1,10-2-455,6-1 1,4-1 0,3 6 0,3 0-144,1 0 1,5 0-1,-3 0 1,2 0-775,3 0 1053,2 0 0,2 8 0,1 1 0</inkml:trace>
  <inkml:trace contextRef="#ctx0" brushRef="#br0" timeOffset="26.9646">22589 3919 6836,'0'-16'552,"0"-1"-251,0 8 1,0 0 55,0 3-121,0 4-321,0-5 0,5 14 0,1 4 7,-3 4 0,5 7 1,-3 2-1,1 2 21,1 3 1,-5-3 0,4 0 0,-3-1 18,3 1 1,-4-4 0,5 4 0,-2-2-16,1-4 0,1 4 0,-3-2 0,2-2-94,-3-2 1,5-7 0,-3 0-22,-1 2 0,-2 2-98,-2 2 292,0-8 1,0-4 43,0-10 0,-2-3 1,-2-4 0,-1 1 1,-1-1 0,6-4-9,0-1 1,0 6 0,2 2 40,3 2 1,5-4 0,6 5 11,1 3 0,-1 1 0,1 2-136,-1 0 1,1 7-1,-1 2-76,1 1 0,-1-1 0,-1-4 1,-2 4-123,-2 1 0,0 4 0,6-5 218,-1 1 0,1 4 0,-1-4 0</inkml:trace>
  <inkml:trace contextRef="#ctx0" brushRef="#br0" timeOffset="27.9646">23168 4118 8010,'-11'0'-192,"0"0"0,7 1 117,-2 5 1,5 3 0,1 8-14,0-1 0,0 1 1,0-1-1,0 1-28,0-1 1,0 1 0,0-1 0,1 1-53,5-1 1,-4-4-1,3-1 168,-3 1 0,5-4 0,3-1 0</inkml:trace>
  <inkml:trace contextRef="#ctx0" brushRef="#br0" timeOffset="28.9646">23217 4018 8004,'0'-16'-229,"-2"-1"0,-1 1-247,-3-1 0,1 1 337,5-1 139,0 1 0,7 6 0,2 3 0</inkml:trace>
  <inkml:trace contextRef="#ctx0" brushRef="#br0" timeOffset="29.9646">23449 4068 8004,'7'9'-340,"4"-3"0,-2-4 0,0-1 430,-1 5 1,-1-4-1,-3 5-167,1 0 0,6-3 0,-5 7 53,-2 2 1,-1 2 0,1 1-15,1 1 1,1-6-1,-6 0-15,0 2 1,0-4 40,0 2 1,-2-7 11,-3 1 6,3-3 0,-7-4 0,5-3-26,-2-7 0,1-2 0,5-3 18,0 1 0,5-1 0,3 1 0,1 1 13,4 4 1,1-2-1,1 6 1,-2-1 70,-2 1 1,0 2 0,6 5 0,-1 0 19,1 0 0,-1 0 0,1 0 0,-1 1-101,1 5 1,-1 3-1,1 8-46,-1-1 0,-6 1 0,-5-1 1,-1 1-146,1-1 1,-3 1 0,4-1-546,-5 1 735,-8-1 0,5 1 0,-5-1 0</inkml:trace>
  <inkml:trace contextRef="#ctx0" brushRef="#br0" timeOffset="30.9646">23912 4134 8004,'2'9'22,"3"-3"1,4-4 0,8-2-145,-1 0 1,1-6 0,-2-1-1,-3-1-26,-1 1 1,-1 0 0,2 1 95,0-5 0,-1-2 0,3 0 76,-3 2 1,-3 6 0,-8-6 27,0-2 1,0 4-68,0-2 1,-8 7-49,-3-1 0,-3 3 0,-3 4 49,0 3 0,3-1 1,3 7-1,3 2 97,1 1 1,5 3 0,-3 0 0,1-3-61,-1-3 1,3 4 0,-4-4-1,4 4-59,2 1 0,2 1 0,2-1 1,3-1-131,2-4 0,2 4 0,6-6-9,-1 0 0,7 4 0,-1-8 0,-2-1 175,-2-2 0,6-2 0,2 0 0,1 0 0,1 0 0,-8 0 0,4-2 0,-2-2-5,0-1 1,0-8-1,-5 4 1,-3-2 137,-3 0 1,2 0 0,-7-6 30,-3 1 1,-1 5-1,-2 0 10,0-2 1,-2 0 0,-1 0 0,-5 4-83,-1 2 1,4-4 0,-6 5-1,-2 2-100,-2 3 0,-1 1 1,-1 0-62,1 0 0,-1 1 0,0 5 30,1 5 0,5-2 0,2 2 0,1 2 15,5 2 0,1-4 0,2 0 35,0 2 1,2-1 0,3-1 0,4-3 21,1-1 0,4-5 1,-3 3-1,4-3-2,2-2 1,-1 0 0,1 0 95,-1 0 1,1 0 9,-1 0 1,1 0-194,-1 0 1,-5 0-167,0 0 1,0 0-54,6 0 0,-6 0 1,0 0-151,2 0 1,1 0 424,3 0 0,0 0 0,-3-2 0,-3-3 0,-2-4 0,-5-8-6,2 1 0,-1-1 0,-3 2 0,2 3 14,1 1 1,1 5-1,-6-5 483,0-2 1,7 6-268,4 1 0,-2 5 0,2 1-148,2 0-1,2 1 1,1 3 0,1 3-20,-1 3 1,1-5 0,0 4 0,-3 0-89,-3 1 0,4-1 0,-6 4-492,0-2 472,6 0 0,-8 0 342,4 0 0,-3-9-99,-8-2 1,0-8 0,0-8 0,0-1-85,0 1 0,2-6 1,1-2-1,5 0-311,1 0 1,2-5-1,5 1 1,3-3 203,3-2 0,11-8 0,9-1 0</inkml:trace>
  <inkml:trace contextRef="#ctx0" brushRef="#br0" timeOffset="31.9646">2232 3423 6913,'0'11'28,"0"0"1,0 2 22,0 2 1,0 7 0,0 2-1,0-1 3,0 1 0,0 4 1,0-4-1,2 0-38,4 0 1,-4-1 0,3-2 0,-3 1-81,-2-2 1,5-2 0,1 1 0,-2 1-267,-3 2 1,-1 0-1,0-5 330,0-1 0,0 1 0,0-1 0</inkml:trace>
  <inkml:trace contextRef="#ctx0" brushRef="#br0" timeOffset="32.9646">2249 3506 7875,'0'-17'-60,"0"1"0,0-1-186,0 1 1,2 1 0,1 2 227,3 2 1,7 0 0,-2-4 0,4 2 85,1 2 1,1 8 0,-1-3 0,1 3 10,-1-3 1,6 4 0,0-3 0,-1 3 6,-3 2 1,-2 0-1,3 2 1,1 1-83,2 3 1,0 7-1,-5-4 1,-1 2-66,1 0 1,-3 0-1,-1 6 1,-3-1-48,-3 1 1,-2-1 0,-5 1-1,0-1 21,0 1 0,0-1 1,-1 3 12,-5 3 1,-3 0 0,-10 2 0,-1-8 10,-2-1 1,-2-2 0,4 0-1,-4-4-7,-2-2 1,4 4-1,-3-4 1,1 1-15,4-1 1,-4 4 0,2-5 76,1-3 0,3-1 103,2-2 140,6 0 1,5 0-1,10 0-3,6 0 0,4 0 1,3 0-1,3 0-68,1 0 1,2 0-1,-4 2 1,2 2-63,-2 1 0,4 3 0,-2-3 0,-2 4-131,-1 0 1,-1 6-1,0-4 1,1 4-212,-5 1 0,-1-1 0,4-2 0,-2-2-369,-4 2 1,3 2 607,-3 1 0,4 1 0,2-1 0</inkml:trace>
  <inkml:trace contextRef="#ctx0" brushRef="#br0" timeOffset="33.9646">3026 3836 7497,'17'0'-19,"-1"0"0,1 0-13,-1 0 0,1 0 0,-1 0-19,1 0 0,-1 0 0,1 0 0,-2-1 12,-4-5 0,3 2 50,-3-7 0,-1 2 0,-1-4 235,-2 2 1,-1 6-181,-6-6 1,-2 7-1,-4-1-61,-5 3 0,-3 2 0,-3 0-7,1 0 1,-1 0-1,0 0 1,3 2 14,3 3 0,-4 2 1,6 6-1,-2-2-16,0 2 0,5 2 0,-3 1 0,2 1 5,3 0 1,2-1 0,2 1-1,0-1-8,0 1 0,2-3 0,2-1 1,3-4-105,2-1 1,2 3-1,8-4 1,1 0 64,2 1 0,2-3 1,-2-5 44,5 0 0,5 0 0,1 0 0</inkml:trace>
  <inkml:trace contextRef="#ctx0" brushRef="#br0" timeOffset="34.9646">3787 3853 7858,'16'-7'-57,"-1"3"1,-2-5 0,-4 0 92,-2-1 0,-1 5 0,-4-4 1,2 0-56,1-1 1,1 5-1,-8-4-47,-4 1 1,3-3 0,-9 6 120,0 1 0,-3 2 1,-2 2-139,1 0 0,-1 0 0,1 2 0,-1 2 76,1 1 0,1 8 0,2-2 0,2 2 6,-2-2 0,0 4 1,2-4-1,4 3-38,0 3 1,5 0 0,-4-1 0,4 1-39,2-1 1,8 1 0,3-1 14,4 1 1,1-8-1,1-2 58,-1 1 0,1-7 1,-1 5-1,1-4 9,-1-2 0,1-6 0,-1-1-14,1-2 1,-1-2-1,-1-6 48,-4 1 1,-2 1-1,-5 2 1,2 2 92,-3-2 1,-1 4 0,-2-2 287,0-2-213,0 6-202,0-8 1,0 15 0,2 0-25,3 9 0,-3 6 1,4 3-1,-3 3 9,3 1 1,-4 0 0,3-4 0,-1 2-46,1 2 1,-3 6 0,4-4 0,-4 0-4,-2 0 1,0 3 0,0-5 0,-2-2 45,-4-1 1,3 3 0,-8-2 0,0-3-3,1-5 0,-4-1 0,3 4 20,-4-4 1,-2 2-1,1-7 1,-1-3 2,1-1 0,5-2 0,0 0 1,-2 0-102,-2 0 0,4 0 0,2-2 0,0-3-78,0-6 0,5-4 170,-2-2 0,-3 1 0,0-1 0</inkml:trace>
  <inkml:trace contextRef="#ctx0" brushRef="#br0" timeOffset="35.9646">4167 3820 7833,'17'0'0,"-1"-2"0,1-2-80,-1-1 1,-5-1 0,0 6 198,2 0 1,2 0-1,1 0 1,-1 2-206,-4 4 0,4-3 1,-6 8-1,2 2-34,0 2 0,-5 2 0,3-1 0,0 1 23,0-1 0,-3 1 0,3-1 0,-2 1-28,-3-1 1,0 1 137,1-1 1,-3-5 225,3 0 1,-5-7-64,-5 2 1,3-12 0,-3-5-19,3-4 1,2-1-1,0-1 1,0 1 34,0-1 0,0-1 0,0-2 0,0-2-281,0 1 1,2-3-1,1 2 1,5 2-716,1 2 803,2 1 0,13 1 0,1-1 0</inkml:trace>
  <inkml:trace contextRef="#ctx0" brushRef="#br0" timeOffset="36.9646">4961 3903 7541,'16'9'-494,"-6"-2"0,-1-7 556,-4 0 1,5 0-100,6 0 0,1-7 138,-1-4 1,-1-4-1,-4-1-10,-6-1 1,-1 6 0,0 0-52,1-2 0,1 4 1,-8 0-32,-4 1 0,-3 3 1,-7 5 16,-1 0 1,1 0 0,-1 0 0,1 0 18,-1 0 0,0 7 0,1 4 1,1 6 27,4 5 0,-3-4 0,4 6 0,1-2-41,4 0 0,3 0 1,2-3-1,0 1 11,0 2 1,0 0 0,2-6 0,3-1-202,6-4 1,4 4 0,1-6 0,3 0-831,3-3 988,-4-4 0,21 5 0,-4 2 0</inkml:trace>
  <inkml:trace contextRef="#ctx0" brushRef="#br0" timeOffset="37.9646">5689 3870 6882,'14'-2'0,"-3"-4"-259,-5-5 1,-4-4 280,-2-1 1,0-1 9,0 1 1,-8 7 0,-1 1 162,0 1 0,-6 5-114,4-3 1,-4 3 0,-1 2-57,-1 0 1,1 0 0,-1 2-1,1 1-53,-1 3 1,3 7 0,1-2-18,2 3 1,5 3-1,-3-1 1,2 1 35,3 0 1,2-1 0,4 1 65,3-1 0,-1-5 1,7-2-1,2-1-20,2-5 0,1 5 0,1-3 0,-1 1-23,1 1 1,-1-5-1,1 3 1,-1-1-25,1 2 1,0-5 0,-1 5 0,1-4-29,-1-2 1,-5 5-121,0 1 116,0 7 0,-3-6 1,-8 4-1,-10-4-37,-4 1 0,-3-5 0,-1 7 0,-2-1-28,-2 0 1,-2-3-1,3 3 1,-1 0-91,2 0 0,2-5 197,1 1 0,1 4 0,-1 1 0</inkml:trace>
  <inkml:trace contextRef="#ctx0" brushRef="#br0" timeOffset="38.9646">6185 3886 7743,'16'-2'-110,"1"-3"0,-8 1 0,-4-7 211,-3-2 0,-2 4 24,0-2 1,-2 2 0,-3-2-469,-6 5 0,-4-1 274,-1 1 0,-1 1 68,1 5 0,-1 2 1,2 3-1,4 6 0,-2-2 1,6 2 25,-2 2 1,5-4 0,-1 3-72,3 0 1,2 3 35,0 2 1,2-3-1,3-1 82,6-2 1,4-7-1,1 1 1,1-3-8,0-2 0,-1 6 0,1-1 0,-1-1-41,1-2 0,-3 0 1,-1 1-1,-2 5-18,2 1 0,0-4 0,0 4 0,-4 1-58,-2-1 1,4-4 0,-5 6-124,-2 2 0,-3 2 184,-1 2 0,0-6 0,-1-2 0,-3 0-21,-2 0 1,-6-5 0,1 1 0,-4-1 64,-2 1 0,1-3 1,-3 4-1,-1-4-127,-2-2 0,0 5 0,6 1 0,-1-3-159,0-1 1,1-2-67,-1 0 1,8-2 298,4-3 0,10-4 0,4-8 0</inkml:trace>
  <inkml:trace contextRef="#ctx0" brushRef="#br0" timeOffset="39.9646">6548 3936 7645,'0'11'52,"0"0"1,2-6 0,2 6 0,1 2-24,-1 2 1,-2 1 0,-2 1-79,0-1 1,5 1 0,1 0 0,-2-1-177,-2 1 0,-1-6 0,3 0-656,2 1 881,-1 3 0,-5-6 0,0-1 0</inkml:trace>
  <inkml:trace contextRef="#ctx0" brushRef="#br0" timeOffset="40.9646">6615 3836 7743,'-10'-22'0,"3"0"-69,0 2 1,-1 2 0,-3 1-526,6 1 594,3 7 0,-5 9 0,-3 9 0</inkml:trace>
  <inkml:trace contextRef="#ctx0" brushRef="#br0" timeOffset="41.9646">6978 3952 7410,'-11'0'34,"0"0"1,-2 0-43,-1 0 0,-3 0 1,1 0-1,-1 2 72,1 4 1,5 1-1,1 6 1,1-2-131,0 2 0,5 1 0,-1 3 51,3-1 0,4 1 0,3 0-12,6-1 0,4-5 1,2-2-1,-1-1-17,1-5 0,-1 1 1,1 0-1,-1 1 27,1-1 0,-1-2 0,3-2 1,1-2 8,2-4 0,0 4 1,-5-5-1,-1 0 61,1-4 1,-3 2 0,-1-2 0,-4-2 135,-1-2 1,3-2 0,-6 1 11,-1-1 0,-2 1 1,-4-1-185,-4 1 1,-1-1-1,-6 3 1,2 2-121,-2 7 1,-1-2 0,-3 1-196,1 2 0,-1 3 0,2 2 0,3 5-563,0 5 861,9-4 0,-12 8 0,6-6 0</inkml:trace>
  <inkml:trace contextRef="#ctx0" brushRef="#br0" timeOffset="42.9646">7408 3969 7743,'11'0'257,"0"0"0,-7-2-76,2-4 1,-3 5-205,3-5 0,-3 4 0,7 4 1,-1 2-29,0 1 0,-3 8 0,3-2 0,0 4 22,0 1 1,-3 1-1,3-1 1,0-1-152,0-4 1,-3 4 0,3-4-52,-2 4 0,4-4 0,-5 0-324,-3 1 198,-1-4 303,-2-1 1,0-9 201,0-3 0,0 1 1,0-7-1,0-2-17,0-1 0,0-3 1,2 1-1,2-1-30,1 0 0,6 1 1,-3-1-1,1 1-12,4-1 0,1 1 1,3 1-23,-1 4 1,1-2 0,0 8 0,-1-1-17,1-1 0,-1 5 0,1-4 0,-1 5-3,1 1 0,-3 1 1,-1 5-1,-2 3-42,2 0 1,-4 6 0,1-4-1,-1 4-83,0 1 1,-5 1 0,1 1-1,-3 2 77,-2 2 0,0 1 0,0-7 0</inkml:trace>
  <inkml:trace contextRef="#ctx0" brushRef="#br0" timeOffset="43.9646">8864 4051 7828,'-11'6'-212,"-1"-1"0,7 1 0,-6-6 33,-2 0 1,4 0 301,-2 0 0,5 0-28,-5 0-68,8 0 1,-3 0 0,12 0-7,5 0 1,3 0 0,3 0-1,1 0-52,4 0 1,4 0-1,7 0 1,0 0 13,0 0 1,6 0 0,3 0 0,4 0 4,6 0 1,1 0-1,-2 0 1,3-2 44,1-3 0,5 1 1,-3-5-1,2 0 40,4-1 1,-1 1-1,0-4 1,-3 2-15,-2-2 0,4 4 0,-6 0 0,-4 0-88,-5 0 1,0 3 0,-7-3 0,-2 2-190,-2 3 1,-10 2 0,-3 2 217,-3 0 0,-3-7 0,1-2 0</inkml:trace>
  <inkml:trace contextRef="#ctx0" brushRef="#br0" timeOffset="44.9646">11774 3241 7604,'9'7'-433,"0"-5"0,-5 6 532,2-1 0,6 2 0,-2 8-57,-1-1 1,4 1 0,-6-1 0,0 1 16,1-1 0,5 6 0,-4 1 0,2-3-18,0-2 1,-6 4 0,4 0 0,1-2-50,-1-1 1,-5-3 0,1 1 0,-1-1-8,1 1 1,-3-1 0,4 1-116,-5 0 0,-6-1 0,-2 1 8,-3-1 1,5-7 92,-6-3 1,5 1 75,-5-1 0,8-3-17,-3-8 1,6-4-1,6-6 1,3 2-1,0 2 0,6 2 0,-6-4 0,2 4 16,0 2 0,0-4 0,5 5 0,1 0 74,0-1 0,-1 5 0,1-3 1,-1 1 23,1-1 0,1 3 0,2-4 0,2 4-40,-1 2 1,-3 0-1,-2 0 1,1 0-46,0 0 1,-1 0-1,1 0 1,-1 0-577,1 0 1,-1 0 0,1 0-101,-1 0 0,1 0 617,-1 0 0,1 0 0,-1 0 0</inkml:trace>
  <inkml:trace contextRef="#ctx0" brushRef="#br0" timeOffset="45.9646">12485 3440 7772,'-9'-8'-40,"3"-3"0,4 2 326,2-2 0,2 7-266,4-1 0,-4 5 0,3 5 0,-1 6 27,1 4 0,-1 0 0,5-2 0,-1-2-137,-5 1 1,5 3 0,-1 2-381,2-1 0,-5 1 1,3-1 469,1 1 0,-7-1 0,7 1 0</inkml:trace>
  <inkml:trace contextRef="#ctx0" brushRef="#br0" timeOffset="46.9646">12601 3241 7772,'-9'-16'-581,"-4"-1"155,7 1-216,1-1 642,5 8 0,0-6 0,0 6 0</inkml:trace>
  <inkml:trace contextRef="#ctx0" brushRef="#br0" timeOffset="47.9646">12849 3407 7699,'16'0'-47,"1"-2"400,-1-4 1,-5 4-338,0-3 0,-1 5 0,3 3 1,-2 3 74,1-2 1,-2 3 0,-1 0-305,-2 3 0,0-5 0,-3 6 53,2 2 0,-1-4 0,-5 2-117,0 2 0,0-4-42,0 2 1,0-5 156,0 5 0,2-8 150,4 3 1,-5-6 0,7-4 0,-3-3-16,1-2 1,5 3 0,-4-5-1,2-2 262,4-1 0,-4-3 1,2 1-1,2 1-22,2 4 1,1-4 0,1 6-1,-2-2-26,-4 0 1,3 7 0,-3-1 0,4 1-15,2-1 1,-1 3-1,1-4-131,-1 4 0,1 4 0,-1 4 0,1 3-227,-1 0 1,1 4-1,0-6-129,-1 2 1,1 3-1,-1 4-100,1 1 0,-6-6 414,0 0 0,-8 0 0,5 5 0</inkml:trace>
  <inkml:trace contextRef="#ctx0" brushRef="#br0" timeOffset="48.9646">13775 3340 7281,'7'10'-474,"-3"-3"461,7-7 0,-2-2 0,4-2 234,-2-1 0,0-1-227,6 6 0,-3-1 0,-1-3 31,-2-2 0,0-1-15,6 1 1,-3 3 0,-1-6 49,-2 1 0,-7-5-7,1 2 0,-3 2-52,-2-2 1,-7 2 19,-4-2 0,-4 4 0,-1 7 1,-1 0 70,1 0 1,5 5-1,0 2-52,-2 3 0,4 1 0,-1 5 0,3 1 35,3-1 1,2 1-1,2-1-64,0 1 0,0-1 0,2 1 0,2 0-123,2-1 1,6-1 0,-1-2 0,4-4-120,2-2 0,-1 4 0,3-3 1,1-1-11,2 0 0,2-1 1,-2-6 240,5 0 0,5 0 0,1 0 0</inkml:trace>
  <inkml:trace contextRef="#ctx0" brushRef="#br0" timeOffset="49.9646">14585 3274 7772,'8'-9'-136,"-7"-6"0,5 4 112,-4-3 1,-2-3 0,0 1 135,0-1 1,-2 8-1,-4 1-166,-5 1 0,-5 5 1,-4-3-1,-2 3 40,1 2 0,3 2 0,1 3 97,1 6 1,-1 4-1,1 2 1,-1-1-28,1 1 0,5-1 0,2 1 0,1-1-26,4 1 1,3-1 0,1 1-144,0-1 0,0 1 0,1-1 71,5 1 1,3-6-1,8-2 1,-1-1-29,1-5 1,-1-1 0,1-2 0,-1 0 32,1 0 1,-1 0 0,1 0-1,-2-2 75,-4-3 0,3 1 0,-3-7 148,4-2 0,-4 0 0,-2 0-9,-1 2 1,-3 0 261,-5-5-104,0 7-457,0-6 0,0 15-8,0 0 0,2 7-116,4 10 0,3-1 0,7-1-712,1-4 958,-1 4 0,1-13 0,-1 5 0</inkml:trace>
  <inkml:trace contextRef="#ctx0" brushRef="#br0" timeOffset="50.9646">14899 3208 7739,'10'-7'40,"-1"3"261,-4-7 1,4 7-228,8-1 0,-6 3 0,-2 4-243,-1 3 1,-1 5-1,-3 6 1,3 1-22,2-1 0,-5 1 1,1-1-1,-3 1 4,-2-1 1,0 1 0,0-1-10,0 1 0,2-8 1,2-2 600,1 1-277,1-6 1,-6-2 0,1-11 145,5-4 0,-4-2 0,3 1 0,-1-1-80,2 1 0,-3-1 0,6 1 1,1-3-11,-1-3 0,-4 4 0,6-6 0,0 2-416,-1 0 0,4 0 0,-3 5 0,4 1 231,1-1 0,8 1 0,2-1 0</inkml:trace>
  <inkml:trace contextRef="#ctx0" brushRef="#br0" timeOffset="51.9646">8963 4333 7821,'-9'0'-369,"1"0"0,10 1 394,4 5 1,-3-4-1,8 5 1,4-1 36,5-1 0,0 6 0,6-4 0,0 1 5,0-1 0,7 6 0,7-4 0,0 2-35,1 0 1,5 0-1,0 6 1,5-1-11,4 1 0,8-1 0,-1 1 0,6 0 4,4-1 1,7-5-1,-4 0 1,2 0-19,1-2 1,-7 4 0,6-5-1,1 1-21,-3 4 1,0-4 0,-5 2 0,0 2 5,-6 1 1,1 1-1,-10-2 1,-2-2 11,-2 2 0,-7 1 0,-1 3 0,-5 0-28,-6-1 0,-1 1 0,-9-1 0,-2 1-156,-2-1 1,-3 1 0,-2-1 0,-4 1-547,-1-1 725,-3 1 0,2 7 0,3 2 0</inkml:trace>
  <inkml:trace contextRef="#ctx0" brushRef="#br0" timeOffset="52.9646">12254 4911 8879,'0'11'-554,"1"0"474,5 2 0,-4 2 0,5 1-8,0 1 0,-3 0 0,5-1 0,-1 1-74,-5-1 1,5 1-1,-1-1 5,2 1 0,-5-6-227,1 0 1,-3-6 383,-2 6 0,-7-7 0,-2 3 0</inkml:trace>
  <inkml:trace contextRef="#ctx0" brushRef="#br0" timeOffset="53.9646">12204 4961 7782,'-7'-17'-115,"5"1"1,-4-1 0,4 1 25,2-1 0,0 6 0,0 0 0,2 0 213,4 2 0,-3-4 0,8 8 0,2-1-45,2-1 0,7 5 0,2-4 0,0 5 18,0 1 1,3 7-1,-3 4 1,0 2-66,0-2 1,-2 4 0,-4-4 0,3 5-85,1 6 0,5-3 0,-5 3 0,0-6 77,2-5 1,-5 4 0,4-6 0,-1 2-61,0 0 1,1-5 0,-5 3 0,2-2 99,2-3 1,0-2-1,-5-2 124,-1 0 1,1-2-69,-1-4 0,-6-3 0,-3-7 1,-2-1-99,1 0 0,-1 1 0,-5-1 0,0 1-204,0-1 0,0 1 0,0-1 1,0 1 61,0-1 0,-5 1-401,-1-1 0,1 6 0,7 2 520,3 2 0,4-6 0,8 3 0</inkml:trace>
  <inkml:trace contextRef="#ctx0" brushRef="#br0" timeOffset="54.9646">13378 4845 7782,'9'0'-230,"-1"-2"1,-10-1 250,-4-3 0,3-1 0,-9 3-14,0-1 0,-3-1 1,-2 6 17,1 0 1,-1 0 0,1 0-1,-1 0 83,1 0 1,5 6 0,0 1-87,-2 2 1,0 2 0,0 6-39,2-1 0,7 1 0,-1-1 0,3 1-38,2-1 0,0-5 0,0 0 0,0 2-49,0 2 1,2-4 0,3 0 118,6 2 1,-1-6 0,1-1 19,1-4 0,3-2 1,2 0-19,-1 0 1,1 0-1,-1 0 21,1 0 1,-6-6 0,-2-1-1,0-1-7,0 1 0,-3-6 0,3 2 0,0-2 2,1 2 0,-5-3 0,4 3 0,-1-4-10,-5-2 1,5 1-1,-1 1 1,0 2 58,1 2 1,4 2-1,-2-4 10,-1 2 0,6 7 1,-6-3-90,0 0 0,6 5 0,-4-4-35,3 5 1,3 2 0,-1 5 40,1 5 0,-2-2 1,-2 0-1,-4 1-156,-2-1 1,4 2-1,-4 5 61,3 1 0,-5-1 0,4 1-31,-1-1 0,-3 1 0,-5-1-32,0 1 0,0-6-112,0 0 252,0 0 24,0-2 1,0-3 0,0-12 50,0-5 1,0-3 0,0-3-36,0 0 1,8 1-1,1-1 1,2 1 114,0-1 1,0 1 0,5 1 0,-1 2-50,-4 2 1,4 6 0,-4-4 0,3 1 13,3 4 1,0 3 0,-1 1 0,2 0-81,5 0 1,-5 0-1,4 0 1,-4 1-124,-1 5 0,-1 3 1,1 6-1,-2-2 5,-4-2 0,2 0 1,-6 5-1,0 1-914,1-1 1000,4 1 0,-10 7 0,6 2 0</inkml:trace>
  <inkml:trace contextRef="#ctx0" brushRef="#br0" timeOffset="55.9646">14519 4961 8441,'17'-9'372,"-1"3"-525,1 4 0,5-3 0,0-1 0,0 3-414,2 1 0,-4 2 567,7 0 0,1 0 0,5 0 0</inkml:trace>
  <inkml:trace contextRef="#ctx0" brushRef="#br0" timeOffset="56.9646">15346 4283 7787,'-9'-9'55,"1"1"0,8 16 1,0 3-1,0 3-72,0 3 0,0 5 1,0 2-1,0 2 41,0 3 1,0 0 0,2 1 0,2-3-89,1 3 1,8 1 0,-4 2 0,2 0-17,0 0 0,-1-5 1,2-2-1,-2-1-1,-3 1 0,4-6 1,-4 2-1,1-3 47,-1-3 1,4 1-1,-4-3 1,1-1 41,-1-2 1,-1-5-116,-6 5 100,0-7 1,-2 3 7,-4-7 0,3-6 1,-7-1-1,1 0 2,0-1 0,5-5 0,-3 4 0,2-2 5,-1 0 0,1 0 193,5-5 1,1 1 30,5 4 1,-2-2 0,7 8-123,1 1 1,3 2 0,2 2 0,-1 0-67,1 0 0,-1 6 0,1 1 0,-1 0-91,1 1 0,-1 4 1,1-2-1,-1 1-124,1 0 0,0-6 0,-1 4 1,1 1-283,-1-1 0,-5-4 0,0 4 453,2-1 0,2-3 0,1-5 0</inkml:trace>
  <inkml:trace contextRef="#ctx0" brushRef="#br0" timeOffset="57.9646">16024 4680 8183,'9'0'249,"-2"7"0,-5 4-359,4 4 1,-4 1 0,3 3-195,-3 3 1,-2 2-1,0 3-137,0-5 1,0-3 440,0-3 0,0 1 0,0-1 0</inkml:trace>
  <inkml:trace contextRef="#ctx0" brushRef="#br0" timeOffset="58.9646">16123 4647 7785,'0'-17'11,"0"1"0,0-1 0,0 1-250,0-1 1,0 1 238,0-1 0,0 8 0,0 1 0</inkml:trace>
  <inkml:trace contextRef="#ctx0" brushRef="#br0" timeOffset="59.9646">16321 4729 7785,'17'10'-1229,"-2"-7"1426,-4-6 1,-2 1 0,-5-6 88,1 1 1,1 3 0,-5-5-128,5 2 1,-4 0-209,3 1 1,-1 4 0,2-2-73,5 8 1,3 5 0,1 8 26,-4-1 0,4 1 0,-6-1 43,0 1 0,0-2 0,-5-2 0,1-2 5,-1 1 0,-2-2 0,0-1-388,3-2-74,-3 6 441,5-11 1,-7 3 153,0-10 0,0 1 1,2-7-1,2-2-22,1-1 0,7-3 1,-5 1-1,2-1 85,4 0 0,2 3 0,1 1 0,1 2-16,-1-2 1,3 4 0,1 0 0,2-1-6,-2 1 0,-2 6 0,-1-3 1,0 2 12,-1-1 1,2 3-1,3-3-148,1 3 0,0 7 1,-6 3-1,1 1-70,-1 4 0,-5-4 1,-1 2-42,-3 2 1,4 1 0,-6 3-713,-1-1 0,-2 1 829,-2 0 0,7-1 0,2 1 0</inkml:trace>
  <inkml:trace contextRef="#ctx0" brushRef="#br0" timeOffset="60.9646">17099 4729 7785,'7'10'-292,"4"-5"1,4-3-1,1-2 192,1 0 0,-1 0 0,1 0 0,-1 0 168,1 0 1,1 0 51,4 0 1,-3-6 0,3 1 0,-4-1-1,-1-1 0,-1 3 0,1-7-78,-1-1 1,-5 2-1,-1-1-44,-3-2 0,0 4 1,-3-2 30,1-2 1,-1-1-5,-9-3 1,-3 6 0,-5 2 0,2 2 45,-1 3 1,-3 2-1,-2 2-84,1 0 1,-1 0 0,3 2 0,1 2 5,2 1 1,1 8 0,-1-2 0,4 4-19,0 1 0,5 1 1,-4-1-1,5 1 17,1-1 0,0 1 0,0-1-46,0 1 1,7-1 0,4 1-120,4 0 0,7-1 1,0-1-1,-2-4 71,-2-6 1,4 3 0,2-3 101,2-1 0,1-2 0,7-2 0</inkml:trace>
  <inkml:trace contextRef="#ctx0" brushRef="#br0" timeOffset="61.9646">17876 4746 6913,'16'-11'0,"-1"0"9,-4-2 0,2-2 1,-7-1-1,-3-1 96,-1 1 1,-2-1-1,0 1 1,-2 1-146,-3 4 1,1-4 0,-7 6 0,0-2 36,2 0 1,-6 6 0,4-5 111,-4 3 1,4 1 0,0 6-77,-2 0 1,-1 2 0,-3 2-31,1 1 1,5 8 0,1-2 0,1 4-53,0 2 1,5 1 33,-1 4 0,3-4 0,2 4 1,0-3 0,0-3 0,0 1 0,2-2 10,3-4 1,5 1 0,4-4 33,-3 1 0,4-5 0,-4 1-18,4-3 1,1-2 0,1-2 0,-1-1-21,1-3 1,-6-7 0,0 4 0,0-2-10,-2 0 0,4 0 1,-7-6-1,-1 3-21,2 3 0,-5-4 0,4 4 73,-4-4 1,-2 4-1,0 0 304,0-2-34,0 6-166,0 0 0,0 19 2,0 5 1,0 3-1,1-3-191,5-1 1,-2 1 0,7-1-96,2 1 0,-1-6 0,1-2 0,-4 0-109,-1 0 1,5-5 0,-2 2 103,3-5 1,-3-1 149,0 0 0,0 0 0,6 0 0</inkml:trace>
  <inkml:trace contextRef="#ctx0" brushRef="#br0" timeOffset="62.9646">18174 4498 7707,'0'-11'-435,"1"2"402,5 1 0,-2 1 171,7 1 1,0 5-157,5-5 1,1 12-1,-1 5 47,1 3 1,-6 3-1,0-1 1,0 1-19,-2 0 1,6 1 0,-4 2 0,2 2-79,-2-2 0,3-1 0,-4-3-60,-1 1 1,0-1 61,-4 1 182,-3-8 92,6-2 0,-14-8 0,1-5 0,1-5-24,2-4 1,-3-1 0,-1-1 0,2 1-80,3-1 1,1 1 0,0-3 0,0-1-48,0-2 1,7-2-1,4 4 1,2-2-179,-2 2 1,7-4 0,-3 2 0,1 0-1602,5-2 1720,-1 5 0,4-4 0,1 6 0</inkml:trace>
  <inkml:trace contextRef="#ctx0" brushRef="#br0" timeOffset="63.9646">12303 3952 7832,'0'9'-1664,"-2"-1"1806,-3-8-104,3 0 22,-5 0-48,7 0 1,1 0 8,5 0 0,-2 0 1,7 0-49,1 0 1,3 0-16,2 0 1,-1 0 0,1 0 30,-1 0 0,-5 0 1,0 0-1,2 0-6,2 0 0,3 0 29,4 0 0,2 0 0,4 0 0,-6 0-3,-4 0 1,4 0 0,0 0 0,0 0-8,2 0 1,-5 0-1,5 0 1,-1 0-4,5 0 1,-4 0 0,0-2 0,-2-2-1,0-1 1,7-1 0,-3 6 0,2 0 1,-1 0 0,-5 0 0,4 0 0,0 0 1,-1 0 1,-3 0 0,4 0 0,-2 0-3,-4 0 0,4 0 1,0 0-1,0 0 1,0 0 0,0-5 1,-4-1-1,2 1-7,-2-3 1,4 5 0,-2-7 0,-2 3 4,-1 3 0,-3 1 0,1-1 1,-1-1-1,1 1 1,5 2 0,0 2 0,-2-2 0,-2-3 1,4 3-1,2-4 1,0 5-1,0 1 0,6 0 0,-3-2 1,2-2 32,-1-1 1,3-7 0,-3 5 0,3 0 76,2-1 1,6-4-1,-1 2 1,-1-1-6,-2 0 0,4 0 0,-1-3 0,-1 1-99,-2 2 0,3 2 0,1-4 0,-2 3 63,-2 3 1,-8-4 0,1 6 0,-1-1-270,-1-1 1,-2 5 0,-6-4 125,4 5 1,-3 1 0,3-2 0,-4-2 113,-1-1 0,-6-1 0,0 6-108,2 0 1,1 0 0,3 0-71,-1 0 1,1 6-1,-1 1 138,1 2 0,0 2 0,-1 6 0</inkml:trace>
  <inkml:trace contextRef="#ctx0" brushRef="#br0" timeOffset="64.9646">26310 5308 7822,'-8'17'-639,"6"-8"216,-5-2 289,0-7 447,5 0-109,-6 0-163,8 0 0,0-2-52,0-3 1,0 1 0,0-7-6,0-2 1,0 4 0,0-2 0,2 0 7,4 2 0,-4-6 0,5 6 0,-2-2-4,1 0 0,5 5 0,-4-3 11,3 2 0,-5 1 0,4 5-19,-1-5 0,-1 4 4,-2-3 0,5 10 15,6 6 1,-5 4-1,-2 2 12,-1-1 1,-1 1-1,-3-1 50,1 1 0,3-6 0,-3-2 19,6-2 1,-2 4-1,2-5-64,2-3 1,2-1 0,3-2 0,3 0 0,1 0 1,0-2 0,-6-1-1,1-3-53,-1 3 0,1-7 0,-1 1 1,1-2-4,-1 0 0,1 0 0,-2-5 1,-3 1 110,0 4 0,-9-4 0,5 4-8,-1-4 1,-5 4 18,3 0-52,-3 8-155,-2-5 1,0 18-1,0 4 96,0 6 0,0 4 0,0-2 0,0 4 2,0 0 0,0 5 0,0-3 1,2 1-3,3-1 1,-3 3 0,6-4 0,-3 5 6,1 1 1,-1-6 0,-5-1 0,2-2 15,3-4 0,-3 4 0,4-2 8,-4-2 1,-2-1 0,-2-5 71,-4-3 1,3 2-1,-8-7-45,-2-3 0,-2 5 1,-1-3-1,-1-1 91,0-2 1,-1-2-1,-2 0 1,-2 0-98,2 0 1,1-2 0,3-2 0,-1-1-62,1 1 1,5 0 0,0 1-552,-2-3 275,5 1 1,1 3 312,7-4 0,15 5 0,3-7 0</inkml:trace>
  <inkml:trace contextRef="#ctx0" brushRef="#br0" timeOffset="65.9646">27351 5407 7822,'-9'8'-205,"0"-6"-251,3 3 428,5-3 150,-7-2 1,10 0 0,4 0-18,5 0 1,-2 0 0,2-2 0,2-2-2,1-1 0,3-1 0,-1 6 0,1 0-47,0 0 1,-1-5-1,1-1 1,-1 3-348,1 1 1,-1 2-1,1 0 1,-1 0-14,1 0 0,-1 0 1,1 0-215,-1 0 517,1 0 0,-8 7 0,-2 2 0</inkml:trace>
  <inkml:trace contextRef="#ctx0" brushRef="#br0" timeOffset="66.9646">27500 5540 7822,'-11'7'-804,"0"4"0,6-2 663,-6 2 1,7-5 473,-2 5 1,12-6-1,5 5-389,4-3 0,1-2 0,1-5 0,1 0-489,4 0 545,-4 0 0,6 0 0,-7 0 0</inkml:trace>
  <inkml:trace contextRef="#ctx0" brushRef="#br0" timeOffset="67.9646">28310 5490 7822,'-16'9'-161,"-1"-1"-122,1-8 1,1-2-1,2-4 310,2-5 1,8 2 0,-3-2-62,4-2 1,8 4-1,1-2 91,2-2 0,2 0 0,6 0-16,-1 2 1,1 2-1,-1-2 1,1 6 27,-1 3 0,1-4 1,0 1-6,-1 1 1,1 2 0,-1 2-62,1 0 0,-1 6 0,1 1 19,-1 2 0,-5 1 0,-1 2 0,-3-1-77,-3 2 1,3 2 0,-2 1 36,-1 1 0,-2 0 1,-2-1-1,0 1 12,0-1 1,-2 1 0,-3-1 4,-6 1 1,1-3 0,-1-1-1,-2-2 1,-1-1 0,-3 2-40,1-1 0,-1-5 0,1 3 0,-1-2-87,1-3 0,-1-2 0,2 0 0,2 2-218,2 1 1,6 1 344,-6-6 0,0 0 0,-6 0 0</inkml:trace>
  <inkml:trace contextRef="#ctx0" brushRef="#br0" timeOffset="68.9646">28823 5358 7822,'-11'-2'-274,"0"-2"439,-2-1 0,4-3 0,-2 5-395,-2-3 0,4 1 0,-2 7 218,-2 3 0,0-1 1,0 7-1,4 2 66,2 1 1,-6 8 0,4 0-1,-2-1-20,0-3 0,7 4 1,-2 0-1,5-2-21,1-1 0,0-3 0,0 1 0,0-1-42,0 1 0,7-2 1,2-3-1,2-2 50,0-3 0,0 4 1,6-6-1,-1 1-147,1 1 1,5-5 0,0 4 0,-2-4 41,-1-2 1,3 0 0,1 0 83,3 0 0,-6 0 0,4 0 0</inkml:trace>
  <inkml:trace contextRef="#ctx0" brushRef="#br0" timeOffset="69.9646">28955 5143 7822,'-7'-11'0,"-2"0"8,0-2 0,-1 4 0,7-2 92,-3-2 0,3 4 0,8-2-163,6-2 1,4 5-1,1 1 1,1 2-65,-1-1 0,1 1 1,-1 5-1,1 0 96,0 0 1,-1 0-1,1 0 1,-1 1-77,1 5 0,-1 3 1,1 6 43,-1-4 0,-7 4 0,-1-4 0,-3 3 51,1 3 1,-1-1 0,-5 1 43,0-1 1,-5 1 0,-2-1-43,-3 1 1,7-6-1,-5-2 163,1-1 1,5-1-138,-3-2 1,3-1 16,2 7 0,7-5 0,4 3 15,4-2 0,1 4 0,1-3-27,-1 1 1,1 2 0,0 5-28,-1 1 1,-5-2 0,-2-3-22,-1-1 1,-3 0 15,-5 6 0,-7-2 0,-4-2-12,-4-2 0,-1-8 1,-1 3-1,0-4-116,1-2 1,-2 5 0,-3 1-1,-1-3 139,2-1 0,-6-2 0,1 0 0</inkml:trace>
  <inkml:trace contextRef="#ctx0" brushRef="#br0" timeOffset="70.9646">29733 5507 7822,'11'9'-74,"0"-4"0,0-3 0,5-2 110,1 0 0,5 0 0,0-2 0,-2-1 18,-2-3 0,4 1 0,2 5 0,0 0-54,0 0 0,-2-8 0,-5-1 0</inkml:trace>
  <inkml:trace contextRef="#ctx0" brushRef="#br0" timeOffset="71.9646">29914 5259 7608,'0'9'178,"0"0"1,0-4 0,0 7-257,0 2 1,2 3-1,2-1 1,1 3 71,-1 3 1,-2-4 0,-2 6-1,0-2-151,0 0 0,-6 0 0,1-4 0,1 3 0,2 1 1,2 0-1,0-6 1,0 1-469,0-1 625,0 1 0,-7-1 0,-2 1 0</inkml:trace>
  <inkml:trace contextRef="#ctx0" brushRef="#br0" timeOffset="72.9646">30229 5292 6963,'9'-17'-251,"6"1"1,-6-1 695,0 1 1,6 4-1,-4 3 1,1 0-349,0 0 1,8 5 0,-4-1 0,4 3-189,4 2 1,-5 0-1,3 0 1,-4 0-60,-1 0 1,-6 5 0,-2 3 0,0 1 22,0 4 1,-5 2 0,1 3-1,-1 2 109,2 2 0,-5 0 0,5-5 0,-4-1-13,-2 1 1,0-1 0,0 1 0,0-1-4,0 1 0,0-1 3,0 1 137,0-8 2,0-1 0,0-10-14,0-4 0,0-3 0,0-8 0,0 1-81,0-1 0,0-5 0,0-2 0,0 1-18,0-1 0,5 2 0,1 3 0,-1 1 6,3 1 1,-6-3 0,5 11 0,-2-2 62,1 0 0,1 7 65,-1-1-145,-4 3 1,10 4 0,-6 3 0,0 6-11,1 4 0,-5 2 1,5-1-36,0 1 1,1-1-1,3 1 1,-4-3-45,0-3 0,-3 4-821,7-4 926,-7 4 0,11 1 0,-6 1 0</inkml:trace>
  <inkml:trace contextRef="#ctx0" brushRef="#br0" timeOffset="73.9646">30725 5060 7822,'7'-33'-102,"-5"2"0,3 1 1,-3 3 92,-2-3 0,6 5 0,-1-1 0,1 2 129,1 4 1,2 2-70,8 1 1,-1 8 0,1 3-62,-1 4 0,-4 2 1,-3 2-1,0 4-39,0 5 1,-5 4 0,1 3 0,-3 4 33,-2 6 1,0-3 0,-2 1 0,-1 0-57,-3-1 0,-5-4 0,4-1 0,-1-5 151,1-4 1,1-6 0,6 6 215,0 2 0,2-6 0,4-1-197,5-4 1,9-2-1,4 0 1,2 0-261,3 0 1,4 0 0,4 0 0,1 0 160,-1 0 0,-2 7 0,-2 2 0</inkml:trace>
  <inkml:trace contextRef="#ctx0" brushRef="#br0" timeOffset="74.9646">27467 6548 7692,'6'-11'-255,"-1"0"1,1 6 352,-6-6 1,5 0 139,1-6 0,-1 6-9,-5 0 1,0 0 52,0-5 1,0-1-260,0 1 1,7-1-206,5 1 0,-3 6-352,2 5 461,-8 3 0,10 4 1,-5 2-1,-1 3 60,0 2 0,6-3 1,-4 5-1,2 0 25,0-2 1,0 4-1,6-8 1,-1 1-22,1 1 1,1-5-1,3 3 1,1-3 8,-2-2 0,4 0 0,0 0 1,0 0 26,-1 0 0,5 0 0,-6-2 0,0-1 19,2-3 1,-6-7 0,4 4 0,-5-2-6,-6 0 0,2 6 0,-6-5 33,2 3-127,-5 2 1,3 6-64,-7 5 1,0 3-1,0 8 1,0-1 69,0 1 1,0 5-1,0 2 1,2 0 32,4-1 0,-3 7 0,8-4 0,0 1-23,-1 1 1,4-1 0,-4 4 0,1-1 60,0-3 1,-8-1 0,5 2 0,-3-4-24,1-1 1,-1-4-1,-3 3 36,3-4 0,-3-1 61,4-1 1,-12-7-1,-5-3 4,-3-4 1,-3-2 0,1 0 0,-3 0-58,-3 0 0,4 0 0,-6 0 1,2 0-44,0 0 0,-6-6 0,6 1 1,2-1-81,2-1 1,7 5 0,-1-3-153,0 3 1,4 0-262,3-4 0,3 3 1,4-6 489,3 1 0,4-12 0,8 2 0</inkml:trace>
  <inkml:trace contextRef="#ctx0" brushRef="#br0" timeOffset="75.9646">28575 6532 7804,'11'0'344,"0"0"0,-5-6 0,3-1-185,-2-2 0,6 5 0,-2-3-380,4-1 1,3 7 0,2-5-1,2 4-288,-1 2 0,2 0 0,-1 0 509,-1 0 0,4 8 0,1 1 0</inkml:trace>
  <inkml:trace contextRef="#ctx0" brushRef="#br0" timeOffset="76.9646">28840 6714 7804,'-8'9'-82,"6"0"58,-3-3 0,5-4-29,5 3 0,5-5 0,6-4-264,1-1 0,5-2 317,0 1 0,7-3 0,-3-8 0</inkml:trace>
  <inkml:trace contextRef="#ctx0" brushRef="#br0" timeOffset="77.9646">29451 6681 7438,'0'16'-27,"0"-7"1,2-1-175,4-8 1,3 0 110,8 0 1,-3-8 0,-1-1 0,-4-2 68,-1 0 0,4 0 0,-2-5-12,-1-1 0,-2 6 0,-7 0 20,0-2 1,0-1-1,0-3 87,0 0 1,-7 6 47,-4 0 1,-4 8-1,-1-5 1,-1 3-71,1-1 1,-1 1 0,0 7 0,1 1-24,-1 3 1,1 5 0,-1-4 0,1 2-19,-1 4 0,3 2 1,1 2-1,3-1 59,3 1 0,-4-1 0,6 1 0,1-1 25,2 1 0,2-1 0,0 1 0,2-1-42,3 1 0,5-1 0,6 1 0,1-1-39,-1 1 0,1-6 1,1-2-1,2 0-182,2 1 0,6-7 0,-4 3 1,2-4-185,3-2 0,-3 0 1,1 0 351,3 0 0,1 0 0,2 0 0</inkml:trace>
  <inkml:trace contextRef="#ctx0" brushRef="#br0" timeOffset="78.9646">29898 6267 7804,'-17'-7'-219,"6"5"0,2-5 0,0 1 65,0 1 0,3-6 1,-5 5 221,-2 3 0,-1 1 0,-3 2 0,1 0-90,-1 0 1,1 0 0,-1 0 43,0 0 1,1 5 0,1 3 0,2 1-5,2 4 1,6-4 0,-4 2 0,1 2-4,5 1 1,1 3-1,2-1 9,0 1 1,5 0 0,3-1 0,1 1-22,4-1 1,1-5 0,3-2-1,-1-1-6,1-5 0,1-1 0,3-2 0,1 0-6,-2 0 1,-2 0 0,-1 0 0,1 0-36,4 0 1,-3-5-1,1-3 1,-6-1 24,-2-4 1,-3-1 0,2-3 0,-4 1-98,0-1 1,-5 0-1,4 1 91,-4-1 1,-2 1 0,-2 1 438,-4 4 1,3-2-201,-8 8 0,5-1-175,-5 6 1,7 8-1,-1 3-45,3 3 0,2 3 0,0 1-72,0 4 1,0-3 0,2 3-1,2-4-195,1-1 0,6-1 0,-4 1 16,3-1 1,-5-5 0,6 0 256,2 2 0,-6-6 0,8 1 0,-6-8 0</inkml:trace>
  <inkml:trace contextRef="#ctx0" brushRef="#br0" timeOffset="79.9646">30096 6367 7004,'0'-17'0,"2"0"0,2 1-207,1-1 1,3 1-1,-3-1 373,6 1 1,4 1-1,1 2 1,1 4-5,0 2 0,-6-4 0,0 5-158,1 2 1,3 3-1,0 2 1,-2 3-75,-2 2 0,-8 7 1,5-2-1,-3 3 50,1 3 1,5 1 0,-6 2 0,1 2-179,1-1 0,-5-3 1,4-1-1,-5-1 75,-1 1 1,0-1 0,0 1 124,0-1 0,0-5-110,0 0 212,0-7 0,0 1 1,0-10 11,0-6 0,0-4 0,0-1 1,2-1-79,4 1 0,-4-1 1,5 1-1,-2-1 47,1 0 0,1 6 1,-3 0-12,1-1 1,3 4-92,-3 3 1,-1 5 0,7 5 1,-5 4 0,3 8 0,0-1-123,0 1 1,-3 0-1,5-1-23,2 1 0,1-3 0,1-1 1,-2-4 160,-2-1 0,7 5 0,8-4 0</inkml:trace>
  <inkml:trace contextRef="#ctx0" brushRef="#br0" timeOffset="80.9646">31254 4713 7868,'7'9'-787,"-5"-2"0,7-12 834,-3-1 1,-3-1 0,8 3-4,2-1 0,2-1 0,2 6-7,-1 0 0,1 0 0,-1 0 0,1 0 38,-1 0 1,1 0-1,1 0-43,4 0 1,0 2 0,2 2 0,-7 3-40,-3 2 1,1 1-1,0 2 1,-2-1-9,-2 2 1,-8 4 0,5 3-1,-3 2-22,1-2 0,-1 6 1,-5 0-1,0 1 24,0 1 1,0-1 0,0 5 0,0-3 44,0-1 0,0-3 1,0 5-1,0-3-8,0 3 1,2-1 0,2 1 0,3-3-6,2 3 1,-3-7-1,5 1 1,2-2-22,1 0 1,3 0 0,-1-5-1,1-2-6,0-4 0,-1 2 1,1-6-1,-1 0-16,1 1 1,-6-3-11,0-5 155,0 0-126,-2 0 1,-4 0-1,-8 2 1,-5 2-28,-1 1 0,4 8 1,-4-2-1,-1 4 18,1 1 0,4 1 1,-5-1-1,3 3 13,3 3 0,-3-2 0,2 6 0,1-1-10,2 1 1,2-4 0,0 4-1,0 0 20,0-1 0,0 1 1,0 3-1,0-1-16,0 1 1,0-3 0,0 2 0,0 1-15,0 2 1,0 2 0,0 0 0,0 1 18,0-1 0,0 0 1,0 0-1,0-2 6,0-3 1,2 3-1,2-4 1,1 3 22,-1-3 0,-1 5 1,1-7-1,2 3-20,-3-1 1,1-5-1,0 4 1,1-2 35,-1-4 1,0 4 0,-1-2 0,3-2 26,-3-1 0,-1-3 0,-2 1 0,0 1-14,0 4 1,0-3-1,0 3 1,0-4-16,0-1 1,-5-1 0,-3-1-1,1-2-17,0-2 1,-6 0 0,2 3 0,-4-1-24,-1-2 1,-7-5-1,0 3 1,-1-2-5,0-3 0,-6 0 0,3-1 0,-6 3 3,-6-2 0,-3 5 0,-8 0 0</inkml:trace>
  <inkml:trace contextRef="#ctx0" brushRef="#br0" timeOffset="81.9646">5490 4647 5994,'0'-17'0,"0"8"0,0 2 0,0 5-6,0-4 0,2 4 16,3-3 0,-3 1 17,4-1 58,3 3 276,-7-5 2,5 7 272,-7 0-423,0 0 1,0 7-184,0 4 1,2 0 0,2 4-1,1 3-72,-1 0 0,-2 8 0,0 2 0,1 1 15,3-1 0,1 8 0,-3-2 1,1 2 18,-1 5 1,-2-6 0,-2 5 0,0-1 5,0-1 0,0 6 0,0-5 0,0-2 0,0-2 0,0 3 0,0 1 1,-2-4-2,-4-6 0,5 2 0,-5-5 0,4 0 40,2-4 0,0-4 0,0-1 50,0-1 0,0 1 38,0-1-118,0 1 0,0-6-838,0 0-41,0-7 873,0 3 0,8-14 0,1-3 0</inkml:trace>
  <inkml:trace contextRef="#ctx0" brushRef="#br0" timeOffset="82.9646">5358 5523 7816,'0'9'-1037,"0"-1"1398,0-8 33,0 0-319,7 0 1,-3 0-1,5 2-21,-2 3 0,1-3 1,-5 5-1,5-1 16,1-1 1,-4 8 0,6-2-85,2 4 0,-3-4 1,1 0 12,1 2 1,3 1 0,2 1-115,-1-4 1,-5 2-1,0-6-41,2 3 0,-4-7 1,2 5-154,2-1 1,-4-3-1,2 5 309,2-2 0,-5-1 0,-1 1 0,-7 2 0</inkml:trace>
  <inkml:trace contextRef="#ctx0" brushRef="#br0" timeOffset="83.9646">5788 5589 7759,'11'-5'316,"0"-1"1,-8-1-125,3 1-328,-4 5 1,-2 1 0,0 12 0,0 7-61,0 3 0,-6 7 1,-1-1-1,0 3 196,-1 2 0,-5 8 0,4 1 0</inkml:trace>
  <inkml:trace contextRef="#ctx0" brushRef="#br0" timeOffset="84.9646">4779 6218 7372,'6'-17'0,"-1"1"0,-1-1 0,-2 1 0,-2-1 0</inkml:trace>
  <inkml:trace contextRef="#ctx0" brushRef="#br0" timeOffset="85.9646">4796 6118 7203,'-10'-1'98,"5"-5"167,3 4-139,2-12 1,0 10-59,0-7-101,0 7 1,0-1 48,0 10 0,0 4 0,0 8 0,0-1-25,0 1 1,0 5 0,2 2-1,2 0 32,1 0 0,2 5 0,-3-1 0,3 3-35,3 2 0,-7 0 0,5 0 0,-3 0-55,1 0 0,5 0 0,-6 0 1,-1 1 1,-2-1 1,3 0 0,1-2 0,-3-2 26,-1-1 1,-2-6 0,0 4-1,0-2 23,0-4 1,-2-2 0,-1-1-1,-3-1 35,3 1 1,-5-6-22,3 0 0,-3-8 23,3 3 0,3-6 8,-4-6 1,5 3-1,1-8 33,0-2 1,1 4 0,5-2 47,5-2 1,-2 5-1,2 1-41,2 0 1,2 5-1,1-5 1,1 1-16,-1 1 1,1-1-1,-1 6 1,1 0-44,0 0 1,1 0 0,2 0 0,2 0-67,-2 0 0,-1 0 0,-3 0 0,1 0-138,-1 0 0,1 0 0,-1 0 0,1 0-107,0 0 1,-1 0 0,1 0 298,-1 0 0,1 0 0,-1 0 0</inkml:trace>
  <inkml:trace contextRef="#ctx0" brushRef="#br0" timeOffset="86.9646">5507 6714 7799,'9'-8'-173,"-4"-3"244,-3-3 0,-2 3 0,0 0 249,0-2 0,0 4-327,0-2 15,0 7 0,0 4 1,0 11-1,0 4-150,0 1 1,0 6 0,2 0 0,2-1 0,1-3 1,3-2 0,-5 1-1,5-1-113,1 1 0,-6 0 0,5-3 0,-3-1 254,1-2 0,7-7 0,-4 3 0</inkml:trace>
  <inkml:trace contextRef="#ctx0" brushRef="#br0" timeOffset="87.9646">5655 6383 7799,'0'-16'0,"0"-1"125,0 0 0,0 1-166,0-1-391,0 1 0,2 7 0,2 5 432,1 8 0,1 5 0,-6 7 0</inkml:trace>
  <inkml:trace contextRef="#ctx0" brushRef="#br0" timeOffset="88.9646">5937 6697 7799,'-8'9'60,"-3"-3"96,4-4-91,0-2-361,7 0 170,0 0 1,7 5 93,4 1 0,-2 5 0,0-4 0,0 2 38,1 4 0,-5-4 1,4 2-19,-1 2 0,3 2 1,-4 2-35,2-1 1,-5-5-1,1 0-77,-3 2 240,-2-6 90,0 1-179,0-8 0,0-2 0,0-4-16,0-5 1,0-3-1,0-3-15,0 1 1,0-6 0,0-1 0,2 5 37,4 5 1,-3-1-1,8 4 1,0-1 34,-1 0 0,4 6 0,-3-4 1,4 1-17,1 5 0,1 1 1,0 2-1,-1 0-3,1 0 1,-1 2 0,1 1-84,-1 3 1,-1 7 0,-2-2 0,-4 3-62,-2 3 0,4-1 0,-3 1 0,-1-1 10,0 1 1,-1 0-1,-4-1 1,1 1-413,3-1 0,-1 1 495,-5-1 0,0 1 0,0-1 0</inkml:trace>
  <inkml:trace contextRef="#ctx0" brushRef="#br0" timeOffset="89.9646">6565 6780 7744,'17'0'210,"-1"0"0,1 0-176,-1 0 1,6 0 0,0 0 0,-2 0-13,-1 0 1,-3 0-1,1-2 1,-1-2-117,1-1 0,-1-6 1,1 4-1,-2-3-82,-4-2 1,2 2-1,-6 1 1,0 0 370,1 0 0,-3 3-136,-5-5 1,-7 2 0,-4-2-103,-4 5 0,-1 5 0,-1 1 1,0 0 38,1 0 0,-1 1 1,1 3-1,1 4 98,4 1 0,-4-4 1,6 6-54,0 2 1,2 2 0,7 1 0,0 1-19,0-1 0,0 1 0,2-1 0,3 1-61,6 0 1,4-1 0,1 1 0,1-1-173,-1 1 0,6-1 0,1 1 0,-1-3-155,1-3 0,-2 4 0,4-6 365,-1 1 0,6 4 0,-5-5 0</inkml:trace>
  <inkml:trace contextRef="#ctx0" brushRef="#br0" timeOffset="90.9646">7408 6863 6955,'17'-8'-280,"-1"-3"0,-5 2 0,-1-2 1,-3-2 692,-3-2 0,3 4 1,-1 0-116,-3-1 0,-1-3 1,-4 0-319,-3 4 0,-5 4 1,-6 5 12,-1-4 0,1 5 1,-1-5-1,1 4 73,-1 2 0,1 6 1,-1 1-1,1 2-2,-1 4 1,6-4 0,2 2 0,0 2-67,0 2 0,5 7 0,-2 0 1,5-2-92,1-1 1,0-3 0,1 1 0,5-1 0,3-1 1,8-2-1,-1-4 44,1-2 0,-1-1 1,1-6-1,-1 0 31,1 0 0,-1 0 1,1 0-1,1 0-42,4 0 0,-5-2 1,1-2-1,-5-3 37,0-2 1,0 3 0,0-5 0,-4-2 19,-2-1 0,1-1 1,-5 2-1,3 2 137,-3-2 0,-1-1 215,-2-3 324,0 0-493,0 8-263,0 2 1,2 20-38,4 3 0,-5 5 0,7-5-86,-1 1 0,0-1 0,6-1 0,-2-2-293,2-2 1,-4-2 497,2 2 0,0-4 0,6-7 0</inkml:trace>
  <inkml:trace contextRef="#ctx0" brushRef="#br0" timeOffset="91.9646">7838 6813 6722,'9'-7'167,"1"3"1,-7-7 464,3-2 1,5 4 0,-4 0-328,2 1 1,-3 1-378,5 2 1,0 3 0,6-2-96,-1 8 0,-5-1 1,-2 8-1,0 2-52,1 2 1,-5 1-1,4 1 1,-1 0 70,-5-1 0,5 1 0,-3-1 0,-1 1 34,-2-1 1,-2-5 0,0 0 89,0 2 0,0-4 497,0 2-96,0-7 0,0 2 0,0-12-203,0-5 0,0-4 0,2-1 1,1-1-102,3 1 1,1-1 0,-3 1-1,3-3-252,2-3 1,2 2 0,6-8 0,1 1 178,4 1 0,4-5 0,7 5 0</inkml:trace>
  <inkml:trace contextRef="#ctx0" brushRef="#br0" timeOffset="92.9646">9260 6896 7790,'-16'0'-985,"5"-2"977,0-4 1,7-3 0,-1-7 26,3-1 0,2 6 1,0 0 310,0-2 0,0-2 31,0-1 0,0-1-274,0 1 1,5 5 0,3 2 0,1 1-58,4 5 0,1-1 0,3 0 0,-1-1-137,1 1 1,0 4 0,-1 4-1,2 3-13,5 2 0,-5 2 0,4 6 0,-2-1 30,2 1 0,-3-1 1,3 1-1,-4 0 19,-1-1 0,-1 2 0,-1 3 1,-2 1-74,-2-2 1,-6-2 0,4-1 98,-1-1 0,-3-5 1,-7-1-1,-1-1 69,-3 0 0,-7-5 0,2 1 132,-3-3 1,-3-2-1,1 0 70,-1 0 1,0-2 0,3-3-71,3-6 0,-2-4 0,7-3 0,3-3-77,1-1 0,2 0 0,0 4 0,2-2-137,3-2 1,4-2-1,8 4 1,1-3-214,4 3 1,-1 2 0,6 1 0,1 3-317,-3 3 1,5-2 586,-8 7 0,7-7 0,-3 4 0</inkml:trace>
  <inkml:trace contextRef="#ctx0" brushRef="#br0" timeOffset="93.9646">10021 6714 7790,'9'16'-953,"0"1"889,-3-1 0,-2-5 1,7-1 110,2-3 0,-4 0 0,2-3 10,2 2 0,1-1 1,3-5-43,-1 0 0,1-5 0,-2-3-27,-4-1 0,2 3 1,-8-5 36,-1-1 1,-2-3-1,-2-2-18,0 1 1,-8-1 0,-3 3 107,-4 3 1,-1 1 0,-1 7 0,1-3 21,-1 2 0,1 3 1,-3 1-1,-1 1-94,-2 5 1,0 3 0,6 6 0,-1-2-61,0-2 1,8 0 0,4 5-1,3 1-76,2-1 0,0 1 0,0-1 0,2 1-53,3 0 1,4-3 0,8-1 0,1-2-346,4 2 1,4-6 490,7-1 0,0 3 0,0 0 0</inkml:trace>
  <inkml:trace contextRef="#ctx0" brushRef="#br0" timeOffset="94.9646">10798 6763 8013,'26'0'186,"-4"-7"0,-11-4 0,-4-4-141,1-1 0,-6-1 1,3 1-215,-3-1 0,-8 6 0,-1 2 0,-2 0 17,-4 0 0,-2 5 1,-1-2-1,-1 5 152,1 1 1,-6 1 0,-2 5 0,0 3-33,0 0 1,-3 8 0,3-2 0,0 5 166,0 0 0,2-2 0,5 1 0,3 1-145,3 2 1,1 0 0,7-5 0,-3-1-132,2 1 0,4-6 0,6 0 104,5 2 1,4-6 0,1-2 0,1-3 22,-1-2 1,6 0 0,0 0 0,0 0 32,2 0 1,-5-2-1,5-1 1,-2-5-19,0-1 0,0 0 0,-6-4 0,1 2 12,-1-2 0,-5 0 1,-1 1-1,-1 1 4,0-2 1,-5 3 0,1-1 233,-3-1 0,-2 2-73,0-1-172,0 8 1,6-3-32,-1 12 0,2 3 1,-3 7-1,2 3 30,-3 3 0,5-4 1,-1 6-1,0 0 11,1 4 0,-1-3 0,-3 3 0,1 1-91,-1 2 0,-2 3 0,-2-1 0,0 0-29,0 0 1,-2-2 0,-2-2-1,-3-3 73,-2-2 0,3 4 0,-5-6 0,-2-2 91,-1-2 0,-3-3 0,0-2 0,1-4-13,-1-2 0,-5 1 0,0-5 1,0 3 144,-2-3 0,6-3 1,-6-3-1,2-5-137,0-1 1,0 0 0,7-6 0,2 1-25,2-5 0,6-1 1,-4 2-1,1-4 0,5-6 0,1 2 1,2-1-1,2-3-961,3-1 0,4 0 930,8 3 0,-1-10 0,1 3 0</inkml:trace>
  <inkml:trace contextRef="#ctx0" brushRef="#br0" timeOffset="95.9646">11228 6730 8186,'17'0'323,"-1"0"1,-5 0-1,0-1-276,2-5 1,2-1 0,1-4-82,1 5 1,0 4-1,-1 2-98,1 0 1,-6 6 0,0 1 0,0 2 32,-2 4 1,4 7 0,-6 4 0,0 0-34,1 0 0,3 0 1,-6-4-1,-1 2-36,-2-2 1,0-1 0,1-3 110,3 1 0,-1-6 269,-5 0 113,0-7 1,-1 1-174,-5-10 0,4-5 0,-3-6 0,3-1 3,2 1 1,0-6 0,0 0 0,0 0-87,0-2 0,0 4 0,2-6 0,1 0-350,3 0 1,7 6 0,-4-2 0,2 4 280,0 1 0,0 1 0,6-1 0</inkml:trace>
  <inkml:trace contextRef="#ctx0" brushRef="#br0" timeOffset="96.9646">12055 6830 6902,'17'7'-773,"-1"-5"1522,1 3-578,-8-3 109,-2-2 200,-7 0-447,0 0 1,2-5 0,2-3 0,1-1-248,-1-4 1,-2-2-1,-2-1 231,0-1 1,-2 1 0,-2-1 0,-3 3 268,-2 3 0,-2-4-160,-6 4 1,1 4 0,-1 1-45,1 4 0,-1 8 0,0 3 0,1 4-93,-1 5 0,6 4 0,2-2 0,2 4-38,3 2 0,2-6 0,2 2 0,0-3 16,0-3 0,2 4 0,4-1 0,5-5-153,3 1 0,3-2 1,-1 0-1,3-4-851,3-2 1037,-4-1 0,14-6 0,-7 0 0</inkml:trace>
  <inkml:trace contextRef="#ctx0" brushRef="#br0" timeOffset="97.9646">12617 6763 7737,'17'-11'0,"-1"0"-273,1-1 1,-2-3-1,-3-2 324,0 1 1,-3-1-1,2 1 73,-6-1 0,-3 6 1,-4 2-79,-3 2 0,-4 1 0,-8 6 0,-1 0-12,-4 0 1,3 0 0,-3 0 0,2 0-24,-2 0 0,4 6 1,-6 1-1,2 2-55,0 4 1,1 2 0,8 1-1,4 1-26,2-1 1,1 1 0,6-1 66,0 1 0,0-1 0,2 1 0,4-1 61,5 1 1,3 0-1,5-3 1,1-1-40,2-2 1,2-5 0,-4 3 0,2-2-41,-2-3 0,4 3 0,-2 1 0,-1-1-18,-3 0 1,-1 6-75,-1-2 1,-1 4 52,-4 1 1,-6-5-1,-10-1 53,-6-3 1,-4 4 0,-3-6 0,-3-1-29,-1-2 1,0 4 0,6-1 0,-1-1-253,1-2 0,-1-2-112,1 0 399,7 0 0,-6-8 0,6-1 0</inkml:trace>
  <inkml:trace contextRef="#ctx0" brushRef="#br0" timeOffset="98.9646">13312 6697 7737,'16'-2'-337,"1"-3"416,-8 3 0,-3-11-129,-12 8 1,2-1 0,-7 6-1,-1 0 21,-3 0 1,-2 0-1,1 0 1,-1 0 47,1 0 0,-1 6 0,1-1 0,-1 1 55,1 1 1,-1 0 0,0 6-50,1-2 1,7-5-1,3 5-28,4 2 1,2-4 0,2 2 80,4 2 0,-3 0 0,8-2 0,2-4 12,2 0 1,7 1-1,0 3 1,-2-4-56,-1 0 0,3-3 0,0 7 0,-2 0-153,-2-2 1,-1 6 0,-1-6 0,1 2-18,0 0 0,-6-2 1,-2 4-1,-2-2 86,-3 2 1,-1-4 0,1 2 54,2 2 1,-1-4 0,-7 1-3,-3-3 0,-4-1 0,-8-6-17,1 0 0,-7 0 0,1 0 1,2 0-5,2 0 1,-4 0-1,0 0 1,2 0 50,1 0 1,8-6 0,0-1-109,-2-3 1,4 5 0,0-6-55,2-2 1,1 4 127,6-2 0,7 0 0,3-6 0</inkml:trace>
  <inkml:trace contextRef="#ctx0" brushRef="#br0" timeOffset="99.9646">13676 6780 7737,'16'7'105,"-1"-3"-20,-4 7 0,2 0 1,-8 6-1,-1-1-331,-2 1 0,0-1 1,1 1 57,3-1 0,-1 1 0,-5-1-256,0 1 1,0-1 443,0 1 0,0-1 0,0 1 0</inkml:trace>
  <inkml:trace contextRef="#ctx0" brushRef="#br0" timeOffset="100.9646">13808 6598 7737,'0'-16'-204,"0"-1"0,2 2 0,1 2 152,3 2 1,1 2-6,-1-2-162,-4 4 0,5 9 0,-7 3 1,0 8 218,0 7 0,-7-1 0,-3 5 0</inkml:trace>
  <inkml:trace contextRef="#ctx0" brushRef="#br0" timeOffset="101.9646">14238 6763 7737,'11'6'0,"0"-1"-66,2-1-112,-6-2 0,-1-2 121,-12 0 1,-3 2 0,-8 3 94,1 6 0,-1-1 0,3 1 1,1 1 15,2 3 0,5 2 0,-3-1 0,2 1-36,3-1 0,2-5 0,2 0 0,0 2-57,0 2 1,0-4 0,2 0-26,4 2 0,3-6 1,9-1-1,2-5 24,2-1 1,2 0 0,-4 0 0,4 0 33,2 0 0,-4 0 0,4-1 0,-2-3 11,-4-2 0,4-6 0,-2 1 1,-2-2 143,-2 2 0,-3-4 0,-2 4 0,-4-4-15,-1-1 0,3-1 0,-6 1 0,-1-1 24,-2 1 0,-2-1 0,-2 0-114,-4 1 0,3 1 0,-8 4 0,0 4-71,1 0 1,-4 5-1,3-4 1,-4 4-196,-2 2 1,1 2 0,-1 2 0,3 3-67,3 2 1,-4 1-1,6 2 1,0-1-83,3 2 1,-1 2 369,1 2 0,-7-8 0,4-2 0</inkml:trace>
  <inkml:trace contextRef="#ctx0" brushRef="#br0" timeOffset="102.9646">14701 6747 7737,'16'9'77,"-5"-2"1,0-7-86,2 0 1,-3 0-55,1 0 0,0 0 8,5 0 1,-1 8 0,-2 3 78,-2 3 1,-6 3 0,4 0-70,-1-1 1,3 1 0,-6-1-113,-1 1 0,-2-1-139,-2 1 236,0-1-54,0-7 291,0-1 0,0-21-174,0-4 1,5 3-1,1 3 1,-1-2 11,3-2 0,1-1 0,6-1 72,-4 1 0,3 1 0,-3 2 0,4 4 53,2 1 0,-1 3 1,1 5-1,-1 0 33,1 0 1,5 0 0,0 0-1,-2 0-15,-2 0 0,-1 2 0,-1 3 1,1 6-321,0 4 0,-6 3 0,-2 3 0,0 2-1624,0 3 1785,-5 2 0,-4 5 0,-9 0 0</inkml:trace>
  <inkml:trace contextRef="#ctx0" brushRef="#br0" timeOffset="103.9646">5391 7392 7717,'-17'0'0,"1"0"24,-1 0 0,6 0 1,0 0 538,-2 0-827,-1 0 0,3 0 187,0 0 1,1 2-1,-2 1-141,1 3 1,0 1 208,-6-1 284,0-4-244,1 5 0,5-7-143,0 0 1,7 2-39,-1 3 0,10-1 0,6 5 110,4-2 0,1-1 0,3-6 0,1 2 8,2 3 0,2-3 0,-2 4 0,4-5 81,-1-1 1,7 0-1,-5 0 1,4 0 113,3 0 0,4 0 1,3 0-1,-1 0-193,0 0 0,6 0 0,-2 0 1,4 2-117,2 4 1,-1-4-1,3 3 1,1-3 109,2-2 0,6 2 0,-4 2 0,0 1 73,0-1 0,5-2 0,-1-2 1,1 0 61,-1 0 0,7 0 1,-6 0-1,1 0-53,1 0 1,1 0 0,1 0-1,-2 1-47,-3 5 1,3-4 0,-3 3 0,3-3-4,2-2 0,0 0 0,0 0 0,0 0 38,1 0 0,-7 0 0,1 2 1,0 2 16,-3 1 0,7 1 1,-5-6-1,5 0-78,1 0 1,0 0 0,0 0 0,2 0-48,4 0 1,-4 0 0,5 0 0,-1-2 48,-1-4 0,1 3 1,-4-7-1,2 1 43,2 0 1,5 4-1,-6-5 1,-1 3 139,-2 3 0,-2 1 0,2-1 0,0-2-59,-2 3 0,10 1 0,-10 2 0,2 0-132,0 0 0,-2 0 1,0 0-1,0 0-94,0 0 1,1 0 0,1 0 0,1 0 93,3 0 0,7 0 0,-2 0 0,2 0 95,-2 0 1,4-2 0,-4-2 0,4-1 18,2 1 1,0-3 0,-1 1 0,1 3-49,0 1 0,-1-4 1,1 1-1,0-1 9,-1-1 0,3 5 0,1-3 0,3 3-121,-3 2 1,-2 0 0,1 0 0,-1-2 57,-1-4 0,9 5 1,-9-5-1,-1 4 13,-3 2 1,8 0 0,-6 0 0,-1 0 9,-1 0 0,-3 2 0,3 2 0,-4 1 0,-1-1 0,-1-2 0,-3-2 1,2 0 55,-3 0 1,-2 0 0,-5 0 0,-1 0 16,1 0 0,2 0 0,1 0 0,-3 0-76,-1 0 0,-2 0 1,3 0-1,-3 0 7,-2 0 1,-2 0-1,-5 0 1,-1 0 20,1 0 1,-6 0 0,-2 0 0,-1-2-20,-5-4 0,3 5 0,-4-5 0,-6 4-30,-3 2 0,1 0 0,-4 0 1,-3 0-15,-2 0 1,-7 2 0,0 2-29,2 1-102,-6 1 0,3-1-751,-5 1 917,-3-1 0,5 3 0,-7 1 0</inkml:trace>
  <inkml:trace contextRef="#ctx0" brushRef="#br0" timeOffset="104.9646">16636 6830 7996,'-17'9'-926,"1"-4"1212,-1-3 1,6-2 399,0 0 25,7 0-148,-3 0-894,7-7-403,0 5 0,2-4 413,3 12 1,5-4 320,6 3 0,1 4 0,-1 1 0</inkml:trace>
  <inkml:trace contextRef="#ctx0" brushRef="#br0" timeOffset="105.9646">16685 7078 7996,'-7'18'260,"5"4"-504,-5-20 1,7 7 383,0-3 1,0-3-141,0 8 0,7 0 0,2 6 0</inkml:trace>
  <inkml:trace contextRef="#ctx0" brushRef="#br0" timeOffset="106.9646">17975 6929 7462,'0'9'-571,"0"0"0,-2-5 572,-3 1 0,1 1 1,-5-4 295,2 3-3,-6-3 0,9 5 41,-7-7-274,7 0 0,-9-1 0,8-5-127,1-5 0,2 2 0,2-2 95,0-2 1,0 4 0,0-2-1,0-2 1,2-2 0,2-1 6,1-1 0,6 6 0,-3 2-35,1 2 1,-3 1 0,5 6-31,1 0 0,-2 0 0,1 0 12,2 0 1,-1 7 0,1 3-1,-4 1-1,-1 0 0,3 0 0,-6 5 0,1 1 9,1-1 1,-5 6 0,4 0-1,-5-1 6,-1-3 1,2-3 0,2-3 0,1 0 6,-1 0 0,0-2 50,1 1 0,4-2-50,8 2 1,-1-4 0,1-7 0,0 0 0,-1 0 1,1 0-1,-1 0 1,1-2-17,-1-3 0,6 1 1,0-7-1,-1 0 3,-3 2 0,-7-6 0,0 4 0,2-2 25,2 2 0,-4-3 1,-2 3-1,0-2 28,0 2 0,-5-4 0,1 4-20,-3-4 0,-2-1-5,0-1 1,0 1-65,0-1 0,0 6-115,0 0-197,0 7 306,0-3 1,0 14-1,0 4 1,0 4 106,0 2 1,0-1 0,0 3-1,2 3 43,4 5 0,-3 3 0,6-1 1,1-1-53,-1 1 1,0 2 0,4 0 0,-4-1-29,-2-3 0,4 1 0,-3 3 1,-1-1-10,0-3 1,4-7-1,-5 4 1,-2-2-65,-3 0 1,-1 0 0,0-5 3,0-1 0,-1-1 1,-5-2-1,-5-4 40,-4-1 1,-1 3 0,-3-6 0,-1-1 36,-2-2 1,-7-2 0,-1 1 0,-5 3 11,-3 2 0,-1-1 0,6-5 0,0 0 60,0 0 1,2 0 0,3 0 0,6-2-26,4-3 0,1 3-214,1-4 0,7 3 1,3-3 44,4-5 94,10-4 0,8-8 0,10-3 0</inkml:trace>
  <inkml:trace contextRef="#ctx0" brushRef="#br0" timeOffset="107.9646">19182 7028 6784,'11'6'-356,"0"-1"1062,-7 1-342,3-6 0,-5 0-207,4 0 0,-3 1 1,8 3-1,2 2-38,2-3 0,2-1 0,-1-2 0,1 0-115,-1 0 1,1 0 0,-1 0 0,1 0-107,-1 0 1,-5 0 0,0 0 0,2 0-703,2 0 1,-4 6-80,0-1 883,0 1 0,-2-6 0,-2 0 0</inkml:trace>
  <inkml:trace contextRef="#ctx0" brushRef="#br0" timeOffset="108.9646">19265 7243 7689,'-9'17'-313,"3"-1"0,4-5 542,2 0 0,8-5 0,5 3 0,5-2-288,4-3 1,7-2 0,-1-2 0,3 0-251,2 0 1,2 0 308,4 0 0,3 0 0,8 0 0</inkml:trace>
  <inkml:trace contextRef="#ctx0" brushRef="#br0" timeOffset="109.9646">20274 7078 7755,'0'9'-738,"0"-2"1127,0-7 116,0 0-483,0-7 0,0 3 0,0-7-73,0-2 0,5 4 0,3 0-16,1 2 1,2-5 0,5 7-1,-1-1 5,-4-1 0,9 5 1,-3-3-1,1 3 41,1 2 0,-3 0 0,1 0 1,-1 2 31,1 3 0,-1-1 1,1 5-1,-1 0-11,1 1 0,-2 1 0,-3 5 1,-2 1-9,-3-1 0,4-5 0,-6 0 0,1 2 4,1 2 0,-5 1 1,4 1 2,-4-1 0,-2 1 1,0-1-45,0-6 55,0 4 22,0-12 1,1-2-4,5-11 1,-4-4-1,3-1-45,-3-1 1,0 3 0,2 1 0,3 2-56,2-2 1,-3-2 0,5-1-30,1-1 0,3 1 0,2 1 0,-1 2 92,1 2 0,-1 6 0,1-5-24,-1 3 1,1-4 0,-1 5 0,1 3 181,0 1 1,-1 2 0,1 0 0,-1 0 17,1 0 0,-1 0 1,1 2-1,-1 1-80,1 3 0,-1 7 0,-1-2 0,-2 2-132,-2-2 0,-2 9 1,4-4-1,-4 3-19,-1-1 0,-3-1 0,-5-1 0,2 1-32,3-1 1,-3 1 0,4-1-49,-4 1 1,-2 0-80,0-1 209,0-7-27,0-1 1,0-10 0,0-4 36,0-5 1,0-3 0,0-3 0,0 0-4,0 1 0,1-1 0,3 1 1,3-1 37,3 1 0,-5-6 1,6 0-1,2 1 29,2 3 0,1 2 0,1-1 0,-1 0 27,1 1 0,5 5 1,2 2-1,0 1-20,0 5 0,3 1 1,-3 2-1,0 0-36,0 0 0,3 5 0,-5 3 0,0 3-114,2 7 1,-7-1-1,1 5 1,-5-4-88,0-1 0,-6 5 0,1 0 0,-3-2-17,1-2 1,-1-1-1,-3-1 186,4 1 0,-5-1 0,7 1 0</inkml:trace>
  <inkml:trace contextRef="#ctx0" brushRef="#br0" timeOffset="110.9646">21878 6962 7604,'11'-8'-161,"0"-3"0,-8 2 1,5 0 142,-1 2 0,-5-1 1,5 5-1,1-3 84,3 3 0,-2-1 0,2 0 0,2-1 33,1 1 0,3 2 0,1 2 0,3 0-17,1 0 1,5 0 0,-3 0 0,0 0-47,0 0 1,3 0 0,-3 2 0,0 2-20,0 1 0,4 8 0,-8-2 0,-4 4-7,-3 1 1,-9 6 0,1 0-1,-3-1-251,-2-3 0,0-1 0,0-1 171,0 1 1,-2-1-1,-3 1 60,-6-1 0,2-5 0,-2-2 11,-2-1 1,4-3 0,-1-3 0,1 2-3,0 1 0,4 1 27,-6-6 0,7-2 13,-2-4 0,5-3 0,1-7-27,0-1 1,5 1 0,2-1 0,3 1-11,2-1 1,-2 1 0,1-1-1,2 0-19,1 1 0,-3-1 1,0-1-1,2-2 10,2-2 1,1 0-1,-1 5 1,-2 1 18,-2-1 0,0 1 0,6-1 34,-1 0 0,-5 8 0,-2 2 1,0 1 78,1 1-109,-7-1 1,6 6 0,-5 2 0,2 4 14,-3 5 0,-1 9 0,-2 2 0,0 0 41,0 2 0,6 0 0,-1 5 0,-1-3-60,-2-2 1,-2-2 0,2-4 0,1 3-102,3 1 1,5 0-1,-4-6 1,2-1-8,4-4 1,2 4-1,1-6 96,1 0 0,7 6 0,2-6 0</inkml:trace>
  <inkml:trace contextRef="#ctx0" brushRef="#br0" timeOffset="111.9646">23151 6962 7978,'0'16'-206,"0"-6"287,0-3 0,7-13 0,4 1 42,4 1 0,2-3 0,-1 1-19,1 3 0,-1 1 0,3 0 0,1-2-109,2-1 1,0-1 0,-4 6 0,3-2 1,1-3 0,5 3 0,-5-3 1,0 3-76,2 2 1,-6 0 0,5-2 0,-5-2-111,-2-1 1,1-1-1,0 6-163,-1 0 0,-7-2 0,-1-1-544,-1-3 895,-5 1 0,5-3 0,-7-1 0</inkml:trace>
  <inkml:trace contextRef="#ctx0" brushRef="#br0" timeOffset="112.9646">23465 6747 6897,'9'0'785,"1"0"-659,-5 0 1,-3 2 55,3 3 1,-3 4 0,-2 8 0,0-1-70,0 1 0,2 1 0,2 4 1,1 4-122,-1 0 1,3 3-1,-1-5 1,-2 0-115,-3 0 1,-1 4-1,0-6 1,2-2-249,4-2 0,-4 4 0,3 0-130,-3-2 1,0-3 499,3-6 0,4 4 0,8-6 0</inkml:trace>
  <inkml:trace contextRef="#ctx0" brushRef="#br0" timeOffset="113.9646">24474 6796 7918,'2'10'-1547,"3"-5"1547,4-3 0,3-2-129,-1 0 472,-8 0 1,5-2 236,-8-3-322,0-5-150,0-6 1,-6 5-39,1 0 1,-3 7 0,5-3-21,-3 0 0,-1 5 29,1-4 1,-3 4-123,-8 2 0,1 0 0,-1 0 39,1 0 1,-1 0 0,1 2-91,-1 4 0,1-3 1,-1 7-1,2-1 108,4 0 0,-3 2 1,3 5 15,-4 1 1,4 0 0,2-1-1,1 1-18,5-1 0,-5 1 0,3-1 0,1 1-8,2-1 1,2 1 0,0 1 0,0 2-21,0 2 0,0 1 1,0-7 26,0 1 1,0-1 0,0 1-3,0-1 1,2-5 0,2 0 0,3 0 88,2-2 1,2 1-1,8-7-51,3 3 0,-4 5 0,4-6 0,-1-1-68,1-2 1,-2-2-1,5 0 1,1 0-3,0 0 0,-4 0 0,4 0 1,-1 0 15,1 0 1,-6 0-1,4 0 1,-2 0 71,0 0 0,0 0 0,-5 0 203,-1 0-762,-6 0-52,4 0 1,-14 0 545,0 0 0,-7 0 0,-10 0 0</inkml:trace>
  <inkml:trace contextRef="#ctx0" brushRef="#br0" timeOffset="114.9646">18140 7838 6375,'0'9'-53,"0"-1"1,2-8 224,4 0 0,-2 0-73,7 0 0,-6 0 0,6 0 185,2 0 6,-6 0-133,1 0-228,-8 0 22,0 0 15,7 0 0,-3-6-10,7 1 1,0-1 0,5 4 26,1-3 0,-6 3 0,0-3-76,2 3 1,1 2-1,3 0 57,-1 0 0,1 0 0,0 0 36,-1 0 0,-5 0 1,0 0-1,2 0-14,2 0 0,1 0 0,1 0 0,-1 0 12,1 0 0,-1 0 1,1 0-1,-1 0-35,1 0 1,0-2 0,-1-2 19,1-1 1,-1-1-1,1 6 68,-1 0 1,-5 0-1,0 0-15,2 0 1,2 0-1,1 0-18,1 0 0,-6 0 0,0 0 1,2 0-42,1 0 0,3 0 1,0 0-1,-1 0 3,1 0 1,-1 0 0,1 0 0,-1 0 17,1 0 0,1-5 0,2-1 0,2 3 92,-1 1 0,-3 2 0,0 0 1,3 0-86,1 0 0,5 0 1,-3 0-1,2-2-24,3-4 1,2 4-1,3-3 1,-1 3-36,0 2 0,0-5 1,-2-1-1,-2 2 51,-1 3 0,-1-1 0,7-2 1,-1-1 15,0 1 0,0 2 0,0 0 0,0-1-10,0-3 1,0 1-1,0 5 1,0 0-60,0 0 0,0-2 1,2-2-1,0-1 53,-2 1 1,4 2-1,-9 2 1,3 0 32,2 0 0,0 0 1,2 0-1,2 0-8,1 0 0,1-6 1,-6 1-1,2 1 4,3 2 1,-3 2-1,4 0 1,-4 0-2,-2 0 0,0 0 0,0 0 0,0 0-24,0 0 0,0-5 0,0-1 0,0 3-11,0 1 0,0 2 0,1 0 0,-1 0 7,0 0 0,0 0 0,0 0 0,0-2 1,0-3 0,0 3 0,0-4 0,-2 4 2,-3 2 0,3 0 0,-3 0 1,3 0-16,2 0 0,-2 0 0,-1 0 0,-3 0-9,3 0 1,-5 0 0,1 0 0,0 0 14,0 0 1,1 0 0,4 0-1,-1 0 35,-3 0 1,1-5 0,5-1 0,0 3 24,0 1 0,0 2 0,0 0 0,0 0-29,0 0 0,0 0 0,0 0 0,1 0-22,-1 0 1,0 0 0,0 0-1,0 0-5,0 0 0,0 0 1,0 0-1,0 0-5,0 0 0,0 0 1,0 0-1,0 0-48,1 0 0,0 0 0,3 0 0,2 0 33,-3 0 1,-1 0 0,-2 0-1,1 0 57,-1 0 1,-2 0 0,-2 0 0,-1 0-2,1 0 0,1 0 0,-1 0 0,-1 0 10,1 0 0,2 0 0,2 0 0,0 0-20,0 0 1,1 0 0,0 0-1,3 0-23,2 0 1,1 0-1,-3 0 1,3 0-8,3 0 1,-7 0-1,5 0 1,-3 0 18,1 0 0,0 0 1,-8 0-1,-2 0 43,-1 0 0,-3 0 0,3 0 0,-4 2-42,0 3 1,0-3 0,5 4 0,-3-5-57,-2-1 0,5 0 0,-1 0 0,3 0 4,2 0 0,0 0 0,0 0 1,0 0 21,0 0 0,0 0 1,0 0-1,0 0 83,1 0 0,-1 0 1,0 0-1,0 0 29,0 0 1,0 0-1,0 0 1,0 0-51,0 0 0,0 0 1,0 0-1,-2 0 0,-3 0 0,1 0 1,-5 0-1,0 0-90,0 0 0,4 6 0,-6-1 0,-2-1 20,-2-2 0,4-2 1,0 2 50,-1 3 1,-3-3 0,-1 4-20,-1-5 1,1-1-133,-1 0 0,1 0-201,-1 0 144,1 0 169,-1 0 1,-5 0-108,0 0 122,-7 0 0,11-7 0,-6-2 0</inkml:trace>
  <inkml:trace contextRef="#ctx0" brushRef="#br0" timeOffset="115.9646">24887 6400 7395,'11'0'-1565,"0"0"1699,0-8-75,-1 6 1,-3-7-33,-7 4 113,0 3 264,0-5 73,0-1-237,0 6-426,0-5 146,0 7 0,0 7 0,2 4 58,3 4 0,-3 2 1,4 1-1,-4 2 14,-2 2 1,0 2-1,0-4 1,0 4-13,0 2 0,0-4 1,0 6-1,0-1 11,0-1 0,0 5 0,0-3 0,0 3-102,0 2 1,0 0 0,0 0 0,0 0 42,0 0 0,0 0 0,0 0 0,1-1 38,5-5 0,-4 4 0,5-5 1,-1 2 46,-1-1 0,1-5 0,-6 4 0,0 0-30,0-1 1,0-4 0,0 1 0,1-2 1,5 2 1,-4-4 0,3 4 0,-3-3-104,-2-3 1,2 1 0,2-1-140,1 1 0,1-6 0,-6 0 213,0 2 0,-8-6 0,-1 1 0</inkml:trace>
  <inkml:trace contextRef="#ctx0" brushRef="#br0" timeOffset="116.9646">24639 6185 6394,'-9'0'61,"2"0"-52,7 0-96,0 0 76,0 7 1,-8 0 0,-3 6 0,-3-4-3,-3-1 0,1-1 0,-3-3 0,-1 1 44,-2-1 0,-2-2 0,2-2 1,-4 0 13,1 0 1,-7 0 0,5 0 0,-4 2-57,-2 3 0,-6-3 1,-1 3-1,-3-3-36,-3-2 1,4 2 0,-2 2 0,0 1 56,2-1 0,-6-2 0,4-2 0,-2 0 49,2 0 1,-4 0-1,6 2 1,-2 1 13,-1 3 1,7-1 0,-4-5 0,-1 0-60,1 0 0,0 6 0,-4-1 0,4-1-22,1-2 0,-5-2 1,4 2-1,-2 1-25,0 3 1,7-1 0,-3-5 0,1 0-17,1 0 1,-3 0 0,4 0 0,-1 0 77,1 0 1,-3 0-1,1 2 1,0 2-22,-1 1 1,5 1-1,-4-6 1,5 0-16,1 0 1,-1 0 0,1 0 0,2 0-38,4 0 0,-5 0 0,5 0 1,-3 0 28,3 0 0,-4 0 0,3 0 1,-1 0 28,1 0 0,-3 0 1,3 0-1,-1 0 13,1 0 1,-3 0 0,4 2-1,-5 2-31,-1 1 1,0 1-1,0-6 1,0 0-19,0 0 1,0 0-1,2 0 1,1 0 15,3 0 1,-1 0-1,-5 0 1,0 0 67,0 0 0,0 0 0,0 0 0,0 0-46,0 0 0,-1 0 0,1 0 1,0 0 30,0 0 1,0 0-1,0 0 1,0 0-46,0 0 0,0 0 1,0 0-1,0 0-11,0 0 0,0 0 0,0 0 0,-1 0-20,1 0 1,0 0 0,-2 0 0,-1 0 19,-3 0 0,-1 0 0,3 0 0,-4 0 5,-1 0 1,4 1-1,-5 3 1,1 2 23,0-3 1,3-1 0,-3-2 0,2 2-17,3 3 1,-4-3-1,3 4 1,1-4 6,2-2 1,2 0 0,0 0 0,0 0 9,0 0 1,0 0 0,2 0 0,1 0 1,3 0 1,-1-6 0,-5 1 0,2-1 6,3-1 1,-3 5 0,3-4 0,-3 3-30,-2-3 0,0 4 0,0-3 1,0 3-7,0 2 1,0-6 0,0 1 0,0 1-6,0 2 1,-1 2-1,1 0 1,0 0 7,0 0 1,0 0 0,0 0 0,-2 0-15,-3 0 1,3 0 0,-4 0-1,4 0 4,2 0 1,-2 0-1,-2 0 1,-1 0-37,1 0 1,4 6 0,4-1 0,1-1 21,-1-2 0,-3-2 0,-1 0 0,2 0 24,4 0 0,-5 6 0,5-1 0,-3-1 52,3-2 1,-4-2 0,3 0 0,-1 0 27,1 0 0,-1 0 0,7 0 1,1 0-32,3 0 1,-4 0-1,0 0-87,2 0 1,1 0-1,3 0 25,-1 0 1,1 0 0,-1 0 0,3 1-3,2 5 0,-2-4 93,3 3 1,-4 3-66,-1-3 0,-1 6 0,2-4 0,2 1-23,2-1 1,6 4 0,-6-3-4,-2 1 1,-2 0-1,1 4 0,3-2 0,-2-6 0,5 5 39,-1-3 1,-2 4-1,-4-4 5,4 2 0,2-5 0,6 3-8,-3 1 1,1-5-16,5 8 1,0-5 0,0 5-18,0 2 0,0-4 1,0 2-1,0 2 6,0 2 0,0 1 0,0 1 1,0-1 0,0 1 0,0-1 0,0 1-3,0-1 0,0 6 1,0 1-1,0-3-18,0-2 0,0-1 0,0 1 0,0 2-33,0 2 1,5 2-1,1-4 1,-3 2 31,-1-1 0,-2 4 0,0 1 1,0 2 24,0-1 0,0-1 1,0 3-1,0-3-9,0-2 0,2 5 0,2-3 1,1 2 30,-1-1 1,-2-1-1,-1 3 1,3-1-24,2 1 1,1-3 0,-3 0 0,3-2-6,2-4 0,-3 4 1,3-2-1,0-2 7,0-2 0,-3-1 0,3-1 0,0-1-2,0-4 1,-3 4 0,3-4 0,0 2 4,0-2 0,-3 3 1,3-3-2,-2 4 0,1-6 1,-5-1-3,3-1 1,7 2 15,-2 8 0,-4-6 209,-1 0-24,3-8 0,-5 10 32,7-7 1,-6-1-163,6-5 1,-5 0-1,5 0 1,2 0-81,1 0 1,3 0-1,1 0 1,2 0-112,2 0 1,13 0 0,-2 0 0,4 0-312,4 0 1,3 0 430,11 0 0,-4-7 0,6-2 0</inkml:trace>
  <inkml:trace contextRef="#ctx0" brushRef="#br0" timeOffset="117.9646">25367 6929 8005,'-9'0'-1507,"1"0"1609,8 0 243,0 0 146,0-8-215,0 7-251,0-7 1,2 8-129,4 0 0,-4 2-24,3 4 1,-1 3 110,1 7 1,-1-1-1,5-2 10,-2-2 0,6-2 86,-2 2 1,4-4-1,2-7 104,-1 0 0,-5 0 0,0-1 0,4-5-45,5-5 1,0-4 0,6-3 0,0-2-109,-1-2 0,3-6 1,5 4-1,0 0-94,0 1 1,2-5-1,2 4 1,3 0-273,3 0 1,-1 0 334,2 2 0,4-3 0,-6-8 0</inkml:trace>
  <inkml:trace contextRef="#ctx0" brushRef="#br0" timeOffset="118.9646">3770 8764 6840,'9'0'34,"-1"0"1,-8-2 483,0-3-431,0 3-87,0-5 1,-2 7 0,-2-2-34,-1-4 1,-3 5 0,3-7 28,-6 1 0,2 5 1,-2-3-1,-2 1 30,-2-2 1,2 5 0,-1-5 0,-5 4-53,1 2 0,-1 0 0,1 0 0,-2 0-81,-2 0 0,0 6 1,5-1-1,1 1 33,-1 1 1,-5-3 0,0 7 0,2 2 0,2 1 1,1-3-1,0 0 1,1 2 18,-1 2 1,1 1 0,1 1-1,2 0 16,2-1 1,8-5 0,-3 0 36,4 2 0,2 2 1,0 1 14,0 1 1,8-6 0,3-2 29,3-2 0,3-1 0,-1-6 26,1 0 0,-1 0 0,1 0 0,0 0 5,-1 0 1,1 0 0,1 0 0,2 0-54,2 0 0,0 0 0,-5 0 0,-1 0-25,1 0 1,-1 0 0,1 2 0,-1 3 2,1 6 1,0-2 0,-1 1 0,1-1 5,-1 0 0,-5-4 1,0 6 11,2 2 1,-4 0 0,0 0-35,-1-2 1,-1-2 0,-3 4 19,1-2 0,1 0 0,-8 6-66,-4-1 1,-1-5 0,-8 0-1,1 0 76,-5-1 1,-1 4-1,2-5 1,-2 2 91,-2 0 0,-6-5 1,6 3-1,0-1-64,-2-5 0,4 5 0,-8-3 0,1 1-31,1 1 1,-5-5 0,5 5 0,-2-1-13,1-1 0,5 1 1,-4-6-1,2 0-113,4 0 1,2 0-71,1 0 1,2-2 0,6-2-489,9-1 672,0-8 0,22 4 0,-3-8 0</inkml:trace>
  <inkml:trace contextRef="#ctx0" brushRef="#br0" timeOffset="119.9646">4118 9062 7234,'0'17'173,"0"-1"-160,0 1 0,0-1 0,1 1 0,3-1-72,2 1 1,1-1 0,-3 1-72,1-1 1,2 1 0,-3-1-126,2 1 0,-1-1 255,-5 1 0,8-8 0,1-1 0</inkml:trace>
  <inkml:trace contextRef="#ctx0" brushRef="#br0" timeOffset="120.9646">4118 8963 7986,'-15'-8'0,"4"-3"75,5-3 1,5-3 0,2 1-401,5-1 0,3 2 0,8 4-181,-1 6 0,-5 3 506,0 2 0,0 7 0,6 3 0</inkml:trace>
  <inkml:trace contextRef="#ctx0" brushRef="#br0" timeOffset="121.9646">4514 9260 7084,'0'-11'15,"0"0"1,0 6-11,0-6 1,0 5 0,2-3 0,2 0-1,1 0 0,7 3 0,-5-3 1,0 0-75,1 0 0,4 3 1,-1-3 90,4 2 0,-4 1 0,0 6 0,0-2 34,-2-3 1,6 3-1,-4-4 1,4 5-16,1 1 1,1 7-1,-1 2-60,1 0 0,-1 6 1,-1-4-1,-2 4-203,-2 1 1,-2 1-1,4-1 130,-2 1 0,-7-1 0,1 1 84,-3-1 1,-2 1 27,0 0 1,0-6-1,-2-2-35,-3-2-70,3-1 1,-5-8 42,7-4 1,0 3-1,-2-7 1,-2 1 82,-1 0 0,-1-2 1,6-6 15,0 1 1,2 5-1,2 0 1,3-2-22,2-2 0,-3 4 0,7 0 0,3 0-31,4 2 1,2-4 0,-3 8 0,1-1-25,2-1 1,2 5 0,-4-4 0,2 5 50,-2 1 1,4 0 0,-2 0 0,-2 0-22,-1 0 0,-3 0 0,-1 1 0,-2 3 84,-2 2 0,-2 7 1,4-4-1,-4 2-135,-1 0 1,3 0-1,-6 5-72,-1 1 0,-1-1 0,1 1-88,2-1 1,-1 1-88,-5 0 153,7-1 231,-5-7 37,6-1 1,-8-16-5,0-3 1,0-3 0,0-3-1,0 0-36,0 1 0,5-1 1,3 1 21,1-1 1,2 1-1,5-1-72,1 1 1,-1 7 0,1 1 0,-1 3-7,1-1 0,-1 1 0,3 5 0,1 0-24,2 0 1,6 0-1,-4 0 1,-1 0-21,1 0 1,4 1 0,-6 5 0,-2 3-92,-1 0 1,-5 6 0,-1-4 0,-4 4 0,-1 1 0,-1 1 0,-3-1 0,1 1-97,-1-1 0,-2 1 0,0 0 193,3-1 0,-3 1 0,5-1 0</inkml:trace>
  <inkml:trace contextRef="#ctx0" brushRef="#br0" timeOffset="122.9646">6152 9112 7450,'11'0'-255,"0"0"0,-8 1 358,3 5 1,-4 3-1,-2 8 1,0 1-33,0 4 0,0-4 0,0 6 1,0-2-82,0 0 1,5 6-1,1-4 1,-3 0-5,-1 0 1,-2 0-1,0-4 1,0 2 16,0-2 1,0-2 0,0-1 0,0-1-156,0 1 1,6 0 0,-1-1-553,-1 1 704,-2-1 0,-2-7 0,0-1 0</inkml:trace>
  <inkml:trace contextRef="#ctx0" brushRef="#br0" timeOffset="123.9646">6102 9194 7140,'0'-16'0,"0"-1"-43,0 1 0,0-1 1,2 2-1,3 3-80,6 1 0,10 1 1,2-3-1,1 4 219,0 2 1,0-4 0,-4 5 0,2 3 79,-1 1 1,-3 2-1,-2 0 1,1 0-95,0 0 1,-1 7-1,1 2 1,-1 2-49,1 0 0,-1 1 0,1 4-175,-1 1 0,-1-1 0,-2 1-40,-2-1 0,-7 1 1,1-1 147,-3 1 0,-4-1 0,-3-1 0,-6-2 72,-4-2 0,-7-7 1,-2 3-1,0-2-25,0 1 1,-3 1 0,3-3 0,-2 2-43,-3-3 0,3-1 1,0-2-1,2 0-307,4 0 1,2 0-85,1 0 419,8-7 0,2-10 0,7-9 0</inkml:trace>
  <inkml:trace contextRef="#ctx0" brushRef="#br0" timeOffset="124.9646">6763 8698 7807,'0'17'-11,"0"-1"1,0 1 0,0 1 0,0 2-85,0 2 0,2 6 1,2-4-1,1 0 76,-1 0 1,3 3 0,-1-3-1,-1 0 33,3 0 1,-6-2-1,5-6 1,-1 1 52,-1 0 0,2 5 1,-3 0-69,2-2 1,1-2 0,-3-1-78,1-1 1,1 1-1,-5-2-270,5-4 0,-2 1 0,5-4 348,-2 1 0,6-5 0,-4 3 0</inkml:trace>
  <inkml:trace contextRef="#ctx0" brushRef="#br0" timeOffset="125.9646">7144 9145 7882,'0'11'-541,"0"0"0,2-8 0,3 3 575,6-4 0,4-2 0,1 0 43,1 0 1,-1 0 0,1 0 136,0 0 1,-6 0 0,0 0-60,1 0 1,3 0-1,2 0-258,-1 0 1,1-6 0,-1 1-76,1 1 0,-1-3 1,-1-1-1,-2 1 96,-2 0 0,-7-1 0,3 5 0,-2-5 32,1-1 0,-1 4 1,-5-6 219,0-2 1,-1 5 0,-5 3-201,-5 3 0,-4 2 1,-3 0-1,-2 0-38,-2 0 0,0 5 0,3 3 0,-1 1 80,-2 4 0,0 2 0,6 3 0,-1 2 11,0 2 0,6 0 1,0-5-1,0 1 190,2 4 1,-4-3 0,8 3 0,1-4 1,2-1-1,2-1 1,2-1-103,4-4 0,-3 2 1,10-8-1,4 1-82,3 1 1,11-5 0,0 3 0,6-3-223,0-2 192,12-7 0,3-2 0,14-8 0</inkml:trace>
  <inkml:trace contextRef="#ctx0" brushRef="#br0" timeOffset="126.9646">9277 8814 7893,'0'-17'-136,"0"6"0,0 0 202,0-2-251,0 6 1,0-2 260,0 3 0,2 5 328,3-5-345,-3-3 0,13 7 1,-6-2-130,0 8 1,4 0 0,-6 7-1,1 3-14,-1 7 0,6-1 0,-4 7 0,2 3-7,0 1 0,-5 0 0,3-1 0,0-3 46,0 3 1,-5-1 0,3 0 0,-1-1-5,-1 1 1,1-3-1,-6 0 1,0-2-8,0-4 0,-6-2 1,-1-1-1,0-1-59,-1 1 0,-5-2 159,2-4 1,2-4 2,-2-7 1,8-2 286,-3-3 0,4-5-213,2-6 0,2 1 1,2 2-1,3 4-78,2 2 0,2-4 1,6 5-1,-1 3-22,1 1 1,5 2 0,0 0-1,0 0-64,2 0 0,-4 0 0,6 0 0,-2 0-45,-4 0 0,4 0 1,-2 0-1,-2 0 108,-2 0 1,-1 0 0,0 0-92,-1 0 1,1 5 0,-1 1-19,1-2 1,-6 3 88,0-2 0,0 8 0,5-4 0</inkml:trace>
  <inkml:trace contextRef="#ctx0" brushRef="#br0" timeOffset="127.9646">10054 9045 7893,'9'0'-499,"-1"2"412,-8 4 1,0-3-1,0 8 1,0 2 158,0 2 1,-2 2 0,-2-1-28,-1 1 0,-1-1 0,6 1-138,0-1 1,0 1-266,0-1 1,0-5 357,0 0 0,0-7 0,0 3 0</inkml:trace>
  <inkml:trace contextRef="#ctx0" brushRef="#br0" timeOffset="128.9646">10038 8979 7893,'0'-16'0,"0"-1"-66,0 1 1,0 5 0,0 0-81,0-2 0,7 5 146,4 3 0,4-4 0,1 0 0</inkml:trace>
  <inkml:trace contextRef="#ctx0" brushRef="#br0" timeOffset="129.9646">10401 9045 7647,'-9'-1'-465,"4"-5"0,3 2 0,4-5 451,3 2 0,4-4 0,8 5 132,0 3 0,-1 1 0,1 2 22,-1 0 0,1 2 0,-1 3-36,1 6 0,-3-2 0,-1 2 1,-2 2-192,2 2 0,-4 3 0,2 3 0,0 1-77,-1-2 1,2-2-1,-4-1 60,1-1 0,-5-5 73,1 0 186,-3-7 0,-4 3-68,-3-7 0,1-1 0,-5-5-64,1-5 1,3-4-1,5-1 2,0-1 0,0 1 0,0-1 0,2 1-26,3-1 0,3 1 0,5 1 1,-1 2 33,7 2 1,-1 2 0,8-4 0,0 4 10,-1 1 1,3 3 0,5 5-1,0 0-48,0 0 0,-2 0 0,-1 0 0,-3 2-105,3 3 0,-6 3 0,-2 4 0,-4-1-70,-2 2 1,-4 2 0,-3 2-125,-2-1 1,-1 1 302,-6-1 0,0 1 0,0-1 0</inkml:trace>
  <inkml:trace contextRef="#ctx0" brushRef="#br0" timeOffset="130.9646">11311 9079 7893,'2'9'4,"3"-4"0,4-3 0,8-2 0,0 0-212,-1 0 1,1 0 0,-1 0 0,1-2 14,-1-3 0,1 3 0,-1-5 202,1-1 1,-2 4-1,-3-5 1,-2 0 159,-3 0 0,4 3 0,-4-3 0,1 0-62,-1 0 1,0 5-1,-3-3-151,2-1-125,-1-1 0,-7 0 0,-3 4 122,-6 3 1,-4 2 0,-2 2 0,1 1 141,-1 3 1,6 7 0,0-2 0,-2 3 49,-1 3 0,3-1 0,2 1-152,1 0 1,3 5 0,5 0-113,0-2 0,7-4 0,4-3 0,4-4-104,1-1 1,8 3-1,4-6 1,3-1 222,2-2 0,15-2 0,3 0 0</inkml:trace>
  <inkml:trace contextRef="#ctx0" brushRef="#br0" timeOffset="131.9646">12353 8996 7893,'9'-8'164,"-4"-3"1,-10-1-1,-4-1 1,-2 4-245,0 1 1,-6 3-1,-7 5 1,0 0-99,0 0 0,-5 5 0,2 3 0,-5 1 170,-1 4 0,0 1 1,2 3-1,2-1 77,1 1 0,8-1 0,-2 1 0,5 0 46,6-1 1,-2 1 0,8-1-151,1 1 1,4-1 0,6-1 0,5-2-72,3-2 0,3-8 0,1 3 1,4-4 30,6-2 0,3 0 0,2 0 1,-2 0 15,-3 0 0,1-8 1,-5-3-1,0-3 41,0-3 0,4 1 0,-6-1 1,-4 1 107,-5-1 0,0 1 0,-6 1 1,0 2 20,1 2 0,-3 0 67,-5-6 0,-2 8-124,-3 4 0,1 3 0,-5 4 0,0 3-1,0 6 0,5 4 1,-3 0-1,1-3-52,1-1 1,-1 1 0,6 4-1,0 1-133,0-1 1,2-1 0,2-2 0,3-2-198,2 2 1,2-4 328,6 2 0,7 0 0,1 5 0</inkml:trace>
  <inkml:trace contextRef="#ctx0" brushRef="#br0" timeOffset="132.9646">12617 8979 7808,'11'-2'263,"0"-1"-297,2-3 1,2 1 0,1 5-1,1 0-194,0 0 1,-1 2-1,1 3 1,-1 6 111,1 4 1,-6 1-1,0 3 1,0 1 156,-2 2 1,4 0-1,-6-5 1,1-1 13,-1 1 0,0-3 0,-3-1 10,1-2 94,1 0 8,-6-2 0,0-3 0,0-12 81,0-5 0,-6 2 1,1-2-1,1-2-60,2-1 1,2-3-1,0 1 1,2-1-257,4 1 0,3-7 0,7 1 0,3 2 142,3 2 1,9-4-75,8 0 0,7 0 0,-4 5 0</inkml:trace>
  <inkml:trace contextRef="#ctx0" brushRef="#br0" timeOffset="133.9646">14221 9112 7658,'8'-11'-22,"3"0"0,5 7 0,6-3 0,6 1 1,3 0 0,2 1 0,0 5 1,0 0-150,0 0 0,0 7 0,-1 4 1,-3 4 139,-1 2 1,-8 5-1,2 2 1,-4-1 91,-1 1 0,-1 4 0,1-6 0,-2-2-57,-4-2 0,-2 5 1,-6-1-40,3-2 0,0-7 55,-6-2 0,-8-8 0,-3 3 151,-4-4 0,-1-2 0,1-2 0,2-2 86,2-1 0,8-8 0,-5 4 0,3-2-66,-1 0 1,1-2 0,5-7-1,2-3-102,3 3 0,4 2 1,8 0-1,-1-3-327,1-1 0,5 0 0,2 6 0,2 1-557,3 4 0,2-4 794,2 4 0,8-3 0,1-3 0</inkml:trace>
  <inkml:trace contextRef="#ctx0" brushRef="#br0" timeOffset="134.9646">15412 9178 7866,'0'16'-443,"0"-7"1,7 4 0,4-7 431,4-2 0,2-3 0,-1-1 106,1 0 0,-6 0 1,0 0-1,2 0 103,1 0 1,1-1 0,-2-3 0,-2-4-68,2-1 1,-4 4 0,2-6-122,2-2 1,-6-2-1,0 0 1,-1 3-165,0 1 0,-1 0 0,-7-4 80,-3 4 0,1-2 0,-7 7 1,-2 3 38,-2 1 0,-1 2 0,-1 0 0,1 0 48,-1 0 0,1 2 1,-1 3-1,1 5 80,-1-1 1,2 5-1,3-3 1,2 4-55,3 2 0,-4-1 0,5 1-114,3-1 1,3 1 0,5-1-1,6 1-347,4-1 0,7-5 422,0 0 0,15-7 0,-2 3 0</inkml:trace>
  <inkml:trace contextRef="#ctx0" brushRef="#br0" timeOffset="135.9646">16272 9161 7913,'26'-7'132,"-4"-4"0,-6-4 0,-5-1 0,-3 1 69,-1 4 0,-7-4-177,0 4 0,-7 4 0,-12 1 0,-3 4-170,-5 2 1,-5 0 0,-1 2 0,0 4 93,0 5 1,0 2-1,0 1 1,2-1 24,3 0 1,-1 5-1,7-7 1,2 4-87,1 2 0,10-1 0,3 1-27,5-1 1,1 1 0,1-2-1,5-4 79,5-6 0,9-3 0,4-2 1,2 0 7,3 0 0,2 0 1,3 0-1,-1-2 27,0-3 1,0-5 0,-2-4 0,-3 1 111,-6 2 1,-4 0 0,-2-6 509,1 1 0,-8 5 308,-3 0-882,-4 7 0,-2-2 1,0 12-118,0 5 1,-2 9-1,-2 4 1,-1 2-34,1 3 0,2-1 0,2 3 1,0 4 27,0 0 0,0 0 1,2-2-1,2 0-3,1 0 1,1 2-1,-6 0 1,1 0 20,5-4 0,-4-2 1,3 3-1,-3-3-9,-2-1 0,0-8 1,0 2 121,0-4 1,-2-3 0,-3-4 75,-6-6 0,-9-3 0,-3-2 0,1 0-10,-1 0 0,2-2 0,-4-1 1,1-5-121,3-1 1,3-2 0,2-5-1,-1-1-304,1 1 0,1-3 327,4-3 0,-4-11 0,6-9 0</inkml:trace>
  <inkml:trace contextRef="#ctx0" brushRef="#br0" timeOffset="136.9646">16536 9145 7831,'17'0'-542,"-6"-6"0,-2-1 0,0-1 448,1 1 0,1-6 727,5 2 1,-5 2 0,0 0-436,2 1 1,-4 1-1,2 3 1,2-1-60,2 1 0,1 2 0,1 2 0,-1 0-145,1 0 0,0 0 1,-1 2-1,2 4-108,4 5 1,-3 4 0,3 1 0,-4 1-142,-1-1 1,-6 6-1,0 0 1,0 0 132,-2 2 0,0-5 0,-5 3 0,1-4-5,-1-2 0,-2-4-102,-2-1 763,0-8 1,-7 3-336,-4-12 1,1 3 0,1-8 0,2-2-56,3-2 0,2-2 0,2 1 1,0-1-30,0 1 0,0-3 1,0-1-1,0-2-89,0 2 1,2-4-1,4 2 1,3 2-290,0 1 0,6-3 1,-2 0-1,5 4-161,4 5 0,0 0 1,-4 8-1,3 1 424,1 2 0,7-5 0,-3-2 0</inkml:trace>
  <inkml:trace contextRef="#ctx0" brushRef="#br0" timeOffset="137.9646">17314 9145 7831,'0'16'-883,"7"-7"1,4-3 834,4-4 1,1-2 0,1 0-1,-1 0 120,1 0 1,-1-2-1,1-4 118,-1-5 0,-1 2 0,-2 0 0,-4 0-78,-1 0 0,-1-2-225,-2-6 1,-3 1-1,2 1 47,-8 4 0,1 3 0,-8 8 1,-2 0 110,-2 0 0,-1 2 1,-1 2-1,-1 3 74,-4 2 1,3 3 0,-3 6 0,4 2 15,1 2 1,3 0-1,1-3 1,3 1 8,3 2 1,2 0 0,5-6-219,0 1 1,7-2-1,4-2 1,6-4-171,5-2 1,3-1-1,8-6 1,0 0 243,0 0 0,8 0 0,1 0 0</inkml:trace>
  <inkml:trace contextRef="#ctx0" brushRef="#br0" timeOffset="138.9646">18058 9095 7831,'16'-16'-174,"1"-7"0,-1 1 0,-1 2 56,-4 2 1,-2 7 0,-5 0 283,2-2 0,-1-2-200,-5-1 0,-2 1 0,-3 4 45,-6 5 1,-4 5-1,-2 1 1,1 0 59,-1 0 1,1 0 0,-1 0 0,1 1-105,-1 5 0,1-2 1,-1 7-1,1 2-38,-1 1 0,2 3 1,2-1-1,4 1 60,2-1 0,1 1 0,6-1 24,0 1 0,2-6 1,4-2-10,5-1 0,4 3 1,1-6-1,2-1 209,4-2 0,-3 3 1,5 1-1,-2-3-160,0-1 1,0 0 0,-6 2-84,1 1 1,-1 6 0,-1-3-150,-4 1 1,-3-4-43,-8 6 0,0 0 156,0 6 1,-8-6-1,-3-2 6,-4-2 0,-3-1 1,-2-6-1,-2 0 69,2 0 0,-4 0 0,0 0 0,0 0-13,0 0 0,2 0 0,6 0 3,-1 0 0,8 0 0,1 0 0</inkml:trace>
  <inkml:trace contextRef="#ctx0" brushRef="#br0" timeOffset="139.9646">18637 8979 7831,'25'0'0,"-1"-7"0,-7-2 0,-1-2-7,1 0 0,-6 5 1,-2-5-123,-2-2 0,-3 4 14,-9-2 1,-5 7 0,-8-1-1,-2 3 136,-2 2 0,-2 0 1,4 2-1,-4 2-6,-2 1 1,4 2 0,-4-1 0,2 3-79,4 0 1,-4 6-1,2-4-55,2 4 1,3 1 0,5 1 66,1-1 1,7 1-1,-2-1 104,5 1 0,8-8 1,4-3-1,5-3-46,7 3 0,-5-4 1,6 3-1,0-3 192,3-2 1,-1 0-1,0 2 1,-1 2-80,1 1 1,-4 2 0,4-3-1,-2 3-69,-4 3 1,4-5 0,-2 4-1,-4 1-40,-5-1 1,0-4-1,-7 6 1,-1 0-120,2-2 1,-5 6 0,4-4-110,-4 4 0,-2-4 1,-2-2 172,-4-2 1,-3 4 0,-8-5 89,1-2 1,-1 3 0,-1-1 0,-2-3-35,-2-1 1,-6-2 0,4-2 0,0-1 106,1-3 1,-5 0-1,4 6 1,0-1-241,0-5 0,2 4 1,6-3-632,-1 3 752,8-5 0,-6-3 0,6-6 0</inkml:trace>
  <inkml:trace contextRef="#ctx0" brushRef="#br0" timeOffset="140.9646">19050 9079 7628,'6'16'-764,"-1"1"691,-1-1 0,-2 1 0,-2-1 0,0 1 61,0-1 0,0 1 0,0-1 29,0 1 1,0-1-374,0 1 356,0-8 0,0 6 0,0-6 0</inkml:trace>
  <inkml:trace contextRef="#ctx0" brushRef="#br0" timeOffset="141.9646">19100 8847 7995,'-10'-7'-361,"3"3"-1004,7-7 1365,0 7 0,0 4 0,-7 9 0,-2 8 0</inkml:trace>
  <inkml:trace contextRef="#ctx0" brushRef="#br0" timeOffset="142.9646">19463 9045 7831,'8'10'-47,"3"-5"-370,-4-3 0,-1-2 324,-12 0 0,-3 0 0,-8 0 0,1 0 216,-1 0 0,1 7 0,-1 4-32,1 4 1,7 2-1,3-1-117,4 1 0,2-1 0,0 1 1,2-3-70,4-3 0,3 4 0,9-6 0,2 1 37,2-5 0,8 2 0,-3-1 0,5-2 62,1-3 0,0-1 0,2 0 0,1 0-10,3 0 1,0 0-1,-8 0 1,-2-1 273,-1-5 1,-8 2 0,2-5 0,-4 0 34,-1 0 1,-2-2 0,-4-6-217,-6 1 1,-3-1-1,-4 1 1,-3-1-147,-6 1 0,-4 1 1,-3 2-1,-5 4-49,-4 1 1,-4 3-1,-2 5 1,1 0-139,5 0 0,-4 0 0,5 0 1,-2 0-63,1 0 1,7 5 0,-3 3 307,5 1 0,2-5 0,-1 3 0</inkml:trace>
  <inkml:trace contextRef="#ctx0" brushRef="#br0" timeOffset="143.9646">19993 9062 7831,'16'0'-1054,"-5"0"1010,0 0 0,0 5 26,6 1 1,-6 5 0,0-4 292,2 3 1,-6-5-1,0 6-161,1 2 0,-5 2 0,7 1 0,-3 1-179,-3-1 0,5 1 0,0-1-41,0 1 0,0-2 1,-5-3-107,2-1 223,6 0 85,-2-1 1,-1-5 0,-4-10-39,-3-6 0,-2-4 1,0-2-1,0 1 77,0-1 1,0 1 0,0-3 0,0-1-61,0-2 0,0 0 0,2 6 0,2-1-36,1 1 0,8 1 0,-4 2 1,2 4-14,0 1 1,2 3-1,7 5 1,2 0 49,-1 0 1,4 7 0,1 4-1,2 6-17,-1 5 1,1 4-1,5 8 1,-2 3-208,-3 2 1,1 5-1,-7-4 1,-2 3-474,-1 3 1,-10-1 620,-4 0 0,-10 2 0,-4-4 0</inkml:trace>
  <inkml:trace contextRef="#ctx0" brushRef="#br0" timeOffset="144.9646">4101 10087 6226,'9'0'210,"-1"0"0,-7-2-175,5-3 1,3 3 0,8-3-42,-1 3 1,1-4-1,-1 1 1,1-1-35,-1-1 1,1 5 0,-1-5 0,1 1 25,-1 1 1,1-3 0,0 5 0,-1-3 8,1 2 1,5 3-1,0-1 1,0-2-3,2-1 0,-4-1 0,6 6 1,-1 0-4,1 0 0,2 0 0,5 0 0,0 0 23,0 0 0,0 0 0,0 0 0,0-2 17,0-3 1,2 3 0,2-6 0,3 3 7,2-1 0,1-5 0,3 4 0,-2 0-21,2-1 1,7 1 0,2 3 0,-2-3-41,-1-2 1,-3 5 0,3-1 0,-1 3 14,-1 2 1,3 0-1,-9 0 1,2 0 0,-2 0 1,8 0 0,-6 0 0,0 0 0,1 0 0,1 0 0,4 0 0,1 0 10,2 0 0,2 0 0,-4 0 0,4 0-2,2 0 0,2-2 0,3-2 0,0-1 3,2 1 0,-3-3 1,10-1-1,-3 1 15,-4 0 1,10 1 0,-10 4 0,2-1 31,0-3 0,-2 1 0,0 5 0,0-2 27,0-4 0,1 4 0,-3-3 1,-2 3-39,-1 2 0,0 0 0,5-2 1,-2-1-32,-3-3 1,9 1-1,-4 5 1,3 0-1,5 0 0,-6 0 1,4 0-1,-4 0-147,-2 0 0,2 0 0,0 0 0,0 0 61,-4 0 0,-2 1 1,3 3-1,-3 2 53,-1-3 0,-2 1 0,3 0 0,-1 1 12,1-1 0,3-2 0,1-2 1,-2 1 5,-3 5 1,8-4 0,-1 3 0,4-3-13,2-2 1,-1 0-1,-1 0 1,3 0 2,0 0 1,4 0-1,-7 0 1,-2 0-4,-2 0 0,-2 0 0,-2 0 0,-1 0 7,-3 0 1,-1 0 0,6 2 0,-3 2 21,1 1 0,6 1 0,-4-6 0,4 0-58,1 0 1,4 0 0,-3-2 0,1-2-34,2-1 0,-5-1 0,9 6 0,-1 0 66,-2 0 0,0 0 0,-5 0 0,2 0-9,-2 0 1,-2 0 0,-2 0-1,0 0 54,0 0 1,-5 0 0,1 0 0,3 0 16,-1 0 0,6 0 0,-8 0 0,4 0 19,0 0 0,8 0 1,-12 0-1,1 0-14,1 0 1,-1 0-1,1 0 1,-2 0 63,1 0 1,5 0 0,-7-2-1,3-1-101,2-3 1,0 1 0,-2 5-1,-1 0-27,-2 0 0,-1 0 1,6 0-1,0 0-18,1 0 1,-3 0 0,-2 1 0,-1 3 7,1 2 0,3-1 0,1-5 0,0 0 12,0 0 0,0 6 0,2-1 0,0-1-18,-2-2 1,10-2 0,-8 0 0,2 2 13,-2 3 0,11-3 1,-10 3-1,1-3-18,2-2 1,-2 0-1,-4 0 1,0 0 24,0 0 0,-2 6 0,1-1 0,-3-1 0,4-2 17,2-2 1,-3 5 0,6 1-41,-3-2 0,0-1 0,2 1 1,2 1-36,-2-1 0,3-2 1,1-2-1,-3 0 30,-3 0 0,6 0 0,-12 0 0,1 0 46,1 0 1,-7 0 0,0 0 0,-2 0-8,0 0 0,2 0 0,-4 0 0,3 0 56,-3 0 1,4 0-1,-2 0 1,0 0-35,2 0 0,0 5 0,5 1 0,-1-2-39,2-3 0,1 1 1,2 2-1,-2 1-14,-3-1 0,1-2 0,-5-2 0,0 0 36,0 0 1,4 0-1,-6 0 1,-2 0 12,-1 0 1,3 0 0,0 2 0,-2 1-13,-1 3 0,3-1 1,0-5-1,-2 0-9,-1 0 1,-3 0 0,1 0 0,-2 0 58,-4 0 0,4 0 1,-4 0-1,3 0-29,3 0 1,0 0-1,-1 0 1,1 0-41,-1 0 0,1 0 0,2 2 0,-1 2-116,-1 2 0,8-1 1,-8-3-1,0 2 86,-4 1 0,5 1 0,-5-6 0,0 0 5,2 0 1,-8 0-1,0 0 1,-1 0 91,0 0 0,5 0 0,-6 0 1,-1 0 9,-2 0 0,4 0 1,-1 0-1,-1 0-128,-2 0 1,-2 0-1,-2 0 1,-2 0 37,-1 0 1,-8 0 0,2 0 425,-3 0-368,-3 0-94,1 0 56,-8-8 0,-2 6 0,-7-5 0</inkml:trace>
  <inkml:trace contextRef="#ctx0" brushRef="#br0" timeOffset="145.9646">22010 9161 7845,'17'-9'-14,"-6"-4"1,0 8-1,1 1 52,3 2 0,-4 2 123,0 0-5,0 0-356,-2 0 1,1 0-536,-5 0 735,-3 7 0,13-5 0,-6 6 0</inkml:trace>
  <inkml:trace contextRef="#ctx0" brushRef="#br0" timeOffset="146.9646">22275 9492 7681,'0'16'-1119,"0"-6"910,0-3 0,7-9 209,4-3 0,-4-5 0,1-6 0</inkml:trace>
  <inkml:trace contextRef="#ctx0" brushRef="#br0" timeOffset="147.9646">22638 9442 7602,'0'11'-653,"2"-1"653,4-3 0,3 6 0,7-4 0</inkml:trace>
  <inkml:trace contextRef="#ctx0" brushRef="#br0" timeOffset="148.9646">24705 8930 7787,'-14'-2'-54,"3"-4"0,3 3 1,8-8-1,0-2-145,0-2 1,8 0 158,3 4 0,-2-2 1,2 6-1,2 0 78,2-1 0,-1 1 0,-1 3 0,-2-1-5,2 1 1,2 2 0,1 2 0,1 0 4,-1 0 0,6 0 1,0 0-1,-1 0-59,-3 0 0,-1 6 1,-3 1-1,-1 2-55,-2 4 1,-2 2-1,4 2 1,-4-1 21,-1 1 1,-1-1 0,-3 1 59,1-1 0,6 1 0,-3-1 136,1 1 0,-4-8-70,6-3 0,0-5 0,6-1-62,-1 0 1,3-1 0,1-3-11,2-2 0,0-7 1,-5 2-1,-1-3-159,1-3 1,-1 1-1,1-1 152,-1 1 1,1-5 0,-2 1 94,-4 0 0,-4 5 1,-5-5 48,3 7-216,-3-1-67,5 12 1,-7-4-1,0 12 141,0 5 1,0 5-1,0 4 40,0 2 1,2 1-1,2-5 1,1 2-32,-1 2 0,-2 2 0,0-2 0,2 4-32,1 0 0,1-1 0,-6-5 1,0 3-160,0-3 0,0 4 1,-2-2-1,-2-2 150,-1-2 1,-7-1 0,5-2 0,-2-3 111,-4-1 0,-2-5 0,-1 3 0,-1-2 72,1-3 0,-3-2 0,-1-2 0,-2 0-20,2 0 1,-4 0-1,2 0 1,2 0-100,1 0 0,3 0 0,-1 0 1,1 0-93,-1 0 1,1 0 0,1-2 46,4-3 1,4 1 16,7-7 0,-8 0 0,-1-6 0</inkml:trace>
  <inkml:trace contextRef="#ctx0" brushRef="#br0" timeOffset="149.9646">26161 8897 7905,'16'-2'996,"1"-2"-923,-1-1 1,1-1-1,1 6 1,2 0-241,2 0 0,6 0 0,-6 0 0,0 0 15,2 0 0,-6 0 0,4 0 1,-3 0-57,-3 0 0,1 0 1,-1 0-712,1 0 919,-1 0 0,1 0 0,0 0 0</inkml:trace>
  <inkml:trace contextRef="#ctx0" brushRef="#br0" timeOffset="150.9646">26276 9095 7797,'0'17'-79,"8"-8"0,3-4 0,5-3-10,6-2 1,2 0 0,6 0-1,-5 0-155,-1 0 0,4 0 1,-4 0-1,0 0 244,0 0 0,3 0 0,-5 0 0,8-15 0,-5-3 0</inkml:trace>
  <inkml:trace contextRef="#ctx0" brushRef="#br0" timeOffset="151.9646">27699 8599 7576,'0'-17'0,"1"1"-103,5-1 0,-4 6 1,3 0 10,-3-2 0,-2-1 24,0-3 1,0 6 0,-2 2 40,-3 2 1,-4-1 0,-8 5 154,0-3 0,6 1 1,0 5-76,-1 0 1,2 0 0,1 1 0,0 5-34,0 5 0,3 4 1,-3 3-1,0 4-21,0 6 1,5 3 0,-1 2 0,3 0 38,2 0 1,0 0-1,0 0 1,0 0 13,0 0 1,0 0 0,0 1-1,0-3-24,0-4 0,5 3 0,1-6 0,-1 0-8,3-1 1,-7-1 0,5-5 0,-4 0-67,-2-1 0,0 1 1,0-1-1,0 1-135,0-1 0,0-5 0,0 0-199,0 2 1,0 2 379,0 1 0,-8-6 0,-1-3 0</inkml:trace>
  <inkml:trace contextRef="#ctx0" brushRef="#br0" timeOffset="152.9646">27335 8930 7759,'16'0'206,"1"0"0,1 0 1,2 0-1,2 0-199,-1 0 0,8 0 0,0 0 0,1 0-227,1 0 0,0 0 0,2 0 0,0 0 88,1 0 0,-1 0 0,0 0 0,0 0-243,0 0 0,-2 0 375,-3 0 0,3 0 0,-5 0 0</inkml:trace>
  <inkml:trace contextRef="#ctx0" brushRef="#br0" timeOffset="153.9646">28476 8566 7342,'0'-17'-525,"0"6"566,0 0 0,-2 6 9,-4-6 1,3 7-9,-8-1 1,7 5 0,-3 3-1,1 5 40,1 1 1,-8 2-1,2 5 1,-4 3-78,-1 3 1,-1-2 0,0 6 0,1-1-4,-1 1 1,1-4-1,-1 4 1,1-2 10,-1-4 1,6 4 0,2-2-1,0-2 20,0-1 1,5-3 0,-2 1-5,5-1 1,8 1 0,4-3 0,4-1-119,1-2 1,3-2-1,1 4 1,4-3-19,1-3 1,1 4 0,4-6 106,-3-1 0,1-2 0,5-2 0</inkml:trace>
  <inkml:trace contextRef="#ctx0" brushRef="#br0" timeOffset="154.9646">28592 8748 7832,'1'-17'18,"5"1"1,-2 7 0,7 1-1,1 3-167,3-1 0,2 1 0,1 5 0,4 0 65,6 0 1,-3 0-1,1 0 1,0 1 149,0 5 1,-6-4 0,4 5 0,-2-1-58,0-1 0,0 8 0,-7-2 0,-3 2-30,-1-2 1,-7 4-1,2-4 1,-5 3-22,-1 3 0,0-1 0,-1 1 0,-5 0-57,-5-1 0,-4-5 1,-1 0-1,-1 0 75,1-2 0,-1 1 0,1-7 123,-1 3 1,1-1 142,-1-5-58,8 0 1,3-5 0,10-3 0,3-1-129,3-4 0,1 4 1,5-2-1,1 0-81,-1 2 0,6-6 0,0 4 1,-1-4-35,-3-1 1,-2 1 0,1 2 0,-1 2-24,1-2 0,0-1 1,-1-3-1,1 3 38,-1 3 1,-7-4 0,-1 6 0,-3-2 11,1 0 1,-1 5 73,-5-5 0,0 6 0,-2-5 5,-3 3 0,1 1-37,-7 6 0,8 2 0,-5 2 1,3 3 3,-1 3 0,1-5 0,5 6 0,0 2 79,0 2 1,0 1 0,1 1-15,5-1 1,3-1-1,8-2 1,-1-2-28,1 2 0,-1 0 1,3-1-1,1-2-156,2-3 1,0 4 0,-5-6 0,-1-1-238,1-2 0,-3 0 1,-1 2 340,-2 1 0,8 1 0,6-6 0</inkml:trace>
  <inkml:trace contextRef="#ctx0" brushRef="#br0" timeOffset="155.9646">29468 8500 7832,'11'-9'-580,"0"3"0,2 2 471,2-1 0,7 3 0,0-3 0,0 3 203,2 2 1,-6 5 0,6 3-1,-2 1 63,0 4 1,0 1 0,-5 3-1,-1 1 9,1 4 0,-1-2 0,1 8 1,-3 0-102,-3-3 0,2 7 0,-7-5 0,-3 4-68,-1 2 0,-2-5 1,0 0-1,0-1-75,0-1 0,-7 3 0,-4-5 1,-4 0-150,-1 0 1,-6-2 0,-2-4 0,0 1-259,0-3 485,-5 12 0,-4-17 0,-10 13 0</inkml:trace>
  <inkml:trace contextRef="#ctx0" brushRef="#br0" timeOffset="156.9646">25383 9757 6044,'0'-12'128,"0"1"-31,0 8-111,0-5 14,0 8 0,8 0 0,1 0 0</inkml:trace>
  <inkml:trace contextRef="#ctx0" brushRef="#br0" timeOffset="157.9646">25383 9723 7372,'-1'10'312,"-5"-5"-231,4-3-498,-5-2-190,7 0 706,0 0 0,7 5 54,4 1 1,4 0 0,2-5-75,-1 5 1,1-4 0,1 3-1,2-3-66,2-2 0,8 0 0,-5 0 0,3 0-54,-1 0 0,3 0 0,7 0 0,1 0 34,-1 0 0,-2-5 1,-2-1-1,2 2 44,3 3 0,-3 1 0,4-2 0,-4-2-23,-2-2 1,6 1-1,1 5 1,0 0-84,1 0 1,5 0 0,-2 0-1,2 0 7,-2 0 0,4 0 1,-4 0-1,3 0 45,3 0 1,0 0 0,-1 0 0,1 0 29,0 0 1,-6 0-1,0 0 1,0 0 14,-2 0 1,6-2-1,-6-2 1,2-1 151,0 1 0,-1-3 0,2 1 0,0 3-108,1 1 0,-4 0 0,2-2 0,2-1-43,2 1 0,3 2 0,2 2 0,2 0-31,-1 0 1,3 0-1,-2 0 1,-2 0 0,-1 0 0,3 0 0,0 0 0,0 0-35,2 0 0,-4-5 1,6-1-1,-2 3-42,-4 1 1,4 2 0,0 0-1,0 0 1,0 0 0,4 0 0,-4 0 0,0 0 45,0 0 0,3 0 1,-5-2-1,-1-2 33,-3-1 1,4-1 0,2 6-1,0 0 95,0 0 1,4-2-1,-6-1 1,-2-3-28,-1 3 0,-5 1 1,-3 2-1,-5 0-80,-4 0 0,-4 0 0,-1 0 1,-5-2-78,-1-4 0,-7 5 0,-6-5 3,2 4 1,-4-3-637,2-1 721,-8 1 0,-10-3 0,-11-1 0</inkml:trace>
  <inkml:trace contextRef="#ctx0" brushRef="#br0" timeOffset="158.9646">25632 9740 7823,'0'9'-1246,"0"-1"833,0-8 245,0 0 0,-2 5 176,-4 1 207,4-1 1,-7-5 238,4 0-409,3 0 0,-4 0-80,12 0 1,-3 0 0,8 0-1,2 0-23,2 0 0,-4 0 1,0 0-1,2 0 76,2 0 0,1 0 0,1 0 0,1 0-15,4 0 1,-2 0 0,8 0-1,1 0 54,3 0 1,1 0 0,3 0 0,5 0 8,3 0 0,13-5 0,-6-1 0,6 2 16,6 3 0,7-1 0,3-2 0,2-2-46,4 3 0,2-1 1,2 0-1,0-1-18,-1 1 0,1 2 0,0 2 0,1-1-13,4-5 0,-5 4 1,3-3-1,-5 3-16,-2 2 1,11 0 0,-7 0 0,1 0 67,1 0 1,3-6 0,2 1 0,0 1 19,0 2 1,-2 2-1,-7 0 1,-3 0-49,-7 0 1,-3 0 0,-2 0 0,0 0-60,1 0 1,-9 0 0,-2 0 0,-5 0 2,-1 0 0,-3 0 0,-3 0 1,-5 0-178,-4 0 1,-2 0 0,-2 0-589,-3 0 792,-4 0 0,-8-7 0,1-2 0</inkml:trace>
  <inkml:trace contextRef="#ctx0" brushRef="#br0" timeOffset="159.9646">23432 10550 7798,'-16'0'132,"-1"0"-543,8 0 607,2 0-355,7 0 1,0-2 133,0-3 0,0 1 187,0-7 1,0 0-112,0-5 0,0-1-43,0 1 0,1-1-64,5 1 0,-2 1 0,5 2 74,-2 2 1,0 7 0,-1-1-17,5 3 1,-2 2-1,2 0-62,2 0 1,2 0-1,1 0 1,1 0-32,-1 0 1,1 0 0,-1 2 0,1 1 48,0 3 1,-1 7 0,1-2-36,-1 4 1,-7-4-1,-1 0 193,-1 1 0,-3 3 1,5 2-43,-2-1 1,1-1-1,-5-2-101,3-2 0,7-2 0,-4 4 24,0-2 1,6-7-1,-4 1 17,3-3 0,5-2 0,1 0 0,2 0 29,-2 0 1,0-6-1,1-1 1,1 0-17,-2-1 1,-2 1 0,-1 3 0,-1-3-16,1-2 0,-1 3 1,1-5-13,0-2 0,-8 4 1,-2-2 9,0-2 0,-5 4 0,4-2-134,-4-2 1,-2 4 75,0-2 0,-8 5 79,-3-5 1,2 8 0,-2-3 3,-2 4 0,6 4 1,-1 4-27,1 5 0,5 4 0,-3 1 0,3 1-3,2-1 0,0 1 0,2-1 0,1 1-12,3-1 0,1 1 0,-1-1 0,3 3 1,0 3 1,0-4-1,-5 4 1,3-2-17,3 2 0,-7-3 0,3 3 0,-4-4-15,-2-1 1,0-1 0,0 1 0,0-1-71,0 1 1,0-1 81,0 1 1,-8-2-1,-1-2 1,-2-4 46,0-2 1,0 0 0,-6-3-1,1 2 30,-1-3 1,-5-1 0,0-2-1,2 0 40,2 0 0,-4 0 0,-2-2 0,0-1 51,0-3 0,2 1 1,5 3-86,1-4 1,-1 4-1,3-5-116,3 0 0,3 3-15,8-7 0,2 7 0,4-3 72,5 0 0,11-3 0,3-6 0</inkml:trace>
  <inkml:trace contextRef="#ctx0" brushRef="#br0" timeOffset="160.9646">24672 10550 7784,'0'9'-568,"0"-1"723,0-8 0,2 5-71,4 1 1,3-1 0,7-5 0,1 0-35,0 0 1,-1 0 0,1 0 0,1 0-152,4 0 1,-4 0 0,4 0-1,-1 0-332,1 0 1,-4 0 0,4 0 432,-3 0 0,-3 8 0,1 1 0</inkml:trace>
  <inkml:trace contextRef="#ctx0" brushRef="#br0" timeOffset="161.9646">24788 10716 7784,'-7'9'251,"5"6"0,2-14 0,11 5 0,4-4-399,1-2 1,6 0 0,2 0 0,0 0-145,0 0 1,3 5 0,-3 1 0,0-3-331,0-1 622,6-2 0,-5 8 0,8 1 0</inkml:trace>
  <inkml:trace contextRef="#ctx0" brushRef="#br0" timeOffset="162.9646">25731 10666 6084,'5'-11'226,"1"0"0,1 2 1,-3-4-1,3 4-192,2 1 1,-3-3-1,5 4 1,2 0 7,1-1 1,5-3-1,1 4 30,2-2 1,0 5 0,-5-1 0,-1 3-3,1 2 1,1 0 0,2 0-1,2 0 19,-1 0 0,-3 5 0,-2 3 0,-1 1-101,-4 4 1,4-1-1,-6 1 1,2-2-121,0 2 0,-7 2 1,3 1-1,-1 1-108,-1 0 0,1-1 1,-6 1-34,0-1 257,0 1 1,-2-3 235,-4-3-8,4-3-201,-5-8 0,7-8-88,0-3 1,2-1 0,2-1 0,3 2 108,2-2 0,-3 4 0,3-2 1,0-2 60,0-2 0,2 0 1,6 2-1,-2 2-52,-4-1 1,3-1 0,-3 0 0,4 4-38,2 1 1,-1 1 0,1 3 0,-1-1-1,1 1 0,1 2 0,2 2 0,2 0-22,-2 0 0,4 0 1,0 0-1,0 0 22,0 0 1,0 6-1,-4 1 1,2 2-38,-2 4 0,-1 2 0,-5 1-102,-3 1 0,2-1 0,-7 1 57,-2 0 1,-1-1 0,1 1-51,1-1 0,1 1-7,-6-1 1,0-5 94,0 0 0,-2-7-3,-3 1 1,1-3 0,-5-4 142,1-3 0,3-4 1,5-8 0,0 1 0,2-1 0,1 1 22,3-1 1,5 6 0,-4 0-1,1-2-79,-1-2 1,6-1 0,-2 1 0,4 2-24,1 2 1,1 2 0,-1-4 0,1 4-8,-1 2 0,1 1 1,-1 4-1,1-1 33,-1-3 0,1 1 0,-1 5 0,1 0 51,-1 0 0,7 0 1,-1 2-1,-2 1-44,-2 3 0,-1 7 0,-3-2 1,-1 3-52,-2 3 1,-2-1 0,3 1-181,-7-1 0,2 1 0,-1 0 0,-2-1-84,-3 1 1,-1-6 0,-1-2 0,-3 0 260,-2 0 0,1-5 0,-2 11 0,-3-6 0</inkml:trace>
  <inkml:trace contextRef="#ctx0" brushRef="#br0" timeOffset="163.9646">27417 10468 7784,'-9'0'3,"2"-8"128,7-3 1,7 2 0,4 0-147,4 1 1,2 1 0,1 3 0,2-1-11,2 1 1,2 2-1,-2 2 1,4 0 68,0 0 0,3 0 0,-5 2 0,0 2-22,0 1 1,3 6 0,-5-3-1,-2 1-61,-1 4 0,-3 2 1,1 1-1,-1 1-52,1-1 1,-8 1-1,-2 1 1,-1 2-129,-1 2 0,1 0 0,-6-5 96,0-1 0,-7 1 0,-4 0 74,-4-1 0,-2-5 0,1-2 83,-1-1 1,6-3 0,0-5 28,-2 0 0,6-2-19,2-3 1,3 1-1,2-7 1,2-2-23,3-1 0,4-3 0,8 0 65,-1 1 0,-5-1 0,0 1 1,2-3-75,2-3 1,0 4 0,-3-4 0,0 4-17,0 1 1,1 1 0,0-1 0,-2 1-16,2-1 0,-4 0 1,0 1 5,-1-1 1,3 1 67,-6-1 87,1 8-128,-6 2 1,0 9-1,2 3 1,1 6 84,3 4 1,-1 1 0,-3 1 0,2-1-63,1 1 1,3 5 0,-3 2 0,4 0-36,1 0 1,4-2-1,-3-4 1,4 2-63,2 2 1,-1 0 0,1-5-1,-1-1-148,1 1 1,-1-6-1,1 0 1,1 0-91,4-2 0,-3 4 1,3-7 296,-4-3 0,-2 7 0,1-1 0</inkml:trace>
  <inkml:trace contextRef="#ctx0" brushRef="#br0" timeOffset="164.9646">28509 10468 7507,'9'0'572,"-2"0"-152,1 0-373,-6 0 0,7 0 0,-4 0-64,6 0 0,-2 0 1,3 0-59,0 0 1,3 0 0,2 0 75,-1 0 0,1 0 0,1 0 1,2 0-24,2 0 1,0 0 0,-3 0 0,1-2-20,2-4 0,0 4 0,-4-3 0,3 3-95,1 2 0,0 0 1,-6 0-1,1 0-218,-1 0 0,-5 0-40,0 0 0,-7-2 394,2-3 0,-5-4 0,-1-8 0</inkml:trace>
  <inkml:trace contextRef="#ctx0" brushRef="#br0" timeOffset="165.9646">28724 10220 7784,'-8'9'490,"7"-2"0,-5-5-427,12 3 1,-3 5 0,7 6 0,-1 1 55,0-1 0,-4 6 0,5 2 0,-1 0-182,0 0 0,-5 3 0,3-3 1,-2 0-118,1 0 0,5 0 0,-5-4 1,-3 2-402,-1-2 0,4-1-604,-1-3 1185,8 1 0,-4-8 0,8-2 0</inkml:trace>
  <inkml:trace contextRef="#ctx0" brushRef="#br0" timeOffset="166.9646">29633 10269 7134,'11'6'-563,"0"-1"0,-5 1 738,5-6-126,-7 0 0,1-2 27,-10-4 1,1 4 40,-7-3-98,7 3 0,-5-3 54,4-1 0,-5 1-5,-6 5 1,5 0-1,0 0-46,-2 0 1,0 1 0,0 3-1,2 3-12,-2 3 1,4-5 0,-2 6-1,0 2 30,2 2 0,-4 1 0,6 1 27,-3-1 0,1 1 1,-2-1-1,6 1 56,3 0 1,2-1-1,0 1-8,0-1 1,0 1 0,2-1 40,3 1 0,4-1 1,8 1-1,0-3-15,-1-2 0,6 0 0,0-6 0,0-1-94,2 3 1,-6-6 0,6 5-1,-2-2-11,0 1 1,2-1 0,-3-5 0,1 0-107,-2 0 1,-7 0-1,-2 0-1301,2 0 1371,-6 0 0,0-14 0,-7-5 0</inkml:trace>
  <inkml:trace contextRef="#ctx0" brushRef="#br0" timeOffset="167.9646">30262 10286 7865,'0'9'-1788,"0"-2"1767,0-7 195,0 0 116,7 0-133,-5 0 1,5-2 64,-7-3-78,0 3-170,0-5-20,0 7 1,2 0 4,4 0 47,-5 0 45,7 0 9,-1 0-34,-5 0 0,11 2-23,-8 3 1,3 4-50,-3 8 1,-3-6 0,5-2 28,1-2 1,-6 6-76,3-2 86,4-3 0,-7 1 82,4-4-41,-5-3 1,5 7 35,-1-3 1,3-4 0,-3 3 34,6-3 1,-1-2 0,1 0-45,1 0 0,-2 0 0,1 0-47,2 0 0,-4 0 1,0-2-1,0-2-22,0-1 1,2-6 0,6 4 0,-2-3 4,-4-2 0,9 2 0,-4-1 0,3-2-7,-1-1 0,4-5 0,2-1 1,0-2-121,0 2 0,5-4 1,-1 2-1,3 2 52,2 1 1,0-3-1,0 0 1,0 2 10,0 2 1,-1-4-1,-3 0 1,-3 1 28,-2 3 0,-2 3 1,-6 2-1,1 4 37,-1 2 1,-5-4 0,0 5 105,2 3-62,-6-6-284,1 7 156,-8-6 1,0 10-48,0 4 0,-8 3-91,-3 7 222,-3 1 0,-3-1 0,1 1 0</inkml:trace>
  <inkml:trace contextRef="#ctx0" brushRef="#br0" timeOffset="168.9646">23961 11642 7527,'-2'9'-853,"-3"-4"1114,3-3-54,-5-2 52,7 0-109,0 0-158,0-7 0,0-2 14,0-8 1,5 1 0,3 1-58,1 4 1,-5 2 0,3 5 15,0-2 1,2 1-1,8 5 30,-1 0 1,1 0 0,-2 2 50,-4 3 0,3 3 0,-4 5 0,1-2-22,0 1 1,-6-2 0,4 1 0,1 2 26,-1 1 1,0 3 0,4-3 0,-4-1-10,-2-2 0,6-5 1,-2 3-19,4-2 1,-4 4 0,0-5-26,2-2 1,2-3 0,1-1 0,1 0-30,-1 0 1,1-1 0,-1-3 0,1-3-100,-1-3 1,6 5 0,0-6-1,-1 0-3,-3 2 0,-2-4 0,-1 5 1,-2-1 73,-2-4 0,-7 4 1,1-2-86,-3-2 1,-2-1 308,0-3 1,0 6-93,0 0 0,-2 7-145,-3-1 0,3 5 91,-4 5 0,5-1 0,1 7 0,0 2 55,0 2 0,0 7 1,0 0-1,0 0 10,0 2 0,5-4 0,1 6 1,-1-1-5,2 1 1,-5-4-1,4 4 1,-3 0-36,3-1 0,-4-5 0,3 2 0,-3-3-25,-2-3 1,0 1-1,0-1 1,0 1-47,0 0 0,0-1 1,-2-1-1,-1-2 35,-3-2 1,-7-2 0,2 2 0,-2-4 10,2 1 0,-5-7 0,1 5 0,-5-4-9,0-2 1,-4 0 0,0 0 0,-2 0-6,-3 0 1,-2 0-1,-2 0 1,1 0 28,5 0 0,-3 0 1,6-2-1,1-2-26,-1-1 1,7-6-1,6 3-140,-2-1 1,6-2 0,1-5 74,5-1 0,8 1 55,4-1 0,11-7 0,4-2 0</inkml:trace>
  <inkml:trace contextRef="#ctx0" brushRef="#br0" timeOffset="169.9646">25284 11724 6665,'0'10'482,"2"-3"-350,4-7 0,-3 0 1,8 0-56,2 0 0,-4 0 1,2 0-1,2 0-7,2 0 0,-2 0 1,1 0-1,5 0-26,-1 0 0,1 0 0,-3 0 1,1 0-93,-1 0 1,1 0-1,-1 0 1,1 0-172,-1 0 1,1 0 0,-1 2 0,1 1-98,0 3 1,-6-1-1,0-5 316,1 0 0,3 0 0,2 0 0</inkml:trace>
  <inkml:trace contextRef="#ctx0" brushRef="#br0" timeOffset="170.9646">25350 11972 7721,'0'11'432,"2"-1"-441,4-3 1,3-2 0,7-5 0,3 0 2,3 0 1,2 6-1,5-1 1,-1 1 18,1 1 1,1-5-1,-1 6 1,-3-3-306,-2 1 0,5-1 0,-2-3 0,3 2 292,-3 1 0,12 1 0,-4-6 0</inkml:trace>
  <inkml:trace contextRef="#ctx0" brushRef="#br0" timeOffset="171.9646">26640 11724 7721,'-7'10'-126,"0"-1"-207,-4-4 1,-4-1 254,4 7 1,2-7 0,-1 3 0,3 0 137,3 4 1,-3-1 0,2 1 0,1 1 7,2 3 1,2 2 0,0-1 0,0 1 83,0-1 1,0 1 0,0-1 0,0 1 16,0-1 1,7 1 0,4-1-76,4 1 0,7 0 0,0-3 0,-2-1-30,-1-2 1,3-7 0,2 1 0,0-1-9,-1 2 0,5-5 0,-4 5 1,0-4-44,0-2 1,5 0 0,-3 0 0,1-2-64,1-4 0,-8 5 0,2-7 0,-3 3-49,-3-1 0,-1-7 0,-2 4 0,-4-2 66,-2 0 1,4 0 0,-5-6 0,-3 1 0,-1-1 1,-2-5 0,0 0 0,0 2-14,0 2 0,0-4 1,0-2-1,-2 0 9,-3 0 1,1 2 0,-5 4-1,0-1 35,0 3 0,-2-5 1,-4 10-1,2-1-24,2 1 0,0-2 0,-5 7 0,-3 1-24,-3-3 0,4 6 1,-6-3-1,2 3-24,0 2 1,-2 0 0,4 0-1,-2 0 60,1 0 0,3 6 0,1-1 0,1 1 32,-1 1 1,1-3-1,-1 5 74,1-2 0,5 6 0,2-2 22,1 4 1,3 1 0,5 1 32,0-1 1,0 1-1,2-1 1,3 1 54,6 0 0,-2-6 0,2 0 0,4 0 9,5-2 0,-1 0 0,4-5 0,0 1-60,-1-1 1,5-2-1,-3-2 1,0 0-102,0 0 1,-2 0-1,-4 0-281,4 0 0,-3-6 1,3 1-1,-6-1-601,-5-1 1,2 3-131,-7-7 0,5 6 961,-6-6 0,-7 0 0,-7-6 0</inkml:trace>
  <inkml:trace contextRef="#ctx0" brushRef="#br0" timeOffset="172.9646">27368 12022 7721,'16'0'2,"-5"0"268,0 0 1,-5 0 209,5 0-587,-7 0 14,3 0 0,-9 0 0,-3 2-27,-6 3 0,1-1 1,-1 7-1,-1 0 39,-3-2 1,4 6 0,2-4-1,-1 4 67,1 1 0,0 1 0,-2-1 44,6 1 1,3-1 1,2 1 0,0-6 0,2-2 0,3-2 19,6-3 1,4-2 0,1-2 0,1 0-41,-1 0 1,6 0 0,0-2 0,1-2-4,0-1 0,-2-6 0,4 4 1,-1-3 27,-4-2 0,-1 2 0,-3-1 0,-1-2 23,-4-1 1,2-3-1,-6 1-12,2-1 1,-7 1 0,0-1-111,-6 1 0,-14 5 1,2 1-1,-5 1-116,-3 0 1,-1 5-1,-8-1 1,1 3 22,5 2 0,-4 0 1,3 0-1,-1 0-583,1 0 739,4 0 0,0 7 0,-1 2 0</inkml:trace>
  <inkml:trace contextRef="#ctx0" brushRef="#br0" timeOffset="173.9646">28129 11840 7513,'-6'11'-328,"0"0"375,1-7 1,7 3-1,3-7-27,6 0 0,-1 0 1,1 0-1,1-2 54,3-3 0,2 3 1,-1-4-1,1 5 4,-1 1 1,3 0 0,1 0 0,2 0-12,-2 0 0,4 0 1,0 0-1,0 0-111,0 0 0,0 0 1,-4 0-1,2 0-109,-2 0 1,4 0-1,-2 0 1,-2 0-381,-1 0 0,-3 0 533,1 0 0,-1-8 0,1-1 0</inkml:trace>
  <inkml:trace contextRef="#ctx0" brushRef="#br0" timeOffset="174.9646">28426 11708 7108,'9'2'-173,"-3"3"0,-4-1 0,-2 7 412,0 2 1,0 1 0,0 3-16,0-1 1,0 7-1,0-1 1,2-2-90,3-2 0,-3 1 0,3 1 0,-3 2-136,-2-2 1,2-2 0,2-1-1,1-1-124,-1 1 0,5 0-444,2-1 1,4-1-1,1-4 569,1-6 0,-1-3 0,1-2 0</inkml:trace>
  <inkml:trace contextRef="#ctx0" brushRef="#br0" timeOffset="175.9646">29286 11824 7546,'9'7'-403,"-1"-5"1,-10 5 333,-4-7 0,4 2 0,-5 3 121,0 6 1,5 4-1,-4 2 13,5-1 0,1 1 1,0-1 24,0 1 1,1-1-1,3 1 1,3-2 6,3-4 0,-1-2 1,4-5-64,-2 1 0,0 6 0,5-5 0,1-3 2,-1-1 0,1-2 0,-1 0 0,1 0-13,-1 0 1,1-2-1,0-1 1,-1-5 26,1-1 1,-6 4 0,0-7 0,1 0-39,3-3 0,-4-2 1,-2 1-1,1-1-54,-1 1 1,-6-1 0,3-1 0,-4-2-31,-2-2 1,0-2-1,0 4 1,0-4 54,0-2 0,0 4 1,0-4-1,-2 2 62,-4 4 0,3 2 0,-6 1 0,-1 1-36,1-1 1,0 1 0,-4 1 0,2 2-40,-2 2 1,-1 7-1,-3-1 1,1 3 18,-1 2 1,-5 0-1,0 0 1,0 0-37,-2 0 0,6 7 0,-4 2 0,1 4 25,-1 4 1,9-8 0,-3 11 0,3 0 52,4-1 1,1-6 0,8-2 0,0 2 85,0 1 0,0-3 0,0 0 0,2 0-53,4-1 0,-3-1 0,9-6 0,0 3 202,3-2 1,2-3-1,-1-1 1,1 0-164,-1 0 0,1 0 0,1 0 0,2 0-229,2 0 0,0 0 0,-5 0-215,0 0 1,-1 0 0,1 0-239,-1 0 1,1-5 578,-1-1 0,1-6 0,-1 2 0</inkml:trace>
  <inkml:trace contextRef="#ctx0" brushRef="#br0" timeOffset="176.9646">29766 11840 7724,'0'9'-1342,"0"-1"1659,0-8 1,0 1-117,0 5 0,0-2 1,0 7-1,1 0-116,5-2 0,-4 6 0,3-4 0,-3 3-63,-2 3 0,0 5 0,0 0 0,0-2-175,0-1 1,6-3 0,-1 1-78,-1-1 0,0 1 0,-1-1-138,3 1 1,7-8 367,-2-4 0,3 5 0,3-1 0</inkml:trace>
  <inkml:trace contextRef="#ctx0" brushRef="#br0" timeOffset="177.9646">30047 11691 7609,'-17'0'-224,"6"0"14,0 0 213,7 0 0,-1-2 32,10-3 0,5 3 0,4-5 68,-3-1 0,4 7 1,-4-5-23,4 4 0,1 2 0,1 0 1,-1 0-68,1 0 0,-1 0 0,1 0 0,1 0-46,4 0 0,-3 2 1,3 2-1,-4 3-5,-1 2 0,-1 0 0,1 4 0,-2-2-50,-4 2 1,3 2 0,-5 1 0,1 1-55,-5-1 0,3-4 0,-3-1 0,-1 1 58,-2 3 1,-4 2-1,-4-3 1,-5-1 38,-4-2 0,-1-5 1,-1 3-1,1-2 71,-1-3 0,-5-2 1,0-2-1,2 0 90,2 0 0,-4-2 0,0-2 0,1-1 24,3 1 1,3-5-21,4-2 0,4 2-102,7-2 1,2 1 0,3-2 0,6 2-7,4 3 1,3-6 0,4 4 0,4-2-9,0 0 1,3 2-1,-5-4 1,2 2-32,3-2 1,-3 4-1,0-2 1,-1 0 3,1 2 1,-6-6-1,2 6 1,-3-2-29,-3 0 0,-5 2 1,-1-4-32,-3 2 0,-2 0 171,-5-6 1,0 6 12,0 0 0,-1 7 1,-3-3 23,-2 0-114,1 5 1,3-6 0,-2 10-52,-1 4 0,-6 3 0,3 8 0,1-1 116,0 1 0,-4-1 1,5 3-1,1 1 36,-3 2 1,7 0 0,-5-6 0,4 1 67,2-1 1,0 1-1,0-1-115,0 1 0,6 0 1,1-3-1,2-1-111,4-2 1,2-7-1,1 1 1,1-1-345,-1 2 1,6-5 0,2 5 0,2-4 387,3-2 0,3-8 0,1-1 0</inkml:trace>
  <inkml:trace contextRef="#ctx0" brushRef="#br0" timeOffset="178.9646">31485 10980 7369,'0'-9'-642,"0"4"736,0 10 1,-5-1 0,-1 7 40,3 2 0,-1-4 0,0 2 0,-1 2-30,1 1 0,-3 8 0,-1 2 0,-1 2-43,-4 3 0,-1 8 1,-3 4-1,1-1-38,-1 0 1,-1 12 0,-2-3 0,-3 3-55,3-1 1,-4 4 0,1 2 0,-1 0 22,0 0 1,2-3 0,5-8 0,2-2 98,4 2 1,-3-4-1,5 0 1,-1-1 13,5-5 0,1-6 0,0-3 0,-1 1-130,1-2 0,-3-3 1,1-6-1,1 0-343,-2-1 1,-1 1 0,-6-3 366,-3-3 0,4 4 0,-11-6 0</inkml:trace>
  <inkml:trace contextRef="#ctx0" brushRef="#br0" timeOffset="179.9646">24689 13180 7652,'-17'9'-1385,"1"-2"1320,-1-7 1,6 0 112,0 0 1,8-2 197,-3-3 1,4-4-77,2-8 1,0 0 0,0 1-30,0-1 0,0 6 0,2 0 0,2-1-124,1-3 0,8 4 0,-4 0 0,2 0 37,0 2 0,0-4 1,4 5-1,-2 1-15,-2 0 0,0 1 1,6 6-76,-1 0 1,1 0-1,-1 0 11,1 0 0,-6 7 0,-2 4 0,-2 4-52,-3 2 0,3-1 1,-1 1-1,-3 1 47,-1 4 0,0-2 0,2 6 0,1-2 2,-1-4 1,5-1 0,0-3-1,2-1 63,0-4 0,-5 4 0,5-6-18,2 0 1,2-2 0,1-7 0,1 0-28,-1 0 0,2 0 1,3 0-1,1-2-30,-2-3 1,4-2 0,-2-6 0,-2 2 5,-2-2 0,5-2 0,-3-1 0,-4-1-46,-3 1 1,-4-1-1,2 0 143,-5 1 1,-4-1 0,-2 1 38,0-1 1,-2 6-1,-4 2-51,-5 2 1,-2-1 0,1 5-11,1-3 1,0 3-55,-6 8 0,8 4 0,3 8 1,4 1 4,2 4 0,0-3 1,0 4-1,0 0-6,0-1 0,2 7 1,4-3-1,3-1 5,0-3 1,6 4-1,-6 0 1,2 1-21,0 1 1,-7-6 0,1 4-1,-1-2-130,2-4 1,-5 4-1,5-2-54,-4-2 0,-10-3 163,-3-6 1,-3-4 0,-3-7 127,1 0 0,-1 0 0,-1 0 1,-3-2 2,-1-3 0,-1 3 1,2-6-1,-1 3 30,2-1 1,-4-1 0,2 3 0,2-1-132,2 1 0,1-3 0,2-1-189,4-1 1,-2 4 0,8-6-113,1-2 1,4 4 320,6-2 0,3 0 0,7-6 0</inkml:trace>
  <inkml:trace contextRef="#ctx0" brushRef="#br0" timeOffset="180.9646">25780 13163 7654,'0'9'126,"2"-1"1,4-8-1,5 0-90,3 0 1,3 0 0,-1 0 0,1 0 86,0 0 1,-1 0 0,2 0-1,3 0-173,1 0 1,0 0 0,-4 0 0,2 0-58,2 0 1,0 0 0,-5 0-195,0 0 1,-1 0-1,1 0 301,-1 0 0,-7 0 0,-1 0 0</inkml:trace>
  <inkml:trace contextRef="#ctx0" brushRef="#br0" timeOffset="181.9646">26045 13262 7654,'-17'26'86,"6"-8"0,2-7 518,2 2 0,1 2-534,6 1 1,8-5 0,3-1 0,5-3-218,6-3 0,-2 3 0,8-1 0,0-3-507,-3-1 0,7-2 654,-5 0 0,4 0 0,2 0 0</inkml:trace>
  <inkml:trace contextRef="#ctx0" brushRef="#br0" timeOffset="182.9646">26954 13146 7660,'0'10'167,"0"-3"1,0-5 0,0 3-1,0 6-230,0 4 1,6 2 0,-1-1 0,-1 1 76,-2-1 0,-2 1 1,0-1-1,2 1 9,3-1 0,-1 1 0,5-1 1,0-1-6,1-4 1,-5 2 0,6-6 0,2 1-64,2-1 0,3-1 1,2-6-1,2 0-39,-2 0 0,4 0 1,-2 0-1,-1-2 59,-3-4 1,2 3 0,0-7 0,-3 1 15,-2 0 0,3-2 0,-7-4 0,2 2 10,-2 2 0,2 0 0,-6-3 0,1 1-42,-1 2 0,-2 5 0,-3-3 8,4 2 106,-4 1 45,5 6 0,-7 2-145,0 4 0,0 3 0,0 7-59,0 1 0,7-1 1,2 1 5,1-1 1,4-5 72,-3 1 0,4-9 1,2 3 102,-1-4 0,1-2 1,-1 0-1,1 0-5,-1 0 1,6-2-1,0-2 1,-1-3-73,-3-3 1,-2 1-1,1-4 1,0 2 8,-1-1 1,-5-3-1,-2-2 1,1 1-4,-1-1 1,-6 1 0,3-1-26,-4 1 0,-2-1 0,-2 1 0,-4 1-70,-5 4 1,-3-2 0,-3 6-122,1-3 0,-1 7 0,0-3-60,1 4 1,-1 2 0,1 2-290,-1 4 540,1 3 0,-1 7 0,1 1 0</inkml:trace>
  <inkml:trace contextRef="#ctx0" brushRef="#br0" timeOffset="183.9646">27897 13361 6686,'17'10'117,"-1"-5"1,1-3 0,-1-2 70,1 0 0,-1-6 1,-1-1-631,-4-2 687,-4 5 1,-9-3-78,-3 7 1,1 0-1,-7 0-143,-2 0 0,4 2 0,-2 3 0,0 6-3,2 4 0,-6 0 0,6-2 0,0-2-72,3 1 0,-1 3 1,2 2-80,1-1 1,2 1-1,4-1 96,3 1 1,-1-8 0,7-2 0,2-1 25,2-1 1,1 1 0,1-4-1,1 1-7,4 3 1,-2-1 0,6-5 0,0 0 3,-1 0 0,-2-5 0,2-2 0,-1-1 29,-4 1 0,-1-4 0,-3 3 0,1-1 123,-1-4 0,-6-1 0,-5-3-47,-3 1 1,-2-6 0,-2 0-93,-3 1 0,-5 3 0,-6 3 1,-3 2-115,-3 2 0,2 8 0,-6-3 0,3 4-205,2 2 0,-3 0 1,2 0 315,2 0 0,2 0 0,1 0 0</inkml:trace>
  <inkml:trace contextRef="#ctx0" brushRef="#br0" timeOffset="184.9646">28740 13213 7188,'-7'9'128,"5"-2"1,-3-7 0,10 0 0,6 0-151,4 0 1,1 0 0,1 0-1,1 0-46,4 0 0,-3 6 1,5-1-1,-2-1 114,0-2 0,5-2 1,-3 2-1,0 1-62,0 3 1,4-1 0,-6-5-1,-2 0-336,-2 0 0,-1 0 352,-1 0 0,1-7 0,-1-2 0</inkml:trace>
  <inkml:trace contextRef="#ctx0" brushRef="#br0" timeOffset="185.9646">28955 13080 7667,'-9'11'676,"4"0"0,8 0 0,5 6-811,1-1 1,0 7 0,4-1 0,-4-2 28,-2-2 0,-1 1 0,-6 1 0,2 2 62,3-2 0,-3-2 1,4-1-1,-5-1-258,-1 1 0,0 0 0,0-1-302,0 1 1,2-3 603,4-3 0,-4 4 0,5-6 0</inkml:trace>
  <inkml:trace contextRef="#ctx0" brushRef="#br0" timeOffset="186.9646">29666 13064 8374,'0'-8'-29,"0"8"0,0 8 0,0 8-32,0 1 0,0 5 0,0 0 0,0-2 23,0-1 0,6 3 1,-1 0-1,-1-2 17,-2-2 1,0-1 0,1-1 0,5-1-2,1-4 0,-3 4 0,5-6-47,1 0 1,3 4-1,2-8 1,-1-1 24,1-2 1,-1-2-1,1 0 1,-1 0 66,1 0 1,-1 0-1,1-2 1,-1-3 36,1-6 0,0 1 0,-3-1 1,-1 0-44,-2 2 1,-2-6-1,4 6 23,-2 0-9,-7-6-102,3 6 51,-7 0 1,0 9 0,0 11-53,0 4 1,0-4 0,2 0-33,4 2 1,-5-4-1,7 0 1,-1-2-3,4-3 0,4-2 0,1-2 0,1 0 90,-1 0 0,1 0 0,-1 0 0,3 0 63,3 0 1,-4-2 0,6-2 0,-2-3 71,0-2 0,0 3 0,-5-5 276,-1-2 0,-1-1 0,-2-3-226,-2 1 0,-7-1 1,1 1-1,-3-1-91,-2 1 0,0 5 1,-2 0-206,-3-2 0,1 3 1,-7 1-44,-2 2 0,-2 1 1,-1 6-252,-1 0 1,1 2-1,-1 2 421,1 1 0,-1 8 0,1-4 0</inkml:trace>
  <inkml:trace contextRef="#ctx0" brushRef="#br0" timeOffset="187.9646">30543 13229 7639,'7'9'-106,"4"-3"194,-3 3 1,-1 0-1,-7 8-4,0-1 1,0 1 0,0 1 0,0 2-64,0 2 0,-2 2 0,-2-3 0,-1 1-84,1-2 0,2 4 0,2-2 0,0-2-278,0-2 0,0-1 0,0-1-450,0 1 791,0 0 0,8-8 0,1-2 0</inkml:trace>
  <inkml:trace contextRef="#ctx0" brushRef="#br0" timeOffset="188.9646">30824 13080 7970,'7'-9'-553,"4"4"442,4 3 1,2 2 0,-1 0 123,1 0 0,-1 0 0,1 0 1,-1 0 64,1 0 1,-1 2 0,1 1 0,-1 5-48,1 1 0,-1-4 1,1 5-1,0-1 7,-1 0 0,1 2 1,-3 5-300,-3 1 0,2-6 0,-7 0 156,-3 2 1,-1 2-1,-2 1 1,-2-1 60,-3-4 0,-4 2 0,-8-6 0,1 0 89,-1 1 1,-5-3 0,0-5 0,2 0-5,1 0 0,3 0 316,-1 0-178,1 0 1,7-7-1,5-2-121,8 0 0,-1-1 1,8 5-1,2-4-32,2 0 0,1-4 0,1 5 0,-1 1-16,1 0 1,0-6 0,-1 4 0,1-2-8,-1 0 0,1 1 0,-1-3 0,1 2-32,-1-1 1,-5-1-1,0 0 1,0 2-74,-1-2 0,2 4 0,-6-2 96,-2-2 1,3 4 0,-2-2 185,-1-2 109,-2 5-35,-2 1-293,0 7 1,0 2-1,0 3 80,0 6 1,0 4-1,0 2 1,0-1 50,0 1 0,0-1 0,0 1 0,0 1-11,0 4 0,0-3 0,0 3 0,0-4 92,0-1 1,7-1 0,3 1-119,-1-1 1,5-5 0,-3 0-214,4 2 1,2-6 0,-1-1 0,1-4 7,-1-2 0,1 0 0,-1 0 0,1 0-383,-1 0 1,1 0 532,-1 0 0,8-15 0,2-3 0</inkml:trace>
  <inkml:trace contextRef="#ctx0" brushRef="#br0" timeOffset="189.9646">10980 9922 6094,'11'0'127,"0"0"0,-5-2 0,5-2-119,2-1 1,-4-2-56,2 1 106,-7 4 297,3-5 53,-7 7 148,0 0-525,0 7 0,0-3 0,0 7-15,0 2 1,0 1 0,0 3 0,0 1 2,0 4 0,5-3 0,1 5 0,-2-2-7,-3 0 1,-1 5 0,0-3 0,0 0-10,0 0 0,0 4 0,0-5 0,2 1-16,4 0 0,-4 6 0,3-5 0,-1 3-29,1-1 0,-3-5 0,5 4 0,-1-2 25,0-4 0,-1 4 0,-5-2 0,0-2 15,0-1 0,2-3 0,2 1 0,1-1 122,-1 1 1,-2-1-55,-2 1 1,0 0-90,0-1 1,0-5-105,0 0-547,0-7-594,0 3 1267,0-7 0,-8 0 0,-1 0 0</inkml:trace>
  <inkml:trace contextRef="#ctx0" brushRef="#br0" timeOffset="190.9646">10914 10600 7679,'-7'9'-488,"-2"-2"271,-1-7 1,5 0 408,10 0-111,-3 0 0,11 2 8,-7 4 1,1-4-1,-2 3-16,6-3 0,-3 0 1,-1 1-1,0 3 79,5-2 1,2-3 0,3 1-57,-1 4 0,1-4 1,-1 3-1,1-1-29,-1 1 1,1-3 0,-1 6 0,1-3-89,0 1 1,-1 5 0,1-4-113,-1 2 1,1 2 0,-1 4 0,1-2-360,-1-2 1,1-6-1,-1 6 492,1 2 0,-1-6 0,1 1 0</inkml:trace>
  <inkml:trace contextRef="#ctx0" brushRef="#br0" timeOffset="191.9646">11526 10517 7369,'-2'9'-328,"-3"-3"1,1-4 342,-7-2 1,2 7 0,-4 4-1,2 4 51,-2 1 1,-2 1 0,-1 1 0,-1 2-83,1 3 1,5 4-1,0-3 1,-2 0 60,-2 0-45,-2 5 0,1-3 0,-1 7 0</inkml:trace>
  <inkml:trace contextRef="#ctx0" brushRef="#br0" timeOffset="192.9646">9293 11261 7397,'-16'0'-624,"7"-2"1,1-3 1011,1-6 0,5-4-99,-3-1 1,5-1-306,5 1 1,-3 5 0,5 1 92,1 3 1,-5-4 0,8 6-35,2 1 0,-3 2 0,-1 0-27,-2-3 1,6 3-1,-2-4-23,4 4 0,-4 2 0,0 2-30,2 4 0,-1-2 1,1 5-1,-2 0 25,2 0 1,-4 2 0,2 4 0,0-2 3,-1-2 0,2 0 1,-4 5-1,-1 1 53,0-1 1,-1 1-1,-4-1 51,3 1 0,-3-1 1,6 1-99,-1 0 0,-5-6 1,5-2-1,-1 0 8,-1 0 0,8-5 0,-2 1-33,4-3 0,1-2 0,1 0 9,-1 0 0,1 0 1,-1 0-1,1 0 49,-1 0 1,1-5-1,0-3 1,-1 1 25,1 0 0,-3-6 1,-1 4-1,-4-2-42,-1-1 1,3 1 0,-4-5-5,2-1 1,-5 6 0,1 0-117,-3-2 0,4-1 0,-1-3 125,-1 1 1,-2 5 90,-2 0 0,0 5-33,0-5-168,0 7 0,0-1-17,0 10 0,0 5 0,0 8 0,0 2 85,0 2 1,0 8 0,0-5 0,0 3 17,0 0 0,-2 5 0,-2 5 0,-1-1-17,1-2 0,0-8 0,1 1 1,-3 1 36,3 3 0,-1-5 0,0-1 0,-1-2-79,1-4 1,-3-2 0,1-1-102,2-1 271,-5 1 1,6-2-1,-8-4 62,-2-6 1,-2-3 0,-1-2-96,-1 0 0,-5 0 1,-2-2-1,0-1-99,0-3 0,-3 0 1,3 6-1,0 0-11,0 0 1,-4 0 0,6-1 0,2-3-1,2-2 1,3-1 0,2 3-396,2-1-165,0-8 596,2 4 0,2-15 0,7-2 0</inkml:trace>
  <inkml:trace contextRef="#ctx0" brushRef="#br0" timeOffset="193.9646">10484 11427 7865,'17'0'92,"-1"0"1,1 0 0,-1 0-1,1 0-36,-1 0 0,1 0 0,-1 0 0,3 0-219,3 0 1,-4 0 0,4 0 0,-3 0-34,-3 0 0,6 0 0,0 0 0,-2 0-587,-1 0 783,-3 0 0,1 7 0,-1 2 0</inkml:trace>
  <inkml:trace contextRef="#ctx0" brushRef="#br0" timeOffset="194.9646">10600 11642 7272,'0'11'268,"0"0"1,2-8-284,3 3 0,4-4 0,8-2 1,-1 0 16,1 0 0,0 0 0,-1 0 1,1 0-35,-1 0 0,1 0 0,1 0 0,2 2-153,2 3 1,6-3 0,-4 3 0,2-3-530,3-2 714,2 0 0,2 0 0,0 0 0</inkml:trace>
  <inkml:trace contextRef="#ctx0" brushRef="#br0" timeOffset="195.9646">11873 11410 7605,'-11'8'24,"0"3"1,7 3-1,-1 3 1,1-1 47,-1 1 0,3-1 0,-4 1 1,5-1-58,1 1 0,1 5 0,3 0 0,3-2-20,3-1 0,-5-5 1,6-1-1,0-2 37,-2 2 0,6-4 0,-4 0 0,4-1-40,1-4 1,1 3-1,-1-2 1,1-1 32,-1-2 1,3-2 0,1-2-1,2-2-40,-2-1 1,4-8 0,-2 4 0,0-2-62,2 0 0,-5 0 1,1-6-1,-6 1 58,-3-1 1,-5 1 0,3-1 0,-1 1 51,-5-1 0,-1 0 0,-2 1 1,0-1 6,0 1 0,-2-6 0,-1 0 0,-3 0-64,2-2 1,-3 5 0,0-4 0,-3 0 26,-2 1 1,-1 0 0,0 6 0,2-1-140,-2 1 0,-2 5 0,-1 2 0,-1 1 116,1 5 0,-1 1 1,1 2-1,-1 0 144,1 0 0,-1 0 0,0 2-73,1 3 1,5-1-1,0 7 9,-2 2 1,6 1-1,1 3 77,4-1 0,2 1 0,0-1-35,0 1 0,2-2 0,2-2 0,3-4 121,2-2 1,2 4-1,6-5-76,-1-3 1,1 5-1,0-3-378,-1-1 0,1-2 0,-1-2-195,1 0 0,-6 0-47,0 0 0,0 0-657,5 0 1129,-7 0 0,6 0 0,-6 0 0</inkml:trace>
  <inkml:trace contextRef="#ctx0" brushRef="#br0" timeOffset="196.9646">12634 11559 7737,'-9'0'-237,"-6"0"0,8 7 0,-4 4 0,3 6 293,1 5 0,5-4 1,-5 4-1,1-3-7,1-3 0,-1 6 1,6 0-1,0-1 27,0-3 0,0-2 1,0 1-24,0 0 0,6-6 0,1-2 1,2 0-48,4 0 1,2-5 0,1 1-1,1-3-31,-1-2 1,6 0 0,2 0 0,2-2 28,3-3 1,-5 1 0,0-5 0,-2 0-48,0 0 1,0-2-1,-5-6 107,-1 0 1,-5 1 0,-1-1 0,-3 1 69,-3-1 1,-2 1-1,-2-1-74,0 1 0,-2 1 0,-4 2 0,-5 4-149,-4 2 0,-3-4 0,-4 5 0,-4 2-130,1 3 1,-7 2 0,5 3 0,-3 3 61,3 3 0,-3-1 1,8 4-1,2-4-381,2-2 538,1 6 0,1-11 0,-1 5 0</inkml:trace>
  <inkml:trace contextRef="#ctx0" brushRef="#br0" timeOffset="197.9646">13345 11509 6753,'11'-9'104,"0"2"-55,2-1 1,2 7 101,1-5 1,1 4 0,-1 2-65,1 0 0,5 0 1,0 0-1,-2 0-6,-2 0 0,4 0 0,0 0 0,1 0-73,0 0 0,-2 0 0,4 0 0,-1 0-27,-4 0 0,4 0 1,-2 0-1,-1 0-49,-3 0 1,-2 0 0,1 0 0,0 0-267,-1 0 0,1-7 334,-1-4 0,-7-4 0,-1-1 0</inkml:trace>
  <inkml:trace contextRef="#ctx0" brushRef="#br0" timeOffset="198.9646">13676 11294 6632,'7'-9'444,"-5"2"1,5 9-392,-7 3 1,0 4-1,0 8 1,0 1 89,0 4 1,0-3 0,0 5 0,0-2-219,0 0 1,0 0-1,0-4 1,2 2-114,4 2 1,-5 0 0,7-5 0,-3 0-86,1-1 1,1 1 0,-3-1 272,1 1 0,8-8 0,-4-2 0</inkml:trace>
  <inkml:trace contextRef="#ctx0" brushRef="#br0" timeOffset="199.9646">14618 11311 7750,'-16'0'-163,"5"2"0,0 1 0,0 5 201,1 1 0,1-4 1,6 7-1,-3 0-25,2 3 1,-3 2 0,2-1-1,1 1-40,2-1 0,2 3 0,0 1 70,0 2 0,2 0 0,2-6 0,3 1-17,2 0 1,2-6-1,6 0 1,-1 0-26,1-2 1,-1-2 0,1-5 0,-1 2 3,1 1 1,5 1 0,2-6 0,1 0-21,5 0 0,-6-6 0,0-1 0,-2-1 22,0 1 0,2-4 0,-6 4 0,0-2 105,-3-4 0,-4-2 0,2 0 1,-4 2-42,-1 2 1,-3 0-1,-5-5 1,0-1-8,0 1 1,0-1 0,0 1 0,-2-1-115,-3 1 0,1-1 1,-7 1-1,-2-1-46,-2 0 1,1 1 0,1 1-1,2 2 83,-2 2 1,-2 2 0,-1-4 0,1 2 43,4-2 1,-4 4-1,4 0 1,-3 0 22,-3 0 0,6 3 1,0-3-37,-2 2 0,-2 1 0,-1 6-35,-1 0 0,1 0 0,-1 2 7,1 3 1,5 3-1,2 5 1,1-2 8,5 2 0,-5 1 0,3 3 0,1-1 37,2 1 0,2-6 1,0 0 47,0 2 1,2 0 0,4-1 1,5 0 0,-2-9 1,2 5-1,2-3-69,1 1 0,3-1 0,1-5 0,2 0 15,2 0 1,1 0 0,-5 0 0,2-2-244,2-3 1,0 3-1,-5-5 1,-1 1-126,1 1 1,-1-1 0,-1 4 0,-2-2-280,-2-1 615,-7-1 0,10-1 0,-5-2 0</inkml:trace>
  <inkml:trace contextRef="#ctx0" brushRef="#br0" timeOffset="200.9646">15164 11493 7494,'0'11'359,"0"0"-289,0 2 0,0 1 0,0 3-56,0 0 0,2-1 1,1 1-1,3-1-6,-2 1 0,-3 5 0,-1 0 0,0 0-105,0 2 1,2-6 0,2 4 0,1-4-132,-1-1 0,-2 0 1,0-1-1,2 1 228,1-1 0,8-7 0,-4-1 0</inkml:trace>
  <inkml:trace contextRef="#ctx0" brushRef="#br0" timeOffset="201.9646">15627 11311 7420,'0'-17'267,"7"8"0,2 2-111,1 0 0,4 5 0,-3-4-46,4 4 1,2 2 0,-1 0-1,1 0-66,-1 0 0,1 2 0,-1 2 0,1 3-80,-1 2 0,1-3 0,-1 5 0,1 0-90,0-2 0,-3 6 0,-1-4 0,-2 2 54,2-2 0,-4 3 0,0-3 0,-1 4-92,-5 2 1,-1-1-1,-2 1 1,0-1 33,0 1 0,0-6 0,0 0 0,-2 2 69,-3 1 1,-4-3 0,-8-1 0,1-1 12,-1 0 1,1-5-1,-3 1 1,-1-3-31,-2-2 1,-6 0 0,4 0-87,-1 0 0,5-2 164,-3-3 0,5-4 0,2-8 0</inkml:trace>
  <inkml:trace contextRef="#ctx0" brushRef="#br0" timeOffset="202.9646">16404 11129 7459,'-16'0'-338,"-1"0"1,1 0 312,-1 0 0,0 0 1,1 0 7,-1 0 0,6 0 0,2 2 298,2 3 0,-6-3-140,2 4 1,2-3 52,-2 3 1,0 3 0,-6 6-147,1-4 1,5 4-1,0-4 1,-2 1-52,-2-1 0,4 4 1,0-6-1,0 2 9,2 0 1,0-1 0,5 2 0,-3-2 14,-3-3 0,7 6-12,-3-2 0,4 4-17,2 1 0,2-7 0,4-1-68,5-1 1,3-3 0,3 5 65,0-2 0,-1 4 0,1-3 80,-1 1 0,1-4 0,-1 4 83,1-1 1,-6-1-1,0-3-99,2 1 1,-6 3 0,0-5 2,1 3 1,-1 1 0,6-3-129,-2 1 0,-6 1-833,6-6 904,-7 0 0,11 0 0,-6 0 0</inkml:trace>
  <inkml:trace contextRef="#ctx0" brushRef="#br0" timeOffset="203.9646">5077 12402 6130,'7'10'273,"-5"-3"-44,5-7 1,-7 2-154,0 3 1,0-1-1,-2 7-82,-3 2 0,3 1 0,-3 3 1,3 1 14,2 4 1,0-3-1,0 5 1,0-2 11,0 0 1,0 2 0,0-2 0,0 3-14,0 1 0,0 5 0,0-3 0,0 3-6,0 2 1,0 6-1,0-1 1,0-1-49,0-2 0,0 4 1,0 1-1,0 2-8,0 4 1,0-3 0,0 3 0,-2 1 22,-4 1 1,5 5 0,-7-7 0,3 4 18,-1-1 0,1 5 0,3-10 0,-2 2 16,-1-2 0,-1 2 0,6-6 1,0 1-11,0-1 0,0 4 1,0-5-1,0-2 10,0-3 0,0 5 0,0 0 0,0-1-5,0 3 0,0-6 1,0 5-1,0-1 0,0-1 0,-2 3 0,-1-5 0,-3 3-37,2-2 1,3 3 0,1 0 0,-2 1-14,-4-1 1,4 4-1,-3-5 1,3 0 23,2 1 1,0-5-1,0 4 1,0-5 10,0-1 1,0 1-1,0-1 1,0 0 55,0 0 1,0 0 0,0 0-1,2 0 23,3 0 1,-3 0 0,4 0 0,-4-2-16,-2-3 0,5 3 0,1-3 0,-3 1-14,-1-1 0,4 1 0,-1-5 0,-1 0-15,-2 0 0,3 3 0,1-3 0,-1 0-29,3 0 0,-7 4 0,7-5 0,-3 1 7,1 0 0,1 6 0,-3-3 1,1 3-2,-1-3 1,-2 4 0,-2-3-1,0 3-2,0 2 0,0 0 0,-2-1 0,-2-3 5,-1-1 0,-1-6 1,6 3-1,0 1 8,0 0 0,0-6 0,0 4 0,0-2 37,0 0 1,0 6 0,0-5 0,0 1 56,0 0 0,0 6 1,0-3-1,0 4-49,0 2 1,0 1 0,0-1 0,0 0-52,0 0 1,0 0 0,0-2 0,0-2-13,0-1 1,0 0 0,0 5 0,0-2 40,0-4 1,0 3 0,0-8 0,0-2-37,0-2 0,-5-1 0,-1 0 0,3-1-386,1 1 0,-4-6 392,1 0 0,-8-8 0,4 5 0</inkml:trace>
  <inkml:trace contextRef="#ctx0" brushRef="#br0" timeOffset="204.9646">4018 16553 6565,'11'0'-287,"0"0"0,-5 0 397,5 0 1,0 0-40,6 0 1,-1-2 0,1-2 24,-1-1 1,1-1 0,-1 6 0,1-1-24,-1-5 0,6 4 1,0-3-1,-1 3-27,-3 2 1,4-6-1,2 1 1,0 1-20,0 2 1,3 2 0,-3 0 0,0 0 0,0 0 1,5 0 0,-3 0 0,2 0 4,-1 0 0,6-1 1,6-3-1,-2-2-4,-3 3 1,7 1-1,1 2 1,0-2-21,-3-4 1,-4 5 0,0-5-1,2 4-11,1 2 0,1 0 0,-6 0 0,0-2 12,0-3 1,5 3-1,1-3 1,0 3-6,1 2 1,2-2 0,6-2 0,0-1-3,2 1 1,-8 2 0,11 0-1,0-1 3,-1-3 0,-1 1 0,-1 3 0,1-2-4,4-1 0,-3-1 1,3 6-1,-2 0-56,2 0 0,-5-5 0,3-1 1,-5 2 48,-2 3 0,4 1 0,-10-2 0,2-2 62,4-1 1,0-1 0,0 6 0,-2 0-19,2 0 0,-4 0 0,4 0 0,2-2-26,0-3 1,11 3 0,-10-4 0,3 5-59,-1 1 1,-1 0 0,-1 0 0,1 0-3,0 0 1,-1 1 0,1 3 0,-1 2 20,1-3 0,0-1 0,-1-2 0,1 0 5,-1 0 0,7 0 0,-1 0 1,0 0-1,2 0 1,-4 0-1,6 0 1,0 0-64,-1 0 1,-4 2-1,3 2 1,-2 1 20,0-1 1,0 3-1,-5-1 1,-1-1 20,1 3 1,-1-5 0,1 6 0,0 1 69,-1-1 0,6-6 0,1 5 0,-3-3 14,-2 1 0,4-1 0,2-3 0,0 2 35,0 1 0,0 1 1,-3-6-1,2 0-45,3 0 1,0 5 0,4 1 0,-5-2-44,-1-3 1,4 1 0,-6 2 0,-2 1-42,-1-1 1,-4 3-1,-2 1 1,-4-1 77,-2 0 0,-7 1 0,-5-4 0,-1 3 118,-1 2 0,5-5 1,-5 3-1,2-1 17,-1-1 1,1 2 0,3-3 0,-2 2-90,-1-3 1,-2-1 0,3-2 0,-3 0-137,-2 0 1,3 6 0,-5-1 0,-2-1-277,-1-2 1,-3-2 339,1 0 0,-1 0 0,1 0 0</inkml:trace>
  <inkml:trace contextRef="#ctx0" brushRef="#br0" timeOffset="205.9646">6548 13924 7765,'10'0'-199,"-3"0"681,-7-8-219,0 7-340,0-14-932,0 13 483,0-5 0,2 7 526,3 0 0,-3 7 0,6 2 0</inkml:trace>
  <inkml:trace contextRef="#ctx0" brushRef="#br0" timeOffset="206.9646">7326 13626 7937,'0'-11'638,"0"0"-1149,0 7-442,0-3 584,0 7 0,1 0 369,5 0 0,3 7 0,8 3 0</inkml:trace>
  <inkml:trace contextRef="#ctx0" brushRef="#br0" timeOffset="207.9646">6251 14817 6376,'0'16'-169,"0"-5"0,0 0 1,0 2 274,0 2 0,0-4-4,0 0 1,2-7 328,3 1-341,4-3 0,6-4 0,-2-2-21,-2-1 1,-7-8 0,1 2-41,-3-4 1,0 1 0,1 1-44,3 2 26,-1 0 1,-6 1-45,-5 5 1,2 5-3,-7 5 1,8 5-1,-5 6-17,1 1 0,5-6 0,-3 0-94,3 2 0,2-4-53,0 2 1,7-7 0,4 1 197,4-3 0,1-17 0,1-3 0</inkml:trace>
  <inkml:trace contextRef="#ctx0" brushRef="#br0" timeOffset="208.9646">7028 14271 6589,'-9'11'-275,"3"0"495,4 2 1,2 2-126,0 1 1,0 1-42,0-1-75,0-7 0,2-1 18,4-8 1,-3 0 0,7-2-46,-3-4 1,4-3 0,-5-7 37,-3-1 1,1 1 0,0-1 70,1 0 0,1 1-23,-6-1 14,0 8 1,-2 2-164,-4 7 1,4 7-1,-5 4 115,0 4 1,5-4 82,-4 0-173,5 0-85,1-2 1,7-1 170,4-8 0,4-8 0,1-1 0</inkml:trace>
  <inkml:trace contextRef="#ctx0" brushRef="#br0" timeOffset="209.9646">8152 13428 7139,'-16'0'111,"7"0"0,1 1-243,8 5 1,0-2 0,0 7 113,0 2 1,0-4-1,0 2 150,0 2 0,2-6-14,4-2 1,-3-3-45,8-2 0,-5 0 1,3-2-90,-2-3 1,1-2-1,-4-6 1,3 2-68,2-2 1,-5-2 0,1-1 28,-3-1 1,4 1 140,-1-1 0,1 6-113,-6 0-236,0 7 0,-6-1-518,1 10 779,-1 4 0,13 8 0,3 0 0</inkml:trace>
  <inkml:trace contextRef="#ctx0" brushRef="#br0" timeOffset="210.9646">8830 13047 7702,'-9'0'-253,"0"0"724,4 0-175,3-7 0,-11 3-146,7-7 1,1 6 0,5-6-26,0-2 1,0 4-372,0-2 1,0 5-592,0-5 837,0 7 0,0-3 0,0 7 0</inkml:trace>
  <inkml:trace contextRef="#ctx0" brushRef="#br0" timeOffset="211.9646">7706 14767 7212,'0'17'235,"2"-8"87,3-4 408,-3-3-247,6-2-272,-8 0 0,0-2-421,0-3 1,0 1-287,0-7 0,1 7 0,3-3 496,2 0 0,-1-10 0,-5-9 0</inkml:trace>
  <inkml:trace contextRef="#ctx0" brushRef="#br0" timeOffset="212.9646">4812 15908 7562,'17'0'-1447,"-1"0"1447,-7 0 0,6-7 0,-6-2 0,8-8 0</inkml:trace>
  <inkml:trace contextRef="#ctx0" brushRef="#br0" timeOffset="213.9646">4829 15925 6176,'-10'0'-13,"3"0"0,0-8 0,-2-1 0</inkml:trace>
  <inkml:trace contextRef="#ctx0" brushRef="#br0" timeOffset="214.9646">12055 12204 6854,'0'-9'384,"0"1"-296,0 8 0,0-1 51,0-5-199,0 4-28,0-5 1,2 7 0,3 0 31,6 0 1,4 0-1,2 0 74,-1 0 1,1 0 0,-1 0 0,3-2 74,3-4 0,-4 5 1,6-7-1,-2 3-53,0-1 1,7-1 0,-1 3-1,1-1-48,-1 1 1,1 0 0,-5 1-1,0-3 21,0 3 0,-2 1 0,-5 2 1,-1 0-262,1 0 0,-6 0 82,0 0-158,-8 0-98,5 0 422,-16 0 0,-1 7 0,-7 2 0</inkml:trace>
  <inkml:trace contextRef="#ctx0" brushRef="#br0" timeOffset="215.9646">12121 12287 7444,'17'0'-50,"-1"0"1,1 0-1,-1 0 12,1 0 1,7 0 0,3 0 0,5 0-1,1 0 0,0-6 0,0 1 0,2 1-42,3 2 1,3-3-1,5-1 1,-4 2 49,-2 3 30,6-7 0,4-1 0,9-8 0</inkml:trace>
  <inkml:trace contextRef="#ctx0" brushRef="#br0" timeOffset="216.9646">14486 11989 6262,'-7'0'11,"7"0"319,7 0-134,2 0 1,6-2-147,-4-3 1,-2 3-1,2-4-56,2 4 1,2 2-1,1 0 1,1 0-21,-1 0 0,6-1 0,0-3 0,-1-2-10,-3 3 0,4 1 1,0 2-1,-2 0 25,-1 0 1,-3 0 0,1 0 0,-1 0-2,1 0 1,-6 0-1,0 0-97,2 0 1,-4 0-325,2 0 433,-7 0 0,3 0 0,-7 0 0</inkml:trace>
  <inkml:trace contextRef="#ctx0" brushRef="#br0" timeOffset="217.9646">14552 12055 6807,'-16'9'185,"6"-1"-220,3-8 1,14 0-1,4 0 78,4 0 0,2 0 0,-1 0 0,3 0-50,3 0 1,-4 0 0,6 0 0,-2 0-65,0 0 1,0 0 0,-4 0 0,3 0-45,1 0 1,0 0 114,-6 0 0,1 0 0,-1 0 0</inkml:trace>
  <inkml:trace contextRef="#ctx0" brushRef="#br0" timeOffset="218.9646">4548 16007 6677,'0'-9'2,"5"0"1,2 5-24,3-1 1,1-6 0,3 3 69,-3-1 1,4 5 2,-4-1 0,2 1 0,0 1-14,-2-3 0,0 1 0,4 3 5,-4-4 1,3 4-1,-5-5 1,2 2 18,0-1 1,0-5-1,6 4 1,0-1-42,-1 1 0,6-4 1,0 4-1,-2-1 8,-1 1 0,-3-4 0,3 4 0,1-1-38,2 1 1,0-1 0,-5 5 0,-1-5-8,1-1 1,1 6 0,2-5 0,2 3-37,-2-1 0,4-5 0,0 4 0,0-1 36,0 1 0,5-4 0,-3 4 1,2-1 14,-1 1 1,1-6-1,3 4 1,-2-2-3,-1 0 0,-6 5 0,4-3 0,0 0 86,-1 0 0,1 3 1,3-3-1,-3 0-75,-2 0 1,5 0 0,-3-4 0,2 2-9,-1-2 1,1 4 0,5-2 0,0-2-2,0-2 1,2 0 0,2 3 0,1 1 7,-1-2 1,0-2 0,-1-2 0,3 3-5,-2 3 0,5-4 1,2 4-1,2-2-63,-2 2 1,2-4 0,-5 6 0,1-2 44,4 0 0,-2 0 0,2-5 0,2 1 7,-3 4 0,1-4 0,4 4 0,-2-4 54,-4-1 1,4-1 0,-6 1 0,2-1-10,0 1 0,0-1 1,6-1-1,-1-2-21,1-2 1,0 0 0,-1 5 0,1 0-54,-1 1 1,1-1 0,0 1 0,-1-1 4,1 1 0,0-1 0,-1 1 0,1-1 17,-1 1 1,3-1 0,1 1 0,2-1 12,-2 1 0,4 3 0,-1-2 0,-3-2 6,-2 5 0,4-10 1,1 5-1,-3-1 4,-2-1 1,4 3-1,-1-1 1,-5 1 6,-3-1 1,-4 2 0,3 3 0,-7 0 20,-3 0 0,4-3 1,-1-2-1,-1 3 72,-2 3 1,-2-4-1,0 4 1,-2-4-67,-3-1 0,3 1 1,-3 2-1,1 4-76,-1 2 1,1-6-1,-5 4 1,0-1-53,0 5 0,0-2 1,-4 1-1,2 2-322,-2 2 1,-2 2-407,-1 0 814,-1 0 0,-6 0 0,-3 0 0</inkml:trace>
  <inkml:trace contextRef="#ctx0" brushRef="#br0" timeOffset="219.9646">4762 16156 6996,'0'-11'-72,"2"2"31,4 2 0,-2-1 28,7 3 1,-6 3 0,4-5 48,-1-1 0,3 4 0,-4-5 0,2 2-18,4 3 1,-4-5 0,2 0 0,0-2 10,-2 0 1,6 2 0,-2-4-1,5 2-56,4-2 0,0-2 0,-3 1 0,1-1 4,2-2 0,6 4 0,-4-9 0,-1 4 19,1 1 0,4 1 0,-4-1 0,0 1 99,0-1 0,3 1 0,-3-1 1,0-1-70,0-4 0,5 3 1,-1-3-1,3 2-34,2-2 0,2 4 0,2-6 1,1 0-85,-1-4 0,3 5 0,1-1 0,1 2 45,4 0 0,-6-6 0,-1 6 0,-4 2 24,-2 1 0,-2-3 0,-1 0 0,-3 2 53,3 2 0,1 1 1,0 1-1,-1-1-12,-3 1 0,1-3 1,5-1-1,0-2-26,0 2 1,5 1 0,1 1-1,-2-2-17,-2-2 1,3-6 0,1 6 0,-2 2 45,-2 1 0,-2-3 0,1 0 0,3 2 67,2 2 0,-1-4 0,-5 0 0,1 2-38,-1 1 1,0-3 0,0 0-1,0 2-42,0 1 1,6-3 0,1-1-1,0-1-22,1 0 1,-1 0 0,-1 2-1,5-4 12,4 0 1,1-5-1,1 5 1,-1-1-11,1-1 1,0 6-1,-1-3 1,-1 1-6,-4 3 0,2 3 0,-7 2 0,-3-1 11,-1 0 0,-2 1 1,-1-1-1,-3 3 17,-1 3 0,-1-8 0,6 5 0,0-3 57,0-3 0,0 0 0,2 1 1,2-1-7,2-2 1,7-7 0,-2 3-1,4-2-51,1 1 1,1-1-1,1-5 1,1 2-87,-3 3 1,5-1 0,-12 7 0,0 2 17,-3 1 0,-4 3 0,-4 1 0,-4 2 35,-5 2 0,0 6 0,-3-5 0,-4 3-49,-1 3 1,1-3-32,1 2 1,-1-3 0,-2 5-588,-2-3 689,0 1 0,-2 12 0,-1 2 0</inkml:trace>
  <inkml:trace contextRef="#ctx0" brushRef="#br0" timeOffset="220.9646">4779 15577 7145,'-11'0'-827,"0"0"777,7 0 175,-3 0-37,7 0-318,0 0 204,7 0 1,-3 0 71,7 0 1,-5 0 0,5 0 32,1 0 0,3-1 0,2-3 0,-3-4-39,-3-1 1,4 4 0,-2-6 0,5-2-19,4-2 1,0 0-1,-3 3 1,1 1 3,2-2 1,2 4 0,-4-2 0,2 0-44,-2 1 1,4-4-1,-2 3 1,0-2 40,2 2 1,-5-4 0,5 6 0,-2-2-7,0 0 0,2 0 1,-2-6-1,3 1-13,1-1 0,5 1 1,-3-1-1,1 1-9,-1-1 1,9-5-1,-4 0 1,3 2-8,5 1 1,-6-3-1,5-2 1,-1 1-34,-1-1 0,6 0 0,-3 4 0,-1-3 17,1 3 0,-1 0 0,-3 0 0,1-2 17,-1 2 0,-2-1 0,0 1 0,2-2 73,1 2 1,3-6 0,-5-1 0,5-3-48,1 3 0,2-5 1,6 5-1,-1-4 1,1-2 1,5-1-1,0 1 1,-1 0-20,-3 0 0,-1 2 0,-1 2 1,1 3-11,-1 2 0,-1-5 0,-2 3 1,-4-2 35,-1 1 0,3 5 0,-4-4 0,1 0 28,-1 1 0,1 3 0,-3-6 0,4 0-35,1 3 1,10-7 0,-3 5 0,3-4 7,4-2 0,-4-1 1,8 1-1,-1 0-17,-1 0 0,6 0 0,-5 0 0,3 0-7,-3 0 0,-1 5 0,-6 1 0,2-1-10,-1 3 1,-8-5-1,-2 6 1,0 0 0,-2 1 0,4-1 1,-5 3-1,-1-1 17,0 2 0,4-4 0,-5 0 0,0 0 61,1 1 1,-5-1 0,5 4 0,-3-3-28,-4 3 0,4 2 0,-11 3 0,-1 2-105,-3 2 1,-3 8-1,-3-5-42,1 1 0,-6 5 1,-2-2-1,-2 8-892,-3 7 996,-2 4 0,-17 9 0,-3 1 0</inkml:trace>
  <inkml:trace contextRef="#ctx0" brushRef="#br0" timeOffset="221.9646">16338 12022 6874,'2'-9'351,"3"3"-349,-3 4 1,7 2-1,-5 2-5,2 4 1,-1-3 0,-3 9-17,3 0 0,-1-2 0,5 1 1,0 1-23,1 3 0,-5 0 0,4-2 67,-1-2 1,5-2 0,-2 4 0,3-2 39,3 2 1,5-4 0,0 0 0,0-2 23,2-3 1,2 3-1,5-1 1,-2-1-43,-1 3 0,-1-6 0,6 3 0,-1-3-18,-5-2 0,4 0 1,-3 0-1,3 0-41,2 0 1,-1 0 0,-3 0 0,-3 0-29,-2 0 0,5 0 0,-1 0 1,1 0-7,-2 0 0,3 0 0,-6 0 1,0 0-36,0 0 0,-1 0 0,-2 0 0,1 0-32,-2 0 0,4 0 0,-2 0 78,-2 0 0,-2 0 0,-1 0 69,-1 0 1,-4 0-144,-1 0-60,-8 0 0,5-2 168,-8-3 0,0 3 0,0-6 0</inkml:trace>
  <inkml:trace contextRef="#ctx0" brushRef="#br0" timeOffset="222.9646">17413 12105 6760,'16'0'-30,"-5"0"1,0 0 54,2 0 0,-3 0 0,1 0 0,0 2 86,-2 3 1,5 2-1,-3 6 1,2-2-95,-2 2 0,4 2 0,-6 1 0,2 1-109,0-1 0,-7-5 1,1 0-1,-1 2-142,2 2 1,-4 2 27,3-1 0,-5-1 206,-5-4 0,3-4 0,-6-7 0</inkml:trace>
  <inkml:trace contextRef="#ctx0" brushRef="#br0" timeOffset="223.9646">18372 11857 7758,'-2'9'-1012,"-3"-4"1053,3-3 0,-4 6 0,10 3 49,1 3 1,7 3 0,-5-1 0,2 1-34,4-1 1,-4 1 0,0 1 0,0 3 0,1 1 1,-1 0 0,2-6 0,-4 1-190,1-1 0,-5 1-618,8-1 60,-7 1 689,3-8 0,-14 6 0,-2-6 0</inkml:trace>
  <inkml:trace contextRef="#ctx0" brushRef="#br0" timeOffset="224.9646">18339 11956 7672,'0'-17'-196,"7"3"1,6 1-1,6 2 166,3-2 0,7 6 1,-1-1-1,1 3-20,-2-1 1,3 1 0,-6 5 0,0 0 39,0 0 1,-2 0 0,-6 0 0,1 0 16,-1 0 1,1 5 0,-1 1 0,-1-1 58,-4 3 0,2-5 0,-6 6 0,1 1-136,-1-1 0,-2-4 0,-5 6 34,0 2 1,-7 2-1,-4 0 1,-4-3 73,-1-1 0,-1-5 1,1 3-1,-1 0 14,1 1 1,-1-7-1,2 5 1,3-3 90,1 1 0,5-1 93,-5-5-320,7 0 1,-1 0 78,10 0 1,5 0 0,6 0-1,1 0 17,-1 0 0,6 0 1,2 0-1,0 0 44,0 0 0,3 6 0,-5-1 0,-1-1-13,-3-2 0,2-1 0,-1 3 0,-5 2-81,1-3 0,0 5 1,-1-1-108,-3 2 0,-3-3 0,-8 5 68,0 2 0,0-4 0,-2 0 47,-4-2 1,-3 4-1,-7-5 1,-1-1 65,1 3 0,-3-6 0,-3 3 0,-5-3 28,-5-2 0,-1 0 0,0 0 0,2 0-25,3 0 0,-3 0 0,6 0 0,-1 0-111,4 0 0,3 5 1,3 1-583,-1-2 654,1-3 0,7-8 0,1-2 0</inkml:trace>
  <inkml:trace contextRef="#ctx0" brushRef="#br0" timeOffset="225.9646">19067 11824 6687,'0'9'199,"5"0"0,2-4-224,3 6 0,-7 4 1,5 2-1,-3-1 23,1 1 0,1 1 0,-3 2 0,1 2 14,-1-1 1,0 3 0,-1-2-1,3-2 13,-3-2 0,5-1 0,-3-1 0,1-1 62,1-4 1,-5 4 0,5-6-18,1 0 1,-5 4 12,8-8 0,-5 1-17,5-6 1,-6 0 0,6 0 0,2 0 0,-4 0 0,2 0-25,2 0 0,-3 0 1,1 0-55,1 0 1,3 0-1,2 0-51,-1 0 0,1 0 1,-1 0-1,1 0-101,-1 0 1,1 0 0,-1 0-16,1 0 1,-1 0-1,1 0-382,0 0 101,-8 0 460,-2 0 0,-7-7 0,0-3 0</inkml:trace>
  <inkml:trace contextRef="#ctx0" brushRef="#br0" timeOffset="226.9646">19215 12022 6523,'11'-6'-22,"0"1"1,-5-1 167,5 6 1,0 0 0,6 0-53,-1 0 0,-5-1 0,0-3-86,2-2 0,2 1 1,1 5-1,1 0-109,-1 0 1,-1-2 0,-2-2-347,-2-1 1,-2-2 446,2 1 0,4-3 0,-6-8 0</inkml:trace>
  <inkml:trace contextRef="#ctx0" brushRef="#br0" timeOffset="227.9646">19298 11807 7758,'-7'9'-71,"5"-1"0,-4-8 0,14 0 0,6 0-208,7 0 0,6 0 0,-3 0 0,0 0 0,2 0 279,-1 0 0,3-8 0,5-1 0</inkml:trace>
  <inkml:trace contextRef="#ctx0" brushRef="#br0" timeOffset="228.9646">20125 11840 7758,'16'9'-491,"-6"-3"-31,-5-12 510,-3 4 0,-2-7-45,0 4 0,-7 3 70,-4-4 1,-4 5 0,-2 1-1,3 1-13,3 5 1,-4-2-1,4 5 14,-4-2 1,-1 4-1,-1-3-7,1 1 1,5-6 0,1 5 10,3-1 1,2-3 10,5 7 0,0 0 65,0 5 0,7-5 0,4-1-20,4-3 1,1 4-1,1-6 25,-1-1 1,1 3 0,-1-1 0,1-2-58,-1-3 1,1 5-1,-1-1-128,1-1 0,-1 4 0,-1-1-67,-4 2 1,4-3 43,-4 5 0,-4-6 75,-1 6 81,-4-7 0,-4 3 1,-4-7-22,-5 0 1,-9 2 0,-2 2 0,0 1-13,-2-1 1,0-2-1,-5-2 1,1 0 0,1 0 2,1 0 1,-5 0-1,5 0-44,0 0 1,-3 0 0,7 0 0,2 0-185,1 0 1,3 0-316,-1 0 526,8 0 0,2 0 0,7 0 0</inkml:trace>
  <inkml:trace contextRef="#ctx0" brushRef="#br0" timeOffset="229.9646">20522 11824 7234,'0'16'99,"5"-5"1,1 0-107,-3 2 0,5 2 0,-1 1 1,0 1 50,1-1 0,3 6 0,-6 0 0,1-1-10,1-3 1,-3 4 0,5 0 0,-2-2-24,-3-1 0,3-3 0,-1 1-147,-2-1 1,-1-1-344,3-4 310,-4 4 0,3-13-480,-10 3 649,-4-10 0,-8-5 0,0-6 0</inkml:trace>
  <inkml:trace contextRef="#ctx0" brushRef="#br0" timeOffset="230.9646">20472 11873 7750,'-9'-2'-1048,"3"-3"1013,5 3-334,1-5 397,0 7 638,0 0 1,1-6-544,5 1 1,3-1 0,8 6 0,-1 0-67,1 0 0,-1-5 0,3-1 0,1 2-52,2 3 0,2 1 0,-4 0 0,2 0-29,-2 0 1,4 0 0,-2 0 0,-2 0-563,-1 0 1,-3 0 585,1 0 0,-1 0 0,1 0 0</inkml:trace>
  <inkml:trace contextRef="#ctx0" brushRef="#br0" timeOffset="231.9646">18802 12584 7199,'-17'0'-728,"8"0"0,0 0 1071,4 0 254,3 0-445,-6 0-63,8 0 258,0 0-326,8 0 0,-5 0 0,8 0 0,2 0-39,2 0 0,-4 0 0,0 0 0,2 0-63,2 0 0,1 6 0,1-1 1,-1-1 59,1-2 0,5-2 0,2 0 0,0 0 37,-1 0 1,7 0-1,-3 0 1,5 0 10,1 0 0,5-2 0,5-2 1,1-1-17,2 1 0,5 0 0,-7 1 0,4-3 19,1 3 0,3 1 1,-1 0-1,1-2 15,-4-1 1,3-1 0,4 6 0,-2 0-12,-1 0 0,3 0 0,0 0 0,-2 0-34,-1 0 0,-3 0 0,-1 0 0,-2 0-23,-2 0 0,-7 0 0,2 0 1,-4 0-39,-2 0 0,-6 0 1,-1 0-1,-2 0-41,-4 0 1,-7 0 63,-2 0 0,-6 0-39,6 0 0,-9-5 1,-2-1 76,-9 2 0,-13-12 0,-4-2 0</inkml:trace>
  <inkml:trace contextRef="#ctx0" brushRef="#br0" timeOffset="232.9646">19182 12882 6323,'-16'-9'-99,"5"1"67,0 8 833,0-7-107,1 5-268,3-5-424,7 7 1,-7 2 0,-4 3-134,-4 6 0,4 2 0,0 0 1,-2-2 104,-2 2 0,1 2 0,1 1 0,2 1 59,-2-1 1,4 6 0,0 0 0,-1-2 54,1-1 0,6-3 0,-5 1 0,3-1 4,-1 1 0,1-1 1,5 1-77,0 0 1,5-1-1,3 1 1,1-3-169,4-3 0,1 4 0,3-6 0,-1 2-90,1 0 1,1-7-1,3 1 1,1-3-598,-2-2 839,5 0 0,1 0 0,7 0 0</inkml:trace>
  <inkml:trace contextRef="#ctx0" brushRef="#br0" timeOffset="233.9646">19480 12998 7638,'-17'0'-189,"8"7"1,2 2-1,7 8 1,0-1 152,0 1 0,0-1 0,2 1 0,1-1 102,3 1 1,5-1 0,-4 1 0,2 0 56,4-1 1,-3-1-1,1-2 1,1-2-9,3 2 0,-4-6 1,0 0-1,2-1-50,2-1 0,1 1 0,1-6 0,-1 0-77,1 0 0,5 0 0,0 0 1,-2 0-23,-1 0 1,-3-6-1,1 1 1,-1-1-13,1-1 0,-6 0 0,0-6 0,0 2 34,-2-2 1,0-2-1,-5-1 1,1-1 1,-1 0 1,-2 1-1,-2-2 1,0-3-57,0-1 1,-2 0 0,-2 6-1,-3-1 10,-2 1 1,-2 5 0,-6 0-1,1 0 31,-1 1 0,-1-2 1,-2 6-1,-2 2-1,1 3 1,3-5-1,0 0 1,-3 3 24,-1 1 0,6 2 0,5 0 42,-2 0 1,4 0 0,-1 2-44,3 3 0,2 5 82,5 6 0,0 1 0,0-1 115,0 1 1,5-6 0,2 0-91,3 2 1,1-4 0,5 0 0,1-2-5,-1-3 1,1-2-1,-1-2 1,1 0-117,-1 0 0,1 0 0,0 0 0,-1 0-338,1 0 0,-1 0 1,-1-2-48,-4-4 1,4 5-1,-6-7 400,0 1 0,6-2 0,-6-8 0</inkml:trace>
  <inkml:trace contextRef="#ctx0" brushRef="#br0" timeOffset="234.9646">20059 13163 7321,'0'17'-186,"0"-6"0,0 0 201,0 1 0,5-2 0,1 1-13,-3 2 0,-1 1 0,0 1 1,2-2-62,1-2 1,1 0-1,-6 5-176,0 1 1,0-6-247,0 0 481,0 0 0,7-2 0,2-1 0</inkml:trace>
  <inkml:trace contextRef="#ctx0" brushRef="#br0" timeOffset="235.9646">20108 13163 7312,'-2'11'-212,"-3"0"0,3-5 1,-5 3 83,-1-2 0,5 6 235,-8-2 0,5 2 0,-3 0 27,2-2 0,1 0-25,6 5 0,2-5 0,4 0-38,5 2 1,-2-5 0,2-1 0,2-2-30,1 1 0,3-1 1,-1-5-1,3 0-65,3 0 1,-4 0 0,4 0-1,-3 0-14,-3 0 1,6 0 0,0 0 0,-2-1 31,-1-5 0,-3 2 1,1-5-1,-2 0 92,-4 0 1,2 3 0,-6-5-31,2-2 1,-3-1 0,3-3-56,-2 1 0,-3-1 0,-10 1-42,-5-1 0,-2 6 0,1 2 1,0 2-25,0 3 1,-3 2 0,-2 2-1,-1 0-32,-4 0 0,4 0 0,-4 0-149,3 0 1,3 0-1,-1 0 245,1 0 0,-1 7 0,0 3 0</inkml:trace>
  <inkml:trace contextRef="#ctx0" brushRef="#br0" timeOffset="236.9646">20753 13213 7290,'0'16'292,"0"1"1,0-1-301,0 1 0,0-6 1,0 0-327,0 2 0,0 1 0,0 3 92,0-1 0,0 1 64,0 0 0,8-8 178,3-4 0,3-10 0,3-4 0</inkml:trace>
  <inkml:trace contextRef="#ctx0" brushRef="#br0" timeOffset="237.9646">21266 12981 7659,'-9'-7'257,"0"5"-252,3-4 1,2 5-130,-7 1 0,8 1 0,-3 5 0,4 5 78,2 4 1,0 1-1,0 1 1,0-1 78,0 1 1,0 1 0,0 2 0,2 2-29,4-1 0,1-3 1,6-3-1,-2-2 55,2-2 1,1-6 0,3 4-1,-1-1-32,1-5 1,0-1 0,-1-2 0,1 0-5,-1 0 1,-5 0 0,0-2-1,2-1 24,2-3 1,-1-7 0,-1 2-1,-2-2 6,2 2 1,-4-3 0,1 3 0,-3-4-33,-3-2 1,-1-5 0,1 0 0,1 2-70,-1 2 1,-2-4 0,-2 0 0,-2 1-19,-3 3 1,1 2-1,-7 1 39,-2 4 0,4-2 0,0 6 0,0-1-42,-1 1 1,-1-4 0,-5 5-1,-1 3-46,1 1 0,-1 2 1,1 0-1,-1 0 62,1 0 0,-1 0 1,0 0 103,1 0 0,5 2 0,2 3 25,1 6 0,3 4 0,5 1 41,0 1 1,0 0 0,2-3-24,3-3 0,-1 2 0,7-6 1,2 1-6,1-1 1,3-1 0,0-6 0,-1 0-106,1 0 0,-1 0 0,3 0 0,1 0-221,2 0 0,0 0 0,-6 0 1,3 0-129,3 0 0,-4 0 364,4 0 0,-3-8 0,-3-1 0</inkml:trace>
  <inkml:trace contextRef="#ctx0" brushRef="#br0" timeOffset="238.9646">21762 13031 7488,'0'11'31,"0"0"0,0-6 0,0 6 39,0 2 0,0 2 1,0 1-1,0 1 81,0-1 1,0 1 0,0 0-181,0-1 1,0 1 0,0-1 108,0 1 0,2-3 0,1-1-686,3-2 1,1-7-381,-1 1 986,-4-3 0,5-9 0,-7-2 0</inkml:trace>
  <inkml:trace contextRef="#ctx0" brushRef="#br0" timeOffset="239.9646">21911 12601 7672,'7'9'-116,"-3"-2"1,7-7 20,2 0 0,1 0 1,3 0 38,-1 0 1,1 6 0,0-1 0,-1 1 81,1 1 0,-1 1 0,1 4 0,-1-1 42,1 2 1,-3 2 0,-1 2 0,-2-1-58,2 1 1,2 1-1,0 2 1,-3 2-8,0-2 1,-3 1 0,4-1 0,-4 2 19,-2-2 1,4-1 0,-4-1 0,1 2 5,-1 2 0,-1 0 0,-4-5 0,1-1-2,3 1 1,-1 5 0,-7 0 0,-1 0-9,-3 2 1,-7-4 0,0 6 0,-5-2-31,-4-4 0,-2 4 0,4 0 1,-4 0-131,-2-1 0,-1 1 1,-6-3-1,0 1 140,0-2 0,-8 5 0,-1 1 0</inkml:trace>
  <inkml:trace contextRef="#ctx0" brushRef="#br0" timeOffset="240.9646">10021 14089 7690,'9'0'197,"-1"0"-529,-8 0 487,0 0 1,0 7-1,0 4-145,0 4 0,0 2 0,0-1-166,0 1 1,0-1 0,0 1 0,0-1-85,0 1 0,0-1 0,0 1-472,0 0 712,0-1 0,7 1 0,2-1 0</inkml:trace>
  <inkml:trace contextRef="#ctx0" brushRef="#br0" timeOffset="241.9646">10005 13858 7690,'-8'9'-608,"-3"-4"0,2-3 565,-2-2 1,5 0 156,-5 0 0,6 0 97,-6 0 0,2 2-120,-2 3 1,-4-1-77,4 7 1,2-7-1,0 3 1,-1-1-23,1-1 0,0 8 0,-4-2 0,2 4 24,-2 1 0,4 1 0,-2-1 1,0 1-5,2-1 0,-4 8 0,6 2 1,-1 2-14,1-1 1,-4-1 0,5 3 0,3-3-8,1-2 1,2 3 0,0-4 0,0-3 42,0-2 0,0 4 0,2 0 1,3-2 52,6-1 0,4-3 1,2 1-1,-1-1-2,1 1 1,5-1-1,2 1 1,1-2-73,5-4 0,-5 2 1,3-6-1,-1 0-26,-1 1 1,4-3-1,-7-5 1,1 0-38,0 0 1,4 0 0,-4-2 0,0-3 10,-1-6 1,1-4 0,-3-1 0,1-1 77,-2 0 1,-7 1-1,-2-1 1,0 1-42,-2-1 1,-2-1 0,-7-2 0,0-2 76,0 1 0,0-2 0,-2-1 0,-3-2-95,-6-3 0,-4 3 0,-1-2 0,-3-1-148,-3-2 0,4-1 1,-6 3-1,2 3-155,0 2 0,-6 2 0,4 8 1,1 3 320,-1 5 0,-6-3 0,5 0 0</inkml:trace>
  <inkml:trace contextRef="#ctx0" brushRef="#br0" timeOffset="242.9646">9327 13543 7224,'0'-11'154,"0"0"0,1 2 1,3-4-320,2 2 0,6 8 0,-2-5 1,1 3 182,0-1 1,0 1 0,3 3 0,-1-2 93,-2-1 1,0-1 0,6 6-30,-1 0 1,-5 0 0,0 0-75,2 0 0,-5 2 0,-1 2 1,-1 3-96,-1 2 1,1-3 0,-6 5-83,0 2 1,0 1 0,-2 3 82,-4-1 0,3-1 0,-9-2 54,0-2 0,-3-2 1,0 4-1,2-4 535,2-1-356,0 4 0,2-8-3,4 7-66,3-7 1,9 3-1,4-7-45,4 0 0,1-2 0,1-1 0,-1-5-82,1-1 1,1 4-1,3-6 1,2 0-155,3 1 0,-4-3 0,4 6 1,-2 0 201,-4-1 0,6-12 0,0 2 0</inkml:trace>
  <inkml:trace contextRef="#ctx0" brushRef="#br0" timeOffset="243.9646">9492 13213 7715,'-17'0'-998,"1"0"740,-1 0 0,6 0 1,0 0 336,-2 0 0,4 0 0,0 1 31,2 5 1,-6-4-1,4 5 1,-2 1-57,0 3 1,1-2 0,-2 2 0,1 2-41,-2 1 1,3 5 0,-1 1 0,0 4 11,2 2 0,-5-4 0,4 5 0,-1 3 9,0 1 1,6 2 0,-4 0 0,1 0-2,5 0 1,1-2 0,2-1 0,0-3 11,0 3 1,0-6 0,2-2 0,3-4-4,6-2 0,9 1 1,4 0-1,2-3-3,3-3 1,3-3 0,1-8 0,0 0-50,0 0 1,0 0-1,0-2 1,0-4 48,0-5 0,-2-2 0,-1-1 1,-3-1 96,3-3 0,-5-3 1,1 5-1,-2-3-92,-4-3 0,-3 4 1,-4-6-1,-4 2-33,-2 0 1,4-5 0,-5 3 0,-3 0-122,-1 0 1,-9-4 0,-4 4 0,-4 1-136,-1-1 1,-8-4-1,-2 6 1,0 4-141,4 5 0,-2 0 1,0 6 383,-1-3 0,-3-1 0,-5-5 0</inkml:trace>
  <inkml:trace contextRef="#ctx0" brushRef="#br0" timeOffset="244.9646">9508 12832 6488,'-9'-7'-524,"2"3"955,7-7 1,0 6 0,2-4-425,3 1 0,-1 1 0,7 3 0,2-1 32,2 1 0,1-3 1,1-1-1,-1 1 10,1 0 0,-1 1 0,1 6 0,-3-2-29,-3-3 0,4 3-57,-4-4 14,-3 5 1,-1 8 5,-7 4 1,0 4 0,-2 1 6,-3 1 0,-3-1 0,-5 1 1,2-3 2,-2-3 0,4 2 1,-2-5 168,-2 1 27,6-5-135,0 3 0,14-7 0,4 0-14,4 0 0,1 0 1,1 0-1,-1 0-136,1 0 1,-1 0-1,1 0-67,0 0 0,-1 2-4,1 3 85,-8-3 1,-4 5 0,-10-5-65,-6 4 1,-6-4-1,-3 5 1,-4-2 29,-2 1 1,6 0-1,-4-6 1,2 0-60,0 0 0,0 0 175,6 0 0,-1 0 0,1 0 0</inkml:trace>
  <inkml:trace contextRef="#ctx0" brushRef="#br0" timeOffset="245.9646">9723 12320 7423,'-16'0'0,"-1"-2"-256,1-4 0,-1 4 0,1-3 239,-1 3 0,1 2 0,-1 0 13,1 0 0,5 2 0,0 2 0,0 3 0,1 2 0,-4-3 0,4 5 0,-1 2 34,0 1 1,6 3-1,-4-1 1,0 1-20,-1-1 1,1 6-1,-2 2 1,4 2 10,-1 3 0,5 3 0,-6 1 1,1 0-24,5 0 0,1 0 1,2 0-1,0-2-30,0-3 1,0 1 0,2-5 0,3 0 10,6 0 0,4 3 0,1-4 0,1-3 59,-1-2 0,1-1 1,1-1-1,3-1 48,1-4 1,7-4 0,-1-7 0,3 0-45,2 0 1,0 0 0,0-2 0,0-3-16,0-6 0,0-4 1,0-1-1,-1-3 28,-5-3 0,4 4 0,-5-6 0,0 2 64,-4 0 0,2-6 1,-4 4-1,-4 1-51,-3-1 1,-4-4 0,2 4 0,-5 0-12,-4 0 0,-2-5 0,-2 1 1,-2-3-47,-1-2 0,-8 2 0,0 2 0,-7 1-118,-8-1 1,3-1-1,-1 1 1,0 3-544,0 2 1,-3 9 648,-10 10 0,-3 3 0,-7 2 0</inkml:trace>
  <inkml:trace contextRef="#ctx0" brushRef="#br0" timeOffset="246.9646">25053 9690 7950,'-8'10'-612,"-3"-5"305,-3-3 0,-3-2 0,1 0 416,-1 0 0,6 0 0,0 0-92,-2 0 0,4-6 0,-2-1 11,-2-2 0,4 3 0,-2-5 20,-2-2 1,4 1 0,-2-1 0,-2 2-11,-2-2 1,4-2 0,0-1 0,-2-1-31,-1 1 0,-3-1 0,1-1 0,-1-3-43,0-1 1,3-7-1,1 3 1,2-1 7,-2-1 1,-2 1-1,-1-5 1,-3 3 82,-3 1 1,4 3-1,-4-5 1,4 5-44,1 1 0,2-4 1,2 4-1,2 0 79,-1 0 1,2 1 0,1 2-1,2-3-95,3-1 0,1 5 0,-1-4 0,-2 2-2,3 0 0,1-6 0,2 4 1,0 0-9,0 0 0,0 0 1,0 4-1,0-4 5,0-1 0,0 3 0,2-4 1,1 0 5,3 0 1,-1 6 0,-3-4 0,2 2-11,1 0 0,3 0 0,-5 6 0,3-1-7,-2 1 0,3-1 0,0 2 1,1 2 11,-1 2 0,0 2 0,-3-4 0,3 4-13,3 2 1,-5-4 0,6 3-12,2-1 0,2 0 1,1-4-1,1 4 11,-1 2 0,1 1 1,-1 4-1,3-1 14,3-3 0,-4 1 0,6 5 0,-2 0 11,0 0 1,2 0 0,-4 0 0,2 0 4,-2 0 1,4 0 0,0 0 0,2 0 16,3 0 1,-3 0-1,2 0 1,1 0-24,2 0 0,2 0 0,0 0 0,0 0 0,1 0 0,4-6 1,3 1-1,-1 1 3,0 2 0,1 2 1,-4 0-1,3 0-2,2 0 1,-5-5-1,3-1 1,-1 2 2,0 3 0,5 1 0,-4 0 0,2 0-1,4 0 0,4-2 0,3-2 0,2-1-5,-1 1 1,-1 0-1,0 0 1,2-1 1,-1 1 1,3-3 0,-2 1 0,-2 1 7,-2-2 1,-1 5-1,0-6 1,-1 3 22,1-1 0,5-1 0,0 3 1,0-3-23,2-2 1,2 3 0,7-3 0,0 2-14,0 3 1,1-3 0,-1 1-1,0 1-3,0-3 1,0 5-1,0-6 1,-1 1 0,-5 4 0,5-3 0,-5 2 0,3-1-4,-3-1 0,8 5 1,-5-5-1,-1 1 15,2 1 1,-5-3-1,2 5 1,0-3 16,-3 2 1,7-3-1,-5 1 1,3 1-11,-3-2 1,8 3-1,-5-5 1,-1 1-7,3 5 0,-3-5 0,1 1 0,-3 0-11,3-1 0,1 1 1,4 3-1,0-1-7,-2 1 0,4-3 1,-9 1-1,1 3 1,-1 1 1,-4 2 0,-8 0 0,-1 0 4,-4 0 0,2 0 0,-7 0 0,-3 0 3,-1 0 1,-2 2 0,-1 1 0,-3 3 26,-1-3 0,-3 5 1,5-1-1,-5 2-11,-1 4 1,4 0 0,-4 0-1,0-2 2,-1 2 1,0 2 0,-5 1 0,2 1-5,2-1 1,0 1 0,-5 1-1,-3 2-20,-3 2 0,4 6 1,-4-4-1,4 0 0,1-1 0,-5 5 0,-1-6 0,-3 0 0,-3 2 1,3 0 0,-1 5 0,-3-3 2,-1-2 0,-2 5 1,0-1-1,0 1 20,0-1 1,0 3 0,0-3 0,0 3 33,0 2 0,0 6 0,0-1 0,0 1-3,0 1 1,0-3-1,0 5 1,0-1-2,0-5 0,-5-1 1,-3-4-1,-1-1-11,-4-3 1,-2-1 0,-3 4 0,-2-5-27,-2-1 0,-13 4 0,0-6 0,-5-2-44,-6-2 1,-2 4 0,-4 0-1,-3-1-221,-5-3 1,3-7-1,0 0 1,3 2-220,5 2 1,-4 1 472,8 1 0,-2-1 0,-3 1 0</inkml:trace>
  <inkml:trace contextRef="#ctx0" brushRef="#br0" timeOffset="247.9646">30096 10236 7831,'-1'9'-1224,"-5"-3"1040,4-4 11,-5-2 161,7 0 726,0 0-725,0 7 0,2-5 1,1 5-1,3 0 1,1-5-1,-3 6 11,1-1 1,3-3 19,-3 7 0,3 0 0,4 3-12,-1-3 0,-5-1 0,5-5-17,2 6 0,-4-3 1,2-1 6,2 0 1,2-5 1,1 4 0,1-5 1,-1-1 10,1 0 0,-1 0 0,1 0 0,-1 0 14,1 0 1,-1-1 0,3-5 0,1-3 4,2 0 1,8-6 0,-5 4 0,3-4-10,-1-1 1,1-1 0,5 1 0,0-1 8,0 1 0,0-6 0,2-2 0,2 0-19,1 0 1,1 2 0,-6 5 0,-2 1-7,-3-1 1,1 1 0,-7-1 0,-1 2-1,-3 4 0,-2 2 1,1 6-191,0-3 0,-3-1 0,-1 3-35,-2-1 1,-5-1 0,3 8 219,-2 3 0,-1 5 0,-6 6 0</inkml:trace>
  <inkml:trace contextRef="#ctx0" brushRef="#br0" timeOffset="248.9646">31419 11625 7941,'11'0'-2195,"0"0"2198,-7 0-3,3 0 135,-7-7-77,0 5 1,2-5 204,4 7-143,-4 0-81,5 0 40,-7 0 165,0 0 1,0 7-226,0 4 1,2-2 15,3 2 1,-3-5-16,4 5 1,-3-6-23,3 6 4,-4-7-25,12 3 95,-5-7 1,8 0-6,0 0 0,-6-5 1,0-3-52,1-1 0,3 0 0,2-4 1,-1 2-28,1-2 1,5-1 0,2-3-1,0 2 13,-1 4 1,5-3 0,-4 3 0,0-4 4,0-2 1,3 3 0,-5 1-1,-1 2-2,-3-2 0,4 0 0,-2 0 0,-3 4-4,-4 2 0,-2-4 0,5 3-48,1-1 0,-6 5-182,0-1 1,-6 3-470,6 2 403,-7 0 295,3 0 0,-7 0 0,0 0 0</inkml:trace>
  <inkml:trace contextRef="#ctx0" brushRef="#br0" timeOffset="249.9646">31882 12981 5837,'0'-9'696,"0"0"-507,0 3-56,0 4-186,0-5 18,0 7-45,0 0 0,6 2 78,-1 3 1,1-1 0,-4 5-2,3-1 0,-3 4 7,4-1 0,-3-3 0,1-1 54,1 1 1,1-5-33,-6 8 0,2-7 0,1 3-1,3 1 0,1-7 3,-1 5 0,-3-4 24,8-2 1,-5 0 37,5 0 1,0-6 0,4-1-1,-2 0-28,-2-1 0,0-5 0,5 2 0,1-2-42,-1 2 1,8-3-1,2 3 1,1-4-3,1-1 1,0-3-1,5-1 1,0-2-171,0 2 0,5-4 0,1 2 0,-2 0 12,-2-2 1,-2 5-1,-2-3 1,-4 4 0,-4 1 1,-1 6 0,-4 2 12,-3 2 1,-4 0 125,0 1 0,-4 4 0,-7-5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7.61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23779 2795 7528,'0'0'0</inkml:trace>
  <inkml:trace contextRef="#ctx0" brushRef="#br0" timeOffset="1">23945 2811 8000,'0'-11'-920,"0"0"0,0 6 1014,0-6 0,-2 1 0,-2-2-169,-1 1-28,-1 7 1,4-3 49,-3 7 1,1 0 0,-7 0 13,-2 0 1,4 0 84,-2 0 272,7 0-233,-3 0 1,7 0 0,2 1-52,3 5 1,-1-4-31,7 3 1,-5 3 0,3-1-14,-2 2 1,-1-3-6,-6 5 1,0 0 53,0 5 0,0-5 0,0 0 10,0 2 1,-2-4-1,-2 2-34,-1 2 0,-1-4 1,6 2-1,0 2-14,0 2 0,0-4 0,0 0 0,0 2-14,0 2 1,0 1 0,0 1 0,0-1 4,0 1 1,0 5-1,-2 0 1,-1-2 25,-3-2 1,1-1 0,5 1-1,0 3-2,0 1 1,0 0 0,0-6 0,0 1 0,0-1 1,0 3 0,0 1 0,0 2-15,0-2 1,0 0 0,0 0 0,0 3-4,0-3 1,0-2 0,0 0 0,0 3 5,0 1 0,0 0 0,0-4 0,0 2 30,0 2 0,0 2 0,0-3 0,0 1-25,0-2 1,1 4 0,3 0 0,4-1-13,1 1 1,-4 4 0,4-6 0,1 0-4,-1 2 0,-4-6 0,4 6 0,1-2 5,-1 0 0,-5 6 1,1-6-1,-1 0-9,1 2 0,-3-6 0,4 6 1,-5-2 47,-1 0 1,0 2-1,2-4 1,2 4 36,1 2 1,3-4 0,-5 4-1,5-2-10,1-4 0,-4 4 0,7-2 0,-1 0-36,-2 2 0,4-6 0,-6 6 0,0-2-44,1 0 1,3 6-1,-4-5 1,0 1-4,1 0 0,3 0 1,-4-4-1,0 4-4,1 2 0,3-4 0,-4 4 0,1-1 0,-1 1 1,0-6-1,-3 4 1,1-2 5,-1 0 1,-2 6 0,0-4 0,1 0 12,3-1 1,-1 5 0,-5-4-1,0 0 23,0 0 1,0-2 0,0-4 0,0 2 21,0 2 1,0 0 0,0-5 0,0 0-3,0-1 0,0 6 0,0 0 0,0-2-10,0-1 1,2-1 0,2 2-1,1 2-33,-1-1 1,-2 2 0,0 1 0,1 0-16,3 0 0,0 6 1,-6-3-1,-2 2 16,-4-1 1,2 3-1,-5-3 1,2 1 37,3-1 0,-3 3 0,0-3 0,-1 1-7,1-1 1,0 3 0,3-4 0,-2 5-10,3 1 1,1 0-1,2 0 1,0 0-17,0 0 0,0 0 0,0 0 0,0 2-10,0 4 0,0-4 1,0 3-1,0-3 3,0-2 1,2 0 0,1 0 0,3-2 56,-2-3 0,-3 3 1,-1-3-1,0 1-10,0-1 1,0 3 0,2-5-1,2 1-10,1 1 1,3-1 0,-5 5 0,3-3-15,-2-1 0,-1-3 0,1 5 0,1-5 0,-1-1 0,0 6 0,-1-3 0,3 5-12,-2 1 1,-2 0-1,-2 0 1,0 0-8,0 0 0,0 0 1,0 0-1,0 0 18,0 0 1,-6-2-1,0-1 1,3-4 28,1-3 1,2-1 0,0-3 0,0 1-14,0 2 0,0 0 0,0-5 0,0 1-10,0 4 0,0-4 1,0 5-1,0-3-41,0 2 1,2-2-1,1 8 1,3 1-62,-2 2 0,-2-3 0,-2-1 1,0 3 31,0 1 0,0 0 1,0-1-1,1-5 18,5-1 1,-4 6 0,3-3 0,-1 3 19,1-3 0,-1 4 0,5-3 0,0 3-6,1 2 1,-5 0 0,4-1 0,1-3 5,-1-2 1,-4-1-1,4 4 1,1-5 17,-1-1 1,-6 0-1,5-4 1,-3 2 4,1-1 0,-1 2 0,-5 0 1,2-3 9,4-2 1,-4 4 0,3 2 0,-3 0-32,-2 0 0,0 5 1,0-1-1,0 3-44,0 2 0,0 6 1,0-1-1,0-1-22,0-2 1,0-2 0,0 0 0,0 0 56,0 0 1,0 0 0,0 0 0,0-1 54,0-5 0,0 8 0,-2-6 0,-2 1 90,-1 1 0,-2 0 1,3 2-1,-2 0-45,3 1 1,-1-1-1,0 0 1,-1 0-80,1 0 0,-3 0 1,1 0-1,3 0 4,1 0 0,2 0 0,-2 2 1,-2 2-125,-1 1 0,-3 3 0,5-4 0,-3 1 88,3-1 0,-1 0 0,-2-1 1,-3 3-28,0-2 0,0-2 0,5-4 0,-1-2-47,1-1 0,0-8 1,1 4-1,-3-2-455,2 0 1,1-5 550,-3-6 0,-3-22 0,-8 0 0</inkml:trace>
  <inkml:trace contextRef="#ctx0" brushRef="#br0" timeOffset="2">23019 9889 7740,'0'11'-201,"-2"-2"300,-4-2 275,5-1-1310,-7-6 608,8 0 542,0 0 1,8 0-216,3 0 0,-2 0 1,2 0-7,2 0 1,1 0 0,3 0 0,-1 0 18,1 0 0,0 0 0,1 0 0,2 0 24,2 0 0,6 0 0,-4 0 1,1 0-35,5 0 0,-1 0 1,1 0-1,-3-2-4,2-3 1,3 3 0,1-4 0,0 4 0,0 2 1,2 0 0,2 0 0,1 0 0,-1 0 0,5-5 1,2-1-1,2 3-2,-2 1 1,8 2 0,-6-2 0,0-2 1,1-1 0,1-1 0,4 6 0,-1-2 10,-1-3 1,8 3-1,-10-3 1,0 3 4,-2 2 0,4 0 0,5 0 0,0 0-38,2 0 1,-4 0 0,6 0 0,0 0-19,-1 0 0,-2 0 0,2 0 0,1 0-18,0 0 0,-6 0 0,4-2 0,-2-2 93,0-1 0,6-1 1,-6 6-1,-2 0 24,-1 0 0,3 0 0,2 0 0,0 0-33,0 0 1,0 0 0,-4 0-1,2 0-13,-1 0 1,3 0-1,-1 0 1,1 0-5,0 0 1,6-2 0,-3-1-1,3-3 0,-2 2 0,3 3 1,-5 1-1,-1 0 2,-2 0 0,-3 0 1,0 0-1,2-2 3,-1-4 0,-3 4 1,0-3-1,3 3-9,1 2 1,6 0-1,-5 0 1,5 0-32,7 0 1,-7 0 0,7 0 0,-2 0 20,-2 0 1,12 0 0,-10 0-1,2 0 84,0 0 1,-2 0 0,0 0 0,0 2-9,0 3 1,-5-3 0,-1 4 0,3-4-48,1-2 1,2 0 0,1 1 0,-1 3-59,0 2 0,7-1 0,3-5 1,1 0-83,0 0 1,-5 2 0,5 2-1,0 1 63,-2-1 0,6-2 0,-5-2 0,-1 2 28,-4 3 0,3-3 0,-2 3 0,-3-3 75,-1-2 0,-9 6 0,-2-1 0,-2-1-19,0-2 0,8-2 0,-4 0 0,1 0-14,1 0 0,0 0 0,5 0 0,0 0 9,0 0 1,-2 0 0,-1 0 0,-3 0-13,3 0 0,1 0 1,2 0-1,-1 0 58,-5 0 0,3 5 0,-8 1 1,-2-2-79,-1-3 1,-3 5 0,1-1 0,-1 1-34,1 1 1,0-5 0,-3 5 0,-2-1-72,-7-1 1,3 1 0,-1-4 0,0 1 110,1 3 0,-3-1 0,-4-5 0</inkml:trace>
  <inkml:trace contextRef="#ctx0" brushRef="#br0" timeOffset="3">24887 8235 7972,'-7'17'0,"-4"-3"0,-2-1-262,2-2 1,-4-5-1,4 3 1,-3 0-1,-1 0 129,4 4 1,-2-4 0,8 2 1,-6 0-51,5 6 182,1-8 0,5-1 0,0-8 0</inkml:trace>
  <inkml:trace contextRef="#ctx0" brushRef="#br0" timeOffset="4">24507 8533 7561,'-2'9'-1639,"-3"-3"1789,3-5-58,-6-1 1,8-1 20,0-5-84,0 4-87,0-5 40,0 7 0,-1 0 63,-5 0-13,4 0 286,-5 0-279,7 0 1,0-2-74,0-4-2,0 5 0,7-7 39,-5 8 1,5-2 34,-7-3 61,0 3-52,8-5 0,-1 5-17,4-4 1,4 5-15,-4-5 0,-2-1-15,2 1 0,-7-1 1,3 3 23,1-1 0,-1-3 0,6 5 5,-2-3 1,-6-5 0,6 4-12,2-2 1,-4 5 0,1-3-4,-3-1 0,4 4 1,-4-5 4,2 2 1,-3-4-1,5 5 30,2 3 1,-4-6-53,2-2 1,0 1 0,6-1 9,-1-2 0,-1 4 0,-2 0 0,-2 0-29,2 0 0,-1 3 1,1-3-1,-2 0 9,2 0 1,-4 3 0,2-3 0,0 0 2,-1 0 0,4 3 0,-3-3 8,4 2 1,2-6 0,-1 3-2,1 1 0,-6-4 1,0 6-1,2 0-20,1-1 0,1-4 1,-2 2-1,-2-1 19,2 0 0,1 6 0,3-6 6,-1-2 0,1 4 0,0 0 0,-3-1 2,-3 1 0,4 4 0,-4-6 0,4-2 31,1-2 1,6 4-1,0 0 1,-1-2-38,-3-2 1,-2 1 0,1 1 0,0 2-8,-1-2 0,6-2 1,0-1-1,-2 1 21,-1 4 1,-3-4-1,1 4 1,-1-3-10,1-3 0,5 1 1,0-1-1,-2 0 25,-1 1 0,3-1 0,2 1 0,-1-1-28,1 1 1,4-3 0,-4-1 0,0-2-7,0 2 0,-1 2 0,-2 1 0,1 0 12,-2 1 1,4-1 0,-2 1-1,0-1 30,2 1 0,-4-1 1,6 1-1,-1-3-28,1-3 0,-4 4 1,4-4-1,0 4-9,-1 1 0,1-1 1,3-3-1,-1-1-23,1 2 0,1 2 0,-1 1 0,-3 1 11,-2-1 1,5 1-1,-3-1 1,2 1 4,-1-1 1,-1 0 0,3 1 0,-3-1 25,-2 1 1,5-6-1,-1 0 1,1 2-8,-1 1 0,3-3 0,-3 0 0,3 2-16,2 1 0,-6-3 0,1 0 1,-1 2-17,-1 2 0,5-4 0,-5 0 0,2 0 31,-1-2 0,-1 5 0,3-4 0,-3 0 18,-2 1 1,5 0-1,-1 4 1,1-2-5,-1-2 1,3-6 0,-1 4 0,3 0-57,0 1 1,9-7 0,-7 3 0,3-3-56,3 3 1,-3-3-1,-4 6 1,-1-1 64,0-5 1,0 6 0,0 0-1,0 2 8,0 0 1,-5-2 0,-1 4 0,1-2 64,-3 2 0,7-4 0,-7 2 0,3 0-5,-1-2 1,-4 6-1,2-6 1,1 2-25,0 0 1,-4-6-1,3 6 1,1 0-17,0-2 1,-4 4-1,6-6 1,-1 2-1,-1 4 0,3-4 0,-5 2 1,0 2 35,0 2 0,3-4 0,-5 0 1,1 1 1,0 3 0,-2 0 1,4-3-1,1-1-44,0 2 1,0 2-1,3-1 1,-2-1-1,3-2 0,1 0 0,2 6 1,0-1-28,0 0 1,0-5-1,0 0 1,-1 2 15,-5 2 1,5 1-1,-7 1 1,3-1 18,-1 1 1,-5-1 0,4 1-1,0 1 4,0 4 0,-1-9 0,5 3 1,-3-1 3,3-1 0,1 3 0,2-1 0,-2 1-12,-3-1 1,3 1-1,-3-1 1,3 1-12,2-1 1,-6 0 0,-1 1 0,0-1 1,0 1 0,-4-1 0,5 1 0,1-1 38,-3 1 1,1-1-1,-4 1 1,4-1-4,0 1 0,-2-1 0,-6 1 0,2-1 44,2 0 1,0 1-1,-5-1 1,-1 3-15,1 3 1,-1-4 0,1 6 0,-2-2 20,-4 0 0,3 5 0,-3-3-100,4 2 0,-4-4-179,0 5 0,0 1-206,6 5 0,-1 0 0,1 0 1,-1 0-737,1 0 1138,-1 0 0,1 7 0,-1 2 0</inkml:trace>
  <inkml:trace contextRef="#ctx0" brushRef="#br0" timeOffset="5">30229 3208 6836,'0'-9'343,"1"2"-329,5 7 1,-2 1 0,7 5-19,2 5 1,-4-2-1,0 2 1,0 0-16,0-2 0,-3 6 0,5-6 1,0 2 7,-2 0 0,6-2 0,-4 4 7,3-2 1,3-7-1,0 2 1,-1-5-1,1-1 1,-1 0 0,1 0 0,-1 0-7,1 0 0,1-5 1,2-2-1,2-3 1,-1-3 0,-3 4 0,-1-2 1,-1-2 4,1-1 0,-6-3 1,0 1-1,0-1 66,-2 1 0,0-1 0,-5 0 1,1 1 10,-1-1 0,-2 1 0,-2-1-79,0 1 0,0-1-48,0 1 1,-6 5-87,1 0 102,-8 7 0,9-3 29,-7 7 1,7 7 10,-1 4 1,3 4-1,2 1 16,0 1 0,0-1 0,2 1-5,3-1 0,-1 1 1,5-1-1,-1 1 21,-5 0 1,7-1 0,-1 1-1,2-3 20,0-3 0,0 4 0,5-4 1,1 4-45,-1 1 1,-5 1-1,0-1 1,2 1-14,2-1 1,-4-5 0,-2 0 0,0 1 21,1-3 0,-7 5-32,3-3 1,-4-1 56,-2 1 1,0-6 0,-2 4-5,-4-1 0,-3-1 1,-7-3-35,-1 1 1,0 3-1,1-5 1,-1 3 0,1-3 1,-1 5-1,1-3 1,-1 1-105,1 1 1,-1-5 0,1 5 0,-1-1-193,1-1 0,5 1-417,0-6 706,7 0 0,-3-15 0,7-3 0</inkml:trace>
  <inkml:trace contextRef="#ctx0" brushRef="#br0" timeOffset="6">31022 3043 7376,'8'-11'493,"3"0"-443,3-2 0,3 5 1,0 1-1,-1 2-224,1-1 1,-1-1 0,1 3-97,-1-1 1,1-1-1,-1 6 270,1 0 0,-1-7 0,1-3 0</inkml:trace>
  <inkml:trace contextRef="#ctx0" brushRef="#br0" timeOffset="7">31188 3076 7858,'0'16'-274,"2"-6"210,3-5 1,4-3-1,8-2 1,-1 0-98,1 0 0,5-6 161,0 1 0,7-8 0,-3 4 0</inkml:trace>
  <inkml:trace contextRef="#ctx0" brushRef="#br0" timeOffset="8">31452 2712 7542,'-9'0'-11,"2"7"1,7 4 0,0 4-81,0 2 1,5 5 0,1 2 0,-1 1 96,3 5 1,-5-6-1,8-1 1,0-1-10,-1 1 0,4-1 0,-3-8 0,4-1 25,2-2 1,-1-7-1,1 1 33,-1-3 1,1-2 0,-1 0 0,1-2 8,-1-3 0,-5-4 0,0-8 0,2 1-12,2-1 1,-4-1-1,-2-3 1,-2-2-12,-3-3 1,0 4 0,0-6 0,1-1-48,-1-2 0,-2-1 0,-4 3 0,-2 3-23,-1 2 0,-7-3 0,5 3 0,-2 0 17,-4 0 1,0 2 0,0 7 0,2 3 4,-2 0 0,1 7 1,-1-4-1,2 1-7,-2 5 1,-2 1 0,-1 2-1,-1 0-80,1 0 0,5 0 1,0 2-1,-2 1 53,-2 3 0,-2 7 35,1-2 1,1 4 0,4 1 52,6 1 1,3-1-1,2 1-30,0-1 1,0-5 0,2-2 134,3-1 0,4-3 0,8-5 0,-1 0-50,1 0 0,-1 0 0,3 0 0,1 0-201,2 0 0,6-5 0,-6-1 0,-2 3-163,-2 1 0,-1-4 0,-1 1 0,1 1-177,-1 2 0,-5 2 439,1 0 0,-1 8 0,5 1 0</inkml:trace>
  <inkml:trace contextRef="#ctx0" brushRef="#br0" timeOffset="9">31932 2811 8064,'0'9'-820,"0"6"785,0-4 1,0 4 0,0 1 0,0 1 68,0-1 1,2 1 0,1-1 0,3 1 26,-2 0 0,3-1 1,-2 1 10,-1-1 0,5-1 0,1-2-16,-1-2 1,5-8-1,-3 3 1,4-4-7,2-2 0,-1-2 0,1-4 0,-1-3-22,1 0 0,-1-6 0,1 4 0,-2-3 3,-4-3 1,1 1-1,-6-3 1,-1-1 21,3-2 1,-6 0-1,3 5 1,-3 1-38,-2-1 0,-5 1 1,-3-1-1,1 1-110,-1-1 1,-4 8 0,1 3-26,-4 5 1,-3 1-1,-3 1 1,-1 3 4,2 2 1,-4 6 0,2-1 0,2 4-506,2 2 0,-3-1 619,5 1 0,-12-1 0,10 1 0</inkml:trace>
  <inkml:trace contextRef="#ctx0" brushRef="#br0" timeOffset="10">32147 2497 6803,'7'-17'301,"4"3"1,4 3-274,1 5 0,-4-1 0,-1 0-38,1-3 1,3 1 0,2-2 0,-1 4-33,1-1 0,-1 5 1,1-6-1,-1 1-282,1 5 1,-2-1 0,-3 0 323,-1-1 0,0-8 0,6 4 0</inkml:trace>
  <inkml:trace contextRef="#ctx0" brushRef="#br0" timeOffset="11">32213 2299 7325,'-9'0'-27,"1"0"0,10 7 0,2 6 0,2 5 143,-3 4 1,1 2-1,0-4 1,1 4-34,-1 2 0,3-6 0,0 4 0,1-2-126,-1 0 1,6 0 0,-4-5 0,2-1-28,0 1 0,0-1 0,6-1 70,-1-4 0,1-4 0,-1-7 0</inkml:trace>
  <inkml:trace contextRef="#ctx0" brushRef="#br0" timeOffset="12">32560 2183 7876,'-7'-9'-1401,"3"-1"1458,-7 5 144,0 3-145,2-5 0,2 14 0,7 4-35,0 4 0,0 1 0,0 1-39,0-1 0,5 1 0,3-1 41,1 1 1,0-6-1,4-2-62,-2-1 0,0-3 0,5-5 73,1 0 0,-1 0 1,-1-2-1,-2-1 89,-2-3 0,-2-7 0,4 4 0,-4-2-112,-1 0 0,3 0 0,-4-6-6,2 1 1,-5-1 0,1 1 0,-3-1-24,-2 1 1,0-1 0,0-1 0,0-2 7,0-2 1,0 0 0,0 3 0,-2 1-15,-3 1 0,-3-3 0,-4 9 1,1-2-37,-2 2 0,-2-2 0,-3 8 1,-3 1 42,-1 2 1,0 2-1,6 0 1,-1 0-12,1 0 1,-1 0-1,1 2 95,-1 4 0,1 3-18,-1 7 1,8 1 0,3-1 11,5 1 1,1-1 0,0 1 0,0 0 54,0-1 1,5 1-1,2-3 1,3-1 12,2-2 0,1-5 0,0 3 0,-2-2-111,2-3 0,0 0 1,0-1-1,-2 3-68,2-3 0,-4-1 1,2-2-1,2 0-120,1 0 0,-3-5 0,0-1 0,1 1 46,-3-3 0,5 5 1,-3-6-1,4-1-836,2 1 960,-8-2 0,6-5 0,-6-1 0</inkml:trace>
  <inkml:trace contextRef="#ctx0" brushRef="#br0" timeOffset="13">32874 2133 7477,'0'17'-75,"0"-6"1,0 0 164,0 2 1,0-4 0,2 2 0,2 2-75,2 1 1,1 3-1,-3-1 1,3 1-63,2 0 1,-5-1-1,3 1 1,-1-1 55,-1 1 0,6-6 0,-4 0-341,3 2 1,1-1 330,5 0 0,1 2 0,-1-5 0</inkml:trace>
  <inkml:trace contextRef="#ctx0" brushRef="#br0" timeOffset="14">32874 1836 6500,'0'-17'-181,"0"6"1,0 0 189,0-2 1,6-2 0,1 1-1,1 1 92,-1 2 1,6 5 0,-2-3 127,4 2 0,1-4 1,1 5-196,-1 3 0,1 1 0,-1 2-60,1 0 0,-2 2 0,-3 3 0,-1 4-21,2 0 1,-5 6 0,-1-4 0,-1 4 6,-1 1 0,2 3 1,-3 1-1,2 2 22,-3-2 1,-1-1-1,-2-3 1,0 1-35,0-1 1,0 1 0,-2-1 34,-3 1 0,1-6 0,-7-2 88,-2-2 1,4-1 92,-2-6 1,7-2-112,-1-3 1,3-5-1,2-6 1,0-1-42,0 1 1,5-1 0,3 1 0,1-1-15,4 1 0,-4-1 1,0 1-1,-1-1-27,-5 0 0,5 1 1,-3-1-1,-1 1 16,-2-1 0,-2 1 1,0-1 5,0 1 1,0-1 0,0 1-24,0-1 1,0 6 0,-2 0-91,-4-2 0,4 4 129,-3-2 0,3 5 0,0-3 116,-3 2 0,3 0 49,-4 1-113,5 4-80,1-5 0,0 9 1,0 3 90,0 6 1,0 9 0,0 4 0,0 0 36,0 0 1,0 4 0,0-4 0,0-1-44,0 1 1,0 4 0,0-6 0,1-2-38,5-1 1,-2-1 0,7 2 0,0 2-232,-2-2 0,11-3 0,-3-4 202,1-2 0,15 0 0,2 5 0</inkml:trace>
  <inkml:trace contextRef="#ctx0" brushRef="#br0" timeOffset="15">26012 8417 7027,'0'-16'316,"-2"1"282,-3 4-362,3 3-143,-6 8-377,8 0 0,0 2 84,0 4 1,0-3 0,0 8 36,0 2 1,6-3 308,-1 1-89,8 0 1,-4-2 9,8-4 0,-8-5-62,-3-5 0,1 1 1,-2-7 68,-1-2 0,-2-1-47,-2-3 0,-6 6 0,-1 2 119,-2 1-158,5 3 23,-3 5 1,7 2-190,0 3 1,0 4 0,0 8 105,0 0 1,0-6 44,0 0 0,0-6 61,0 6 1,2-7 92,3 1 0,-1-5-28,7-5 1,-7-4 0,3-6-25,0 4 1,-5-4-69,4 4 0,-4 2 28,-2-2-210,0 7 0,0-1 1,-2 8 127,-4 3 0,4 7 1,-3-2 28,3 4 1,2-4-1,0 0-35,0 1 0,0-2 29,0 1 41,7-8 0,3 5-15,6-8 0,-7-2 0,-3-4 3,-4-5 1,3-3 13,1-3 1,-1 1 165,-5-1 0,-2 2-179,-3 4-41,3 4 0,-11 9 0,6 1-32,-2 3 0,5 7 0,-2-2-40,5 4 1,1 1 122,0 1 0,0-6 69,0 0-60,7-8 0,2 5-5,8-8 0,-8-2 0,-2-2 0,-1-3 76,-1-2 1,1-2-47,-6-6 0,0 1-55,0-1 1,-6 6 0,-1 2 31,-2 1 1,3 3-126,-5 5 1,7 2-9,-1 3 0,3 4 136,2 8 1,0 0 179,0-1-123,7-7-17,3 6 1,4-15-73,-3 0 0,-1 0 1,-7-7-14,3-1 0,-1-1 70,-5-7 0,0 4-20,0 1 0,-2 6-115,-3-6 1,3 9-14,-3 2 1,-3 2 0,3 9 23,1 2 1,2 2-6,2 1 0,0-5 123,0 0 1,2-7 70,3 1-70,-3-3-255,6-2 0,-3-2-176,1-3 381,-1-4 0,3-8 0,1 1 0</inkml:trace>
  <inkml:trace contextRef="#ctx0" brushRef="#br0" timeOffset="16">26194 5887 8079,'-2'-9'-1172,"-2"1"1069,-1 1 0,-1 3 0,6-7 158,0-1 1,0 2-52,0-1 0,2 8 1,2-5 213,1 1-49,1 5-184,-6-5 3,0 7 1,-2 2-49,-4 3-1,5-3 52,-7 5 10,8-7 1,2 0 0,4-2 39,5-3 0,-2 1 239,2-7-110,-8 0-150,5-5 1,-10 7-117,-4 3 0,3 4-13,-8 2 1,7 8 64,-1 3 0,3 3 43,2 3 1,2-6-4,3 0 1,-1-8 43,7 3 0,-6-4 50,6-2 1,-1-2-1,2-2-45,-1-1 0,-7-8 0,3 4 2,1 0 0,-6-1-41,3 5 0,-3 1-71,-2-7 1,-2 8-35,-3-3 1,1 4 0,-5 4 39,1 4 1,1-5-1,3 7 27,-1-1 0,-1 2-10,6 8 0,2-6 101,4 0 1,-3-8-42,8 3 1,-5-4-8,5-2 1,0 0 0,4-2 19,-4-4 0,-4 3 63,-7-8 1,0 0-26,0-6 1,0 6-61,0 0-190,0 8 0,-2-3 134,-3 12 0,3 3 0,-4 7-30,5 1 0,1-1 77,0 1 0,1-2 1,5-4 19,5-6 0,-2-1 0,2-1 12,2 3 1,-4-1-1,2-5 0,2 0 1,-4-5 0,0-2 27,-1-3 0,-3 5 1,-3-4-1,2 0 2,1-1 1,1 5-1,-8-6-58,-4-2 1,3 6 0,-8-1 25,-2 1 1,-2 5 0,-1-3-79,-1 3 1,1 2 0,-1 0-15,1 0 0,4 5 0,3 3-67,2 1 0,-4 2-18,5 5 1,1 1-25,5-1 0,0-5 0,0 0 171,0 2 0,7-5 0,2-1 0</inkml:trace>
  <inkml:trace contextRef="#ctx0" brushRef="#br0" timeOffset="17">28145 6548 7452,'0'-9'-695,"0"2"781,0 7 0,-2 0 84,-3 0 0,1 0-81,-7 0 1,7 2-111,-1 3 1,1 3 0,0 4-83,-1-1 0,-1-5 21,6 5 295,0-7-184,8 3 0,1-14-2,8-4 1,-8-4-75,-4-2 1,-3 1 0,-2-1 0,-7 8-66,-4 4 0,-4 3 83,-2 2 0,6 5 0,2 3 1,0-1 11,0 0 1,5 6 0,-1-2 10,3 4 0,2-4 1,0 0 15,0 2 1,2-6 14,3-1 0,4-4 1,8-2 5,-1 0 1,-5 0-1,0-2 77,2-4 0,-5 3 0,-1-8-14,0-2 1,-5 3 0,4-1-36,-4-1 1,-2 2-87,0-1 0,-2 8-47,-4-3 1,3 4-36,-8 2 1,7 2-1,-3 4 72,-1 5 0,6 3 0,-5 1 22,0-4 1,5 4-46,-4-4 116,4 4 1,4-6-5,4-4 0,3-3 0,6-4 102,-4-3 0,-2 1 1,-5-7 41,1-2 0,1-1-46,-6-3 0,0 0-83,0 1 0,-2 7-326,-4 3 0,3 4 1,-7 4-730,3 4 988,-6 3 0,11 7 0,-5 1 0</inkml:trace>
  <inkml:trace contextRef="#ctx0" brushRef="#br0" timeOffset="18">30113 5457 7079,'7'9'95,"-5"0"0,5-5 79,1 2-196,-6 6-165,5-10 0,-5 6 241,3-8 1,-3-2-50,4-4 1,-3 4 0,1-5 7,2 0 1,-1 3-12,-5-7 1,-7 7-4,-4-1 1,1 3-2,-1 2 1,2 2 0,-4 2 0,4 3-38,2 2 1,1-3-1,6 5-42,0 1 0,0 3 64,0 2 0,0-6 1,2-2 15,4-2 0,-3-1 75,8-6 1,0 0-17,6 0 1,-6-6-1,-2-1 24,-1-2 0,3-2-36,-6-6 1,1 6-76,-6 0 0,-2 7-3,-4-1 1,3 3-20,-8 2 1,1 7-47,-1 4 0,4-1 73,7 1 0,0-6 36,0 6 1,2-7 0,3 1 28,6-3 1,-1-2 0,1-2 41,1-3 0,-4 1 1,-1-5-1,-1 0 74,-1 0 1,1 3-65,-6-5-312,0 0 1,-2 2-8,-4 3 0,3 5 0,-7 2 0,3 5 226,3 5 0,-5 4 0,0 1 0</inkml:trace>
  <inkml:trace contextRef="#ctx0" brushRef="#br0" timeOffset="19">31833 3440 7734,'-11'0'-1797,"0"0"1894,7 0 33,-11 0-1,13 0-60,-5 0-137,7 0 838,0 0-729,7 0 1,-3 0 18,7 0 0,-5 0 0,5 0 14,2 0 0,-4 0 0,2 0-37,2 0 1,1 0 0,3-2-1,-1-2-40,1-1 1,5-6-1,0 3 1,-2 1-6,-1-1 1,3-3 0,0 4 0,-2 0 23,-2-1 0,-1 1 0,-1 3-47,1-1 1,-1-2-183,1 1 0,-6 4-570,0-3 509,-7 3 1,3 9 273,-7 4 0,-15 4 0,-3 1 0</inkml:trace>
  <inkml:trace contextRef="#ctx0" brushRef="#br0" timeOffset="20">32742 2910 7566,'9'-7'-57,"6"5"0,-4-3 85,4 3 1,-4 0 0,0-2-175,2-1 0,1-1 1,3 6-362,-1 0 1,-4 0 506,-1 0 0,0-7 0,5-2 0</inkml:trace>
  <inkml:trace contextRef="#ctx0" brushRef="#br0" timeOffset="21">32825 2943 6829,'-9'8'41,"1"-6"0,10 5 0,4-7-195,5 0 1,5 0 153,6 0 0,4 0 0,7 0 0</inkml:trace>
  <inkml:trace contextRef="#ctx0" brushRef="#br0" timeOffset="22">25549 7789 7212,'0'-11'-1277,"0"0"1612,0 7-173,0-3 0,0 5-125,0-4-164,0 4 60,0-5 1,7 7-17,4 0 64,-3 0 124,-1 0-42,-7 0 543,0 0-629,0 7 1,0-3-68,0 7 229,0-7-106,0 10 1,0-4-52,0 6 0,2-5 9,3 0 0,-3-5-24,4 5 1,-3-2 66,3 2 18,-4 4 1,5-12-1,-5 7-19,3-3 0,-3 6-17,4-2 1,-4-2 0,-1 0-3,5-1 1,-4-1-9,3-2 1,-1-1-12,1 7 1,-3-5 0,6 3 13,-1-2 1,-3 0-23,7-1 1,-8-2 0,5 5-8,-1-2 1,-3 1-26,7-3 14,-8-3 24,5 13 0,-8-12 0,2 6 5,3-1 0,-3-1 5,3-1 1,-1-3 1,2 8 1,-3-5-5,8 5 0,-5-7 0,3 3-1,-2 0 1,1-5-1,-5 5-63,3 1 0,1-6 38,-1 3 0,-3-1 12,8 1 1,-5-3 0,3 6 12,-1-1 1,-1-5 0,-3 5 1,1 0 1,2-5 0,-3 6 5,2-1 0,1-5 37,-2 3 0,-1 3 65,7-3 0,-2 3-106,2-3 0,2-1 0,-5 5 19,1-2 1,-4 1-21,6-3 1,-5-3 0,3 5-10,-2 1 0,1-7 0,-5 7-6,3-1 1,1-5 10,-1 4 21,-4 3 0,5-6-14,-7 8 1,5-5-163,1 5 1,-1-6-415,-5 6 570,0-7 0,0 4 0,0-8 0</inkml:trace>
  <inkml:trace contextRef="#ctx0" brushRef="#br0" timeOffset="23">26326 5804 5834,'0'9'439,"0"-1"-259,0-8 123,0 0-252,0 7 10,0-5 0,0 7 15,0-3 1,0-3-1,2 7-32,3-3 1,-1 6-1,5-2-32,-1 4 1,-1-4 0,-2 0-19,6 1 1,-1 1-1,-1 0 1,0-2-11,0 2 0,-3-4 0,3 2-6,-2 2 0,4-4 1,-3 0-1,-1 1 10,0-1 0,-1-4 1,-4 5-1,1-1 13,3 0 0,-1-4 1,-3 6 11,4 2 1,-4-3 0,3 1-13,-3 1 1,3-2 0,1 1 3,-2 1 0,3-2 0,-1 1-2,-3 2 0,5 1 0,-1 3 0,2-1 1,-5-5 0,3 0-5,0 2 0,-5 2 0,6 0 7,-1-4 0,-3 3 17,7-3 0,-8-1 0,5-1 1,-3 0 18,1 0 0,5-3 0,-4 5-40,2 2 1,0-4 0,4 0-1,-3 0 16,-3 0 0,4 2-42,-6 6 1,6-1 0,-5 1 11,-2-1 1,-3-5-1,1-1 1,2-1 6,1 0 1,1-3 6,-6 5 0,2 0-2,3 5 0,-3-5 0,4 0 10,-4 2 0,3-4 36,1 2 0,5-5-73,-6 5 0,2-6-303,-1 6 1,-2-7 329,7 2 0,7-5 0,8-1 0</inkml:trace>
  <inkml:trace contextRef="#ctx0" brushRef="#br0" timeOffset="24">27847 6168 5852,'-9'0'378,"2"0"64,7 0 167,0 0-569,7 0 0,1 2 0,4 2-37,-1 1 1,-5 6-1,3-4-8,-2 3 0,5-5 0,-5 4 1,0 1 8,1-1 0,3-4 1,-4 6-25,2 2 1,-3 0 0,3 0 0,0-4-4,0-2 1,-3 4-1,3-3 1,0 1-1,0 4 0,-3-4 1,3 2 11,-2 2 1,4-4 0,-3 0 4,1-1 0,-5-1-54,1-2 0,2-1 0,1 5-122,1-1 1,-5-1 0,3-3 181,0 1 0,3 1 0,6-6 0</inkml:trace>
  <inkml:trace contextRef="#ctx0" brushRef="#br0" timeOffset="25">29633 4762 6758,'10'0'129,"-3"2"0,-5 2-74,3 2 0,4 5 1,6-4 19,-4 2 0,4-3-42,-4 5 1,2-6 0,0 4 0,-4 1-15,-2-1 0,0-6 1,-3 5-11,2-1 1,1 0-1,-3 6-2,1-2 1,1-5 0,-4 5-20,3 2 0,-3-4 1,5 0-1,-1 0 19,-1 0 1,6-3 0,-3 5 3,1 2 0,-4-6 1,5 1-1,-1-3-1,0 1 1,-4 5 0,5-4-15,-3 2 1,-2-3 0,-3 3-1,2 0-44,1 0 1,1-3 0,-4 5 22,3 2 0,-3-4 0,6 0 0,-3 0 18,1 0 1,1 1 0,-3 2-16,1-1 0,8 0 40,-2 6 0,-4-6 1,1-2-1,-3 0 2,1 1 1,1-7 0,-3 5 8,1-1 0,3 0 0,-5 6-5,3-2 0,5-5-18,-6 5 1,3-2 0,-5 4-15,3-2 1,-1-6-5,-5 6 21,0 0 0,0 6 11,0-1 0,2-5 44,4 0 2,-4 0 0,7 4 30,-4-4 1,-1 2-49,7-7 0,-6 1 0,6-3-279,2 1-334,-5 1-288,6-6 853,-12 0 0,-2-8 0,-9-1 0</inkml:trace>
  <inkml:trace contextRef="#ctx0" brushRef="#br0" timeOffset="26">29766 4878 6250,'-2'-9'-502,"-4"4"528,4-5 1,-7 9 68,4-5 34,3 4-51,-5 2 1,8 0 42,5 0 33,-4 0 44,5 0-66,-7 0-126,7 0 0,-3 6 1,5 1-38,-1 2 0,-3-3 32,-5 5 1,6 0 41,-1 5 1,1-5-1,-4 0 13,3 2 0,-3-4 0,5 1 1,-1-1-27,-1 0 1,3-4 0,-5 7-1,3 0-23,-3 3 0,5-4 0,-1 0 0,1 2-4,-1 2 0,0-1 0,-3-1 1,1-2-14,-1 2 1,3 2 0,-1 1 16,-2 1 0,-1-2 0,1-3 0,1-1 21,-1 2 0,-2 2 0,-2 2-4,0-1 1,0 1 0,0-1-2,0 1 1,2-3 0,2-1-5,1-2 0,6 0 0,-4 6-8,3-1 0,-5-5 0,4 0 1,0 0-16,1-1 1,-5 3 0,6-6-17,2 2 0,-6-3 0,1 3 12,-1-2 0,-3 4 18,7-5 0,-8 1 24,3-1 1,-2-5-143,1 5 0,-3-2-571,4 1 94,-5-3 585,-1 5 0,-7-7 0,-2 0 0</inkml:trace>
  <inkml:trace contextRef="#ctx0" brushRef="#br0" timeOffset="27">29749 4961 8036,'-9'-7'-1797,"0"-1"1851,3-3 0,4 2-24,-3 4 0,3 1-13,2-7 1,-2 7 0,-1-3 4,-3-1 1,0 5-84,6-8 1,0 5 30,0-5 23,0 8 0,-1-10-12,-5 7 14,4 1 7,-5 5 144,7 0 60,0 0 1,0 7-151,0 4 0,2-2 0,1 2 1,5 0-32,1-2 0,-3 6 1,5-6-1,0 2-11,-2 0 1,5-1 0,-4 2 0,1-1-40,0 2 0,0 2 0,3 2-13,-3-1 0,2 1 0,-5-1 0,-1 1-3,0-1 0,1-5 0,-5 0 0,5 2 31,1 2 0,-4 1 0,5 1-13,-3-1 1,6 1-1,-4 0 25,0-1 1,4-5 0,-6 0 19,3 2 1,-1 2 0,4-1-1,-4-1-8,-2-2 0,6 0 27,-2 6 0,4-1 0,-1 1-4,-3-1 1,-1-6 0,-7-3 0,5-2 4,1 1 1,-4 5 0,5-4-22,-3 3 1,0-7-1,-3 5-26,1-1 1,6-3 0,-3 5-43,1-2 1,-3 6 32,5-2 0,-6-2-64,6 2 0,-7-5-64,1 5 1,-1-8-407,1 3 365,-3 3 0,7-7 183,-3 3 0,-4-3 0,5-2 0</inkml:trace>
  <inkml:trace contextRef="#ctx0" brushRef="#br0" timeOffset="28">30262 5523 8036,'-6'-11'-810,"1"0"1,-3 7 771,3-1 1,1 3 0,-7 2 57,-2 0 0,4 0 0,0 2-95,2 3 0,-4-1 99,5 7 31,0 0 1,6 6 27,0-1 1,2-7-47,4-3 0,3-2 0,8-1-8,-1 3 0,1-1-42,-1-5 0,-1-2 9,-4-3 0,2 1 35,-8-7 1,1 6 42,-6-6 0,-6 5 0,-1-3-85,-2 2 1,-2 1-1,-6 6-72,1 0 1,-1 0 0,1 2 47,-1 4 1,6-3-1,2 8 27,1 2 1,-3-4-1,6 2-3,1 2 1,2-4 14,2 2 1,2-1 6,4 1 1,3-4 0,7-7 75,1 0 1,0-2 47,-1-3 0,-1 1 1,-4-7-45,-6-2 1,3-2-59,-3-1 1,1 5 0,-8 2-88,-4 1 1,3-3-39,-8 6 0,0-1 1,-6 6-13,1 0 1,5 6 0,0 1 0,0 2 77,1 4 1,-3-4 0,6 0 0,0 1-8,-1-1 0,3-4 1,5 6-25,0 2 1,0-4 193,0 2 0,2-7-103,3 2 1,4-5 0,8-1 32,-1 0 1,-4-5 0,-3-2 45,-2-3 1,4-1 0,-5-5 135,-3-1 0,-1 1-145,-2-1 1,0 1-222,0-1 0,-7 8 127,-4 3 0,-4 6 0,-2 6-10,1 5 0,-1 4 0,1 1 0</inkml:trace>
  <inkml:trace contextRef="#ctx0" brushRef="#br0" timeOffset="29">28095 6615 7510,'8'9'-1226,"-6"-2"1282,5-7 0,-5 0 83,3 0 1,-3-7-57,4-4 0,-4 2-59,-2-2 1,-2 1-40,-4-1 1,2 4-1,-5 5 53,2-3-62,-6 3 0,11-4-9,-3 12 0,-3 3 0,3 8-3,1-1 1,2-5 13,2 0 0,2 0 30,4 6 1,-3-8 31,8-4 0,0-3-9,6-2 1,0-5 0,-3-3 30,-3-1 1,2-2 17,-7-5 1,5-1-1,-6 1-6,-1-1 0,-2 6-80,-2 0 1,-2 2-42,-4-2 1,3 3 38,-8 8 0,1 2 0,-2 2-48,1 1 0,7 8 0,-3-4 0,1 2 34,0 0 0,1-5 0,5 5 4,0 2 1,2-4 21,3 2 1,-1-7 0,7 1 51,2-3 0,-4-2 0,2 0-13,2 0 0,-6-2 0,1-1 0,-3-5 8,1-1 0,-1 4 0,-5-6-23,0-2 0,0 3 0,0-1 11,0-1 1,0 2-89,0-1 0,-7 8-3,-4-3 1,2 4-31,-2 2 0,0 8 1,-4 3-57,4 3 1,2-3 0,5 0 0,-2 2 137,3 2 0,1 2 0,2-1 0</inkml:trace>
  <inkml:trace contextRef="#ctx0" brushRef="#br0" timeOffset="30">26161 8434 7585,'-10'0'-1430,"3"0"1430,7 0 0,0 0 0,0 0 0</inkml:trace>
  <inkml:trace contextRef="#ctx0" brushRef="#br0" timeOffset="31">25549 7838 6136,'-9'0'-180,"1"0"432,8 0-483,0 0-2,8 0 254,-7 0 1,7-2 96,-8-3 1,-8 3 257,-3-3-266,4 3-35,0 2 1,7-2-130,0-4 321,0 5-163,0-7-76,0 8 0,0-2 14,0-3-159,0 3 72,0-5 91,0 7 316,0 0 0,2 5-382,3 1-188,-3-1 163,13 3 1,-8-5-1,6 6 19,-2-1 1,-7-1-1,3-3 25,0 1 1,-3 1 0,5-4 105,-2 3 1,6-3-60,-2 4 1,-1-3 3,1 3 19,-8-4 30,12 5-54,-13 0-40,12-5 0,-12 7-31,4-3 1,-3-4 20,3 3 0,-4-1 1,5-1-5,1 3 1,-5 0 0,6-5 7,-1 5 1,-1-4-4,-1 3 0,-5-1 0,7 0-3,-1 1 0,-5 2 0,5-3 2,1 2 1,-6 1 3,3-2 0,-1-3 1,-1 6 0,3-1 1,-1-3 15,-5 7-15,0-8 1,2 10-13,4-7 1,-4 1-20,3-1 0,-1-5 53,1 5 0,-3-2-6,4 1 1,-3-3 0,1 5-10,2 1 1,6-6-23,-1 3 1,-3-1-1,-1-1-1,0 3 0,-5 1 1,6-3 0,-1 1 38,-5 1 0,7-1-12,-3 1 1,-3 5 33,8-6 0,-7 3 1,3-4-15,1 1 0,-5 6-31,8-5 0,-2 6-22,3-1 0,0-1 0,-4-1-28,1-2 1,-4 4 0,5-3-12,-3 1 1,0-6 0,-3 5 34,1-1 0,3 0 29,-3 4 2,-3 4 1,7-11-123,-3 7-49,-4-7 1,5 5-86,-7-4-302,0-3 552,0 5 0,0-14 0,0-2 0</inkml:trace>
  <inkml:trace contextRef="#ctx0" brushRef="#br0" timeOffset="32">25665 7888 7444,'0'16'-139,"7"-5"158,4 0 1,-2-1-1,2 3 0,2-2 1,2 0 0,1 3-18,1-3 0,-6-2 1,0-3 7,2 5 0,0-2 1,-1 2-98,-1 2 0,0 2 0,4 1 41,-4 1 0,-2-6 1,-5 0-1,3 0 33,3-2 0,-5 6-1,6-4 0,-5 2 0,3 0 93,-2-2 1,4-6 53,-5 6 1,5-5-332,-6 5-93,1-8 0,-4 10-245,3-7 536,-3-1 0,13-5 0,-6 0 0</inkml:trace>
  <inkml:trace contextRef="#ctx0" brushRef="#br0" timeOffset="33">26293 5821 6043,'-15'-11'563,"4"0"-690,4 7 70,7-3 0,0 5 144,0-4 186,0 5 387,0-7-612,0 8 1,2 0 0,1 2-50,3 4 0,1-3 11,-1 8 0,-4 0-125,3 6 0,2-1 118,-1 1 0,7-1 0,-4 1 33,0 0 0,6-1 0,-6 1-35,0-1 1,6-1 0,-6-2 0,2-2 3,0 2 0,-5-4 0,3 2 29,-2 2 0,4 1 0,-3 1 0,-1-2 3,0-2 1,-1-6-1,-4 5 1,1-1-10,3 0 0,7 2 0,-2 6-68,3-1 0,-2-5 1,-3 0-1,0 0 1,0 0-30,4 0 0,-4 0 18,2 6 1,-7-1 0,3 1 43,1-1 0,-7-5 0,5 0 53,-4 2 0,0 2 0,1 2 16,3-1 0,5 1 4,-6-1 0,6 1 0,-3-3 0,-1-1-26,0-2 1,4-5-1,-3 5-41,1 2 1,-4 0 0,5-1 0,-3-1-36,-3 2 0,3-4 19,-2 2 1,3-1-41,-3 1-79,-3 3 1,6-10-25,-8 7 1,0-5-34,0 5 5,0-8 202,0 5 269,0-8 1550,0 0-2219,0 7-26,0-5 240,0 13 0,1-14 0,3 7-50,2-1 0,-1-3-34,-5 7 256,0-8 0,0 5 0,0-8 0</inkml:trace>
  <inkml:trace contextRef="#ctx0" brushRef="#br0" timeOffset="34">26095 8334 7298,'11'0'-52,"0"0"356,-8 0 84,5 0-379,-8-7-147,0 5 0,-2-5 0,-4 9 80,-5 3 1,4 4 0,0 6 7,-1-4 1,6 4-1,-3-4 23,3 4 1,2-4 34,0 0 1,7-8-25,4 3 0,-1-4 1,1-2-46,1 0 1,-2 0 55,1 0 0,-8-2 37,3-4 0,-4 3 111,-2-8 1,-6 5-92,1-5 1,-8 7-32,2-1 0,2 5-68,-2 5 1,7-1 18,-2 7 1,5 0 7,1 6 0,0-6 15,0 0 42,0-8 1,1 5 62,5-8 1,-4-2 22,3-4 0,3-3 0,-3-7 1,1 5-36,-6 0 0,0 5-139,0-5 1,-8 7-255,-3-1 0,2 5-84,-2 5 0,7 5 389,-1 6 0,-4 8 0,-1 2 0</inkml:trace>
  <inkml:trace contextRef="#ctx0" brushRef="#br0" timeOffset="35">26243 10600 6874,'11'0'-482,"0"0"1149,-7 0-301,3 0-266,-7 0 0,0-2-298,0-3-41,0 3 291,0-13 0,0 11 139,0-7 1,-7 8-34,-4-3 0,-4 4-137,-1 2 1,-1 0-1,1 2-121,-1 4 1,1-3 89,-1 8 1,1-2-1,1 4 1,2-2-19,2 2 0,6-4 0,-5 2 27,3 2 0,-4 2-2,5 2 0,1-1 0,5 1 0,7-6 76,4 0 1,-2-8-1,3 3 5,0-4 0,-2-2 0,1 0 19,1 0 0,-2 0 1,-1-2-46,-2-4 0,1 5-88,-3-5-71,-3 4-9,5 2-59,-7 0 52,0 0 0,-7 8 94,-4 3 0,2-2 1,-1 2-1,1 0 35,0-2 0,4 6 0,-5-4-10,3 3 1,2-3 0,5 0 148,0 2 1,0-4 24,0 3 0,1-3 0,5 2-79,5-6 1,4 3-1,1-3-93,1-1 1,-1-2 0,1-2-1,-1 0-188,1 0 1,-1 0 0,1 0 0,-1-2 189,1-4 0,0-3 0,-1-7 0</inkml:trace>
  <inkml:trace contextRef="#ctx0" brushRef="#br0" timeOffset="36">25417 8384 7867,'-8'17'-257,"6"-8"296,-5-2-16,7 0 1,0-3 33,0 7 215,0-7-155,7 3 1,-3-12-131,7-1 1,-5-5-67,5 6 1,-8-8-336,3 2 349,3 3 1,-7-1 53,3 4 0,-3 1 6,-2-7 0,-5 5 4,-1-5 1,-7 8-51,2-3 1,2 4 0,-2 2 6,-2 0 1,4 6 0,-2 1 39,-2 2 0,0 2 0,0 6 47,2 0 0,8-6 1,-5-2-1,3 0 24,-1 0 0,1 2 0,5 6 25,0-1 1,0-5-1,0 0-2,0 2 1,2 2 0,1 1 24,3 1 0,1-6 0,-3 0-5,1 2 0,6-4 1,-3 0 53,1-1 0,-4-3-113,6-5 0,0 0 0,4 2-189,-4 3 1,4-3-1,-4 4-193,4-4 1,1-2 0,1 0 91,-1 0 0,1 0 239,-1 0 0,1-8 0,-1-1 0</inkml:trace>
  <inkml:trace contextRef="#ctx0" brushRef="#br0" timeOffset="37">25764 8566 8857,'0'16'140,"0"1"1,0-1 0,0 1 0,0 1-181,0 4 1,0-3 0,0 3 0,0-2-395,0 2 1,0-3 0,2 3 433,3-4 0,4-2 0,8 1 0</inkml:trace>
  <inkml:trace contextRef="#ctx0" brushRef="#br0" timeOffset="38">25813 6333 6871,'10'-11'300,"-5"0"0,-1 8 0,-1-5-248,3 1 1,1 5-75,-1-3 1,3 3-45,8 2 0,-6 0 1,-2 2-1,0 1-13,0 3 0,-3-1 36,5-5 1,0 0 115,5 0 1,-7-7 0,-3-4-34,-4-4 1,-2 4 0,0 0-22,0-2 0,-6-1 0,-1-1 9,-2 4 0,-2-2-2,-6 8 0,1-1 38,-1 6 1,6 2-42,0 3 1,2 5-1,-2 6 1,3 1 4,1-1 1,5 1 0,-3-1 0,3 1-2,2-1 0,0 1 1,0-1-1,0 1-11,0 0 1,0-6-1,0 0-43,0 1 1,7 1-1,4-2-113,4-5 0,2 1 0,-1-1 0,2-3-110,5-1 1,-5-2 0,4 0 0,-4 0 82,-1 0 1,-1 0 0,1 0 166,-1 0 0,-1-7-124,-4-4 0,-2 2 196,-3-2 1,-4 0 1017,3-6-690,-3 1 1,0 1-43,3 4 1,5 3-300,6 8 0,1 0-320,-1 0 0,1 8 35,-1 3 1,-1 4 0,-4 1 82,-5 1 1,-5-1 0,-1 1 0,0-1 65,0 1 1,-1-3-1,-3-1 1,-4-2 54,-1 2 0,0-4 0,-4 1 229,2-3 1,6 4 689,-6-6-708,7 1 1,4-6 0,13 0 0,5-2-121,4-3 0,10 1 0,-1-5 0,7 0-416,5-1 1,1 5 0,5-4 346,1 1 0,7-5 0,2 4 0</inkml:trace>
  <inkml:trace contextRef="#ctx0" brushRef="#br0" timeOffset="39">28558 6168 6927,'0'11'311,"0"0"1,2-7-102,4 1 1,3-3-133,8-2 0,-3-2 0,-1-1-83,-2-3 0,-5-7 1,5 2 50,2-3 0,-6 3 0,-2 0-80,-3-2 0,-2 3 0,0-1-56,0-1 1,0 2 30,0-1 1,-7 8 44,-4-3 1,2 4-1,-1 4 1,1 4-4,0 5 0,4 2 0,-6-1 0,0-1 31,1 2 0,-3 2 1,8 2 63,1-1 0,2 1 0,2-1 84,0 1 0,0-6 0,2-2-159,4-2 0,-3 4 0,9-5 1,0-3-120,3-1 1,2 4 0,1-1 0,2-1-379,2-2 1,0-2-1,-5 0 494,-1 0 0,8 0 0,2 0 0</inkml:trace>
  <inkml:trace contextRef="#ctx0" brushRef="#br0" timeOffset="40">28873 6168 7959,'1'-9'316,"3"2"-168,2-1 1,1 6 0,-3-5-281,1 0 1,8 5 144,-2-4 0,4 4 1,0 4-1,-3 2-86,-1 2 1,-1 6 0,2-2 0,-2 1-197,-3 0 1,4 0-1,-5 5 57,-3 1 0,-1-1 0,-2 1 35,0-1 1,0-5 79,0 0 335,-7 0-190,5-1 1,-4-3-1,12-7 33,5 0 0,4 0 0,1 0 0,1 0 52,-1 0 0,1 0 0,-1 0 1,1 2-48,-1 3 1,-1-1 0,-2 5 0,-2 0-59,2 1 1,-6-5-1,0 6-144,1 2 1,-6-4-1,1 0 78,-6-1 0,-1 3 0,-7-6 1,-2-1-26,-2-2 0,-1-2 1,-1 0-1,1 0-184,-1 0 1,1 0 246,-1 0 0,1-8 0,-1-1 0</inkml:trace>
  <inkml:trace contextRef="#ctx0" brushRef="#br0" timeOffset="41">30592 4911 7550,'2'11'174,"4"0"1,-3-7-165,8 2 0,-5-5 1,5-1-63,2 0 0,2 0 1,1 0-74,1 0 1,-6-5 0,0-2 81,2-3 1,-6 5 0,0-6 17,1-2 1,-7 4 0,5-2 52,-4-2 1,-2 4-1,-2 0 1,-4 1 0,3 1-3,-8 1 0,0 4 0,-4-1 21,4 6 1,-4 5-1,6 5 1,-2-2 27,0 2 0,6 1 0,-5 3 1,3-1 77,3 1 0,-3-1 0,1 1 0,3-1 26,1 1 0,2 0 0,0-1-203,0 1 0,0-1 0,2 1 8,3-1 1,5-5 0,6-2-1,1-1-374,-1-5 0,1-1 0,1-2 0,4 0 390,6 0 0,3 0 0,2 0 0</inkml:trace>
  <inkml:trace contextRef="#ctx0" brushRef="#br0" timeOffset="42">31022 4944 6930,'-11'0'110,"0"0"0,8 2 0,-3 4-97,4 5 0,2-2 0,0 2-12,0 2 0,0 2 0,0 1 61,0 1 0,0-6 1,2-2-28,4-2 1,-3 4 0,8-5-2,2-3 1,2-1 0,1-2 0,1 0-38,0 0 0,-1-2 0,1-3 1,-1-4 11,1 0 0,-1-6 0,1 4 132,-1-4 0,-1-1 1,-2-1 338,-2 0 0,-7 6 35,1 0 0,-3 6-462,-2-6 1,0 9 0,0 2 0,0 11-253,0 9 1,0 6-1,0 7 1,0 2-520,0 4 0,2-3 718,3 8 0,-3 1 0,5 4 0</inkml:trace>
  <inkml:trace contextRef="#ctx0" brushRef="#br0" timeOffset="43">26210 10649 7703,'11'0'629,"0"0"-481,2 0 1,-4 0-52,2 0-110,-7 0 1,11 0 0,-4 0-130,4 0 0,-4 0 0,0 0 34,1 0 1,1-1 0,0-3 91,-2-2 1,-7-1 0,1 2 8,-3-6 1,4 1 0,-1-1 23,-1-2 0,-2 4-73,-2-2 0,0 0 16,0-5 0,-8 1 0,-1 2 32,0 2 0,-6 6 1,4-5-23,-3 3 1,-3-4 86,1 6 1,-1-1-1,2 4 1,2-1-40,2-3 1,0 1-1,-5 6 18,-1 5 1,1-4 0,1 5-1,2 0 19,2 4 1,2-1 0,-4 1-1,2 1-21,-2 3 1,6 2-1,0-3 1,1-1 5,1-2 0,-1 0 0,6 6 0,0-1 37,0 1 1,0 1-1,0 3 1,0 1-50,0-2 1,2-7 0,2-2 0,3 2 24,2 1 1,0-3 0,4 0-1,-2 0 47,2-2 0,2 6 0,1-6 72,1 1 0,-6 2 1,0-6 93,2-2 0,1 3-168,3-2 1,-1 1-1,1-6-159,0 0 1,-6 0 0,0 0-195,1 0 0,3 0 0,2 0-273,-1 0 1,-5-2 0,0-2-1233,2-1 1760,2-8 0,1 4 0,1-8 0</inkml:trace>
  <inkml:trace contextRef="#ctx0" brushRef="#br0" timeOffset="44">26690 10831 8446,'9'8'182,"-3"3"1,1 3-1,-2 3 1,-1 0-359,-2-1 0,-2 2 0,0 3 0,0 1-93,0-2 1,0-2 0,0-1-1,0-1-325,0 1 0,0-1 594,0 1 0,0-1 0,0 1 0</inkml:trace>
  <inkml:trace contextRef="#ctx0" brushRef="#br0" timeOffset="45">26872 11063 7766,'9'11'237,"-4"0"0,-3 0 0,-2 5-306,0 1 0,0 0 1,0-1-1,0 1-636,0-1 1,0 1 704,0-1 0,8 1 0,1-1 0</inkml:trace>
  <inkml:trace contextRef="#ctx0" brushRef="#br0" timeOffset="46">27285 10600 7296,'8'9'299,"-5"-2"1,8-7-304,2 0 1,2 0 0,1-1-57,1-5 0,-1 2 35,1-7 0,-6 2 0,-2-4 30,-2 2 0,4 0 42,-5-5 1,0-1-103,-6 1 0,0 5 76,0 0 0,0 5 0,-2-3-68,-4 2 1,2 1-1,-7 8 94,-1 3 1,-1-1-1,0 7 1,2 2 26,-2 2 0,4 1 0,0 1 0,-1-1-28,1 1 0,6-1 0,-3 1 0,4-1 2,2 1 1,0-1 0,0 1 0,0 0-153,0-1 1,8 1-1,3-1-66,3 1 1,3-6-1,-1-2 1,1-2-108,-1-3 0,1 0 1,1-1-1,3 3 277,1-3 0,5-1 0,-5-2 0,8 0 0,-5 0 0</inkml:trace>
  <inkml:trace contextRef="#ctx0" brushRef="#br0" timeOffset="47">27665 10798 7170,'10'0'1425,"-3"0"-755,-7 0-565,0 0 0,6-2 0,1-1-151,2-3 1,-3 1-1,5 5-86,1 0 0,-2 0 0,1 2-45,2 3 0,-4-1 1,2 7 16,2 2 0,-6-4 0,-2 2-170,-3 2 1,-2 1-1,0 3 236,0 0 1,-2-1 0,-3 1 105,-6-1 0,-4 1 0,-1-3 0,1-1 110,4-2 1,-4-5-44,4 5-3,-3-8 1,-1 7 153,4-5-27,3-3 0,10 5-28,4-7 1,3 0-1,8 0-23,-1 0 0,1 0 0,-1 0 0,1 0-80,-1 0 0,1 0 0,1 0 0,2 0-240,2 0 0,0 0 0,-5 0 0,0 0-421,-1 0 0,1 0 0,-1-1 589,1-5 0,-1-3 0,1-8 0</inkml:trace>
  <inkml:trace contextRef="#ctx0" brushRef="#br0" timeOffset="48">28393 10815 7650,'9'0'-104,"0"0"51,-3 0 0,1-2 53,4-4 0,4-3 0,-6-7 0</inkml:trace>
  <inkml:trace contextRef="#ctx0" brushRef="#br0" timeOffset="49">28873 10683 7969,'1'9'359,"5"-4"1,-2-3-471,7-2 0,-6 0 0,6 0 111,2 0 0,2 0 0,1 0 0</inkml:trace>
  <inkml:trace contextRef="#ctx0" brushRef="#br0" timeOffset="50">29451 10567 7924,'-16'9'674,"7"-2"-1065,1-7 1,10 0 390,4 0 0,3-7 0,7-2 0</inkml:trace>
  <inkml:trace contextRef="#ctx0" brushRef="#br0" timeOffset="51">29931 10319 7595,'9'0'570,"-1"-2"-475,-8-4-170,0 5 0,-8-7 45,-3 8 0,-4 0 1,-1 2-52,-1 4 0,1-3 1,-1 8 27,1 2 1,-1 0 0,1 0 0,1-2 9,4 2 1,-2-4 0,6 2 102,-2 2 0,5 2 77,-2 1 0,6 1-68,6-1 0,-2-7 1,7-1-1,1-3-45,3 1 1,2-1-1,-1-5 1,1 0 7,-1 0 1,1 0 0,-1 0 0,1 0 9,-1 0 0,1 0-43,0 0 40,-1 0-63,-7 0 1,-3 2 56,-12 4 0,-3-3-7,-7 8 1,1 0-1,2 6-18,2-1 0,7 1 0,-1-1 3,3 1 0,2-1 0,0 1-12,0 0 1,0-6 0,2-2-1,1 0-96,3 0 1,1-3 0,-1 3-14,5-2 0,4 1 1,1-5-1,1 3-7,-1-3 0,6-1 0,0-2 0,-2 0 117,-1 0 0,5-7 0,1-2 0</inkml:trace>
  <inkml:trace contextRef="#ctx0" brushRef="#br0" timeOffset="52">30245 10583 7522,'-7'-9'479,"5"0"-361,-4 3 0,12 5 0,5-5-138,4 4 0,1 2 0,1 0 1,-1 0-11,1 0 1,5 0 0,0 0-1,-2 0 28,-1 0 1,-3 2 0,1 2 0,-1 3-98,1 2 0,-6 0 0,-2 4 0,0-3-233,0-3 1,-5 6 201,1-2 0,-5 2 183,-5-2 1,-4-4 219,-8-7 0,1 0 135,-1 0 0,2-2-130,4-3 0,4-5-181,7-6 1,0-1 0,0 1-1,2 1-131,3 4 1,3-4 0,5 4-1,-2-3-208,2-3 0,1 1 0,5 1 0,1 2-428,2 2 0,0 2 670,-6-2 0,8-11 0,2 3 0</inkml:trace>
  <inkml:trace contextRef="#ctx0" brushRef="#br0" timeOffset="53">30840 10451 6695,'2'-9'212,"2"2"-4,2-1 0,6 6 1,-1-3-85,4 3 0,2 2 0,-1 0 0,3 0-100,3 0 1,-4 0 0,6 0 0,-2 0 9,0 0 0,0 2 0,-5 3 0,-1 5-184,1-1 1,-6 5 0,0-3 0,0 4 53,-2 2 1,4-1 0,-6 1 0,0-1-73,1 1 0,-3-1 0,-5 1 98,0-1 0,-7-6 0,-4-3 109,-4 0 0,-1-5 1,-1 4 17,1-5 1,-1-2 183,1-5 1,1 2 0,2-5 0,4 0 101,1 0 1,3 3 0,5-5-151,0-2 1,0 4 0,0-2-243,0-2 0,7 1 1,4-1-1,2 2-78,-2-2 1,9 4 0,-3-2 0,1 0-114,1 1 1,3-4 0,0 5 0,0-3-814,2 1 1053,1 0 0,9-5 0,-1-1 0</inkml:trace>
  <inkml:trace contextRef="#ctx0" brushRef="#br0" timeOffset="54">31634 10385 7806,'-11'5'-211,"0"1"1,6 1 166,-6-1 1,0 3 0,-4 8 29,4-1 0,-2 1 0,8-1 19,1 1 1,2-6 0,2 0 20,0 2 1,0-4-49,0 2 0,7-2 4,4 2 1,4-4-1,2-7 18,-1 0 1,1-2 0,-1-1 88,1-3 0,-1-7 0,-1 2 79,-4-3 1,2 3 0,-8 0-50,-1-2 0,-2-2 1,-2-1-1,0-1-77,0 1 1,-6 4 0,-1 1 0,-2 0-24,-4 2 0,0-5 0,0 4 0,2 1-104,-2 4 1,1 1-1,-1 0 1,2-1-92,-2 1 0,-2 2 1,-1 2-128,-1 0 0,6 0-111,0 0 287,7 0 0,4-2 0,11-1 139,4-3 1,2-5-1,-1 4 1,1 0 48,-1-1 0,1 1 0,-1 3 0,1-1 15,-1 1 0,1-3 0,-1 1 0,1 2-54,-1 3 1,1 1-1,0 0 1,-1 0 14,1 0 1,-6 1 0,0 5 4,2 5 1,-4 9 0,0 2 0,-2 0-8,-3 2 0,-2-4 0,-2 6 0,2-2-18,3-4 0,-3 4 1,3-2-1,-3-2 9,-2-1 0,6-3 0,1 1 35,2-1 1,-3-5-1,5-1 23,2-3 1,1 4-1,3-6 1,0-1-56,-1-2 0,6-2 0,0 0 0,-2 0-10,-1 0 0,3-6 1,2-1-1,0 0-42,-1-1 1,-1-4-1,-5 2 1,0-1 82,-1 0 1,4 0 0,-1-5 0,-5-1-12,1 1 1,-6-1-1,2 1 1,0-1-30,-2 1 1,1-1-1,-7 0 1,3 1-90,-2-1 1,-3 6-277,-1 0 1,0 6 144,0-6 1,-1 7 0,-3 0 150,-2 8 1,1 0 0,5 7 75,0 2 1,0 1 0,0 3 26,0-1 0,2-1 0,3-2 0,4-2 61,1 2 1,4 2 0,-3 1 0,4-1 63,2-4 1,6 4 0,3-4 0,0 3-77,-4 3 0,2-1 1,-2 1-1,-2-2-101,-2-4 1,-1 3 0,-2-3-30,-4 4 0,-4 2 0,-11-1-91,-7 1 1,-2-6-1,-14 0 1,-2 0-99,-3-2 1,-1 4 0,-2-8-1,-3 1-405,-6 1 621,-4-5 0,6 13 0,1-6 0</inkml:trace>
  <inkml:trace contextRef="#ctx0" brushRef="#br0" timeOffset="55">26558 11592 7741,'-17'0'-916,"0"0"1212,1 0-278,7 0 140,1 0-427,8 0 337,0 0 1,2 6-129,4-1 0,-3 1 0,8-6 16,2 0 1,2 0-1,2 0 1,-1 0 51,1 0 1,-1 0-1,1 0 1,-1 0 97,1 0 1,5 0-1,2 0 1,0 0 37,-1 0 0,7 0 0,-3 0 0,7 0-53,4 0 0,-1 0 1,7 0-1,0 0-139,-2 0 1,6 0-1,-4-2 1,4-2 42,2-1 0,1-1 0,2 6 1,2-2-5,-1-3 0,3 3 0,0-4 0,1 3 10,5-3 0,1 4 1,4-5-1,2 1-42,2 1 1,7-1-1,-2 5 1,5-3-51,7-2 1,-8 1 0,5 3 0,2-2 74,2-1 1,2-1 0,-44 6-1,0 0 1,43-1 43,-1-5 1,-40 5 0,0 0 0,-3-2-1,-1-1 1,46-2-2,0 1 0,-7-3 1,3 5-1,-4-5 76,-1-1 1,-2 4-1,-2-4 1,-4 1-94,-1 5 0,5-5 1,-4 3-1,2 1-4,0 2 0,-3 0 1,5-1-1,0-3 13,-6 2 0,3 1 0,-5-1 0,-1-1 15,-2 1 1,2 2-1,-2 2 1,-4-2-74,1-3 1,-7 3 0,3-4 0,0 5 38,-3 1 1,5-6 0,-6 1 0,0 1-60,0 2 1,3 2 0,-3 0 0,0 0 62,0 0 1,0 0 0,-3 0-1,1 0 137,-2 0 0,-2 0 0,-3 0 0,-4 0-118,-5 0 0,-1 0 1,-3 0-1,-5 2-19,-5 3 1,-2-3-1,-7 4 1,-1-3-141,-4 3 0,3-4 1,-4 5-436,-1 0 1,4-3 570,-8 7 0,1-7 0,-6 3 0</inkml:trace>
  <inkml:trace contextRef="#ctx0" brushRef="#br0" timeOffset="56">26128 12237 8606,'0'-9'-84,"0"1"1,-2 8 0,-4 2 1,-5 4 0,-3-4 0,-3 5 0,0-2 65,1 1 0,-2 5 0,-3-5 0,-3-1-19,-1 2 0,-3-3 1,-3 5-1,2 0 21,1 1 1,2-5 0,-3 4 0,3-1 91,2-5 0,2 5 0,6-3-13,-1-1-224,1 5 1,1 0 22,4 8 0,4-6 0,7 0 118,0 2 0,1-4 1,5 0 49,5-2 1,4 4 0,1-5-1,1-1 42,-1 3 1,6-6 0,0 3 0,-1-3-5,-3-2 0,0 2 0,2 2 0,3 1 8,-3-1 1,-2 3 0,-1-1 35,-1-3 1,-5 5 0,-2-1-61,-1 2 1,-3-3-39,-5 5 1,0-6-85,0 6 1,-2 0-31,-3 6 1,1-1 0,-7-1 0,0-2-10,2-2 1,-4 0-1,6 4 1,-1-3 49,1 0 0,-6-3 0,4 4-10,0-2 1,-4 0-1,6 5 124,-3 1 1,7-6-6,-3 0 1,4-6 39,2 6 1,0-5 106,0 5 0,8-8 0,3 3-57,3-4 0,3 3 0,1 1 0,3-2-37,1-3 0,2-1 0,-4 0 0,4 2-8,1 4 0,-3-4 0,4 3 0,-2-3-113,-4-2 0,-1 0 1,-3 0-1,1 0-449,-1 0 1,1 0 209,-1 0 1,-5 0 255,0 0 0,-7 0 0,3 0 0</inkml:trace>
  <inkml:trace contextRef="#ctx0" brushRef="#br0" timeOffset="57">26607 12551 7897,'17'0'81,"-1"0"0,1 0 0,-1 0-18,1 0 0,-6 0 1,0 0-1,2 0 0,1-5 0,1-3 25,-4-1 0,4 4-166,-4-6 0,-4 5 0,1-3 45,-1 2 1,-5-6-70,3 2 0,-3 1 1,-4-1 18,-3-1 1,1 4 0,-5 1 69,2 0 1,-6 5 0,2-4-12,-4 4 1,-2 2 0,1 0 0,-1 0-88,1 0 0,-6 0 0,0 2 0,2 2 87,1 1 1,3 6-1,-1-3 1,1-1 6,-1 0 1,2 6 0,2-2 146,2 4 0,2 2 0,-2-1 1,6 1 20,3-1 0,2 1 0,0-1 16,0 1 1,2-3 0,1-1 0,5-3 13,1-3 0,2 4 0,4-4 0,-2 1-101,-2-1 0,0-2 0,5-5 0,1 0-195,-1 0 1,1 0-1,-1 0 1,1 0-41,-1 0 1,-5 0 0,0-1 0,2-3-240,2-2 1,1-1-1,1 3 1,0-1-401,-1 1 794,1-5 0,-1 0 0,1-8 0</inkml:trace>
  <inkml:trace contextRef="#ctx0" brushRef="#br0" timeOffset="58">26988 12568 7779,'9'7'113,"-2"-5"0,-7 7 40,0-3 1,6-3 0,1 8-18,2 2 0,-3-4 0,3 2 1,-2 2-186,-3 2 0,3 3 0,-1 3 0,-3 1-99,-1-2 0,-2-2 0,0-1 0,0-1-384,0 1 1,0-1 531,0 1 0,0-1 0,0 1 0</inkml:trace>
  <inkml:trace contextRef="#ctx0" brushRef="#br0" timeOffset="59">27318 12518 7654,'17'0'-1173,"-1"-2"1187,1-3 0,1 3 0,2-4 1,2 3 201,-1-3 0,-1 4 0,0-3 0,2 3-203,-2 2 0,4 0 0,-2 0 1,0 0-176,2 0 1,-5-5-1,3-1 1,-4 2-303,-1 2 464,-1 2 0,1-7 0,-1-2 0</inkml:trace>
  <inkml:trace contextRef="#ctx0" brushRef="#br0" timeOffset="60">27583 12369 7873,'0'17'138,"0"5"1,0 0 0,0 0 6,0 2 0,0-4 0,0 6 1,0-2-255,0-4 1,0-2 0,0-1-1,0-1-244,0 1 0,2-1-1233,3 1 1586,4-8 0,1-2 0,-3-7 0</inkml:trace>
  <inkml:trace contextRef="#ctx0" brushRef="#br0" timeOffset="61">28062 12452 7769,'2'11'191,"4"0"-39,-4-7 1,12 3-401,-3-7 0,4-5 107,2-1 1,-1-5 0,1 5 68,-1 3 1,-5-5 0,0 1 42,2-2 1,-4 3 0,2-5 63,2-1 0,-6 2 0,1 1 1,-3 0-14,1 0 0,-1-2-10,-5-6 1,0 6-1,-1 2-16,-5 2 1,2 1 0,-7 6 82,-2 0 1,-1 2 0,-3 3 0,1 5 95,-1-1 1,2 6-1,3-3 1,1 7-38,-2 3 0,0 0 0,0-6 0,4 1-108,1-1 1,3 1-1,5 0-21,0-1 0,0 1 0,2-3-284,3-3 0,3-1 0,4-7 1,-1 3-263,2-3 0,2-1 537,2-2 0,6-7 0,3-2 0</inkml:trace>
  <inkml:trace contextRef="#ctx0" brushRef="#br0" timeOffset="62">28360 12568 7769,'2'9'-288,"3"-4"0,3-5 288,3-5 0,3-4 0,-4-8 0</inkml:trace>
  <inkml:trace contextRef="#ctx0" brushRef="#br0" timeOffset="63">26343 12419 7461,'-17'0'0,"1"0"0,-1-2 0,0-2-61,1-1 0,-2-2 0,-3 3 126,-1-2 0,2-1 0,7 3-74,2-1-380,0-1-388,2 6 777,2 0 0,7 0 0</inkml:trace>
  <inkml:trace contextRef="#ctx0" brushRef="#br0" timeOffset="64">26243 12204 7774,'-16'0'-262,"-1"0"1,6 0-1,0 0 1,-2 0 179,-1 0 1,3 2 0,0 1 263,-2 3 1,0 7 0,0-2 0,4 4-46,2 1 1,-5 8 0,5 3-1,0 5 21,-1 1 1,1 0 0,3 2-1,-1 2-79,1 1 0,2 3 0,2-5 0,0 3 3,0-2 1,6-8-1,-1-1 1,1 1-33,1 2 1,2-5-1,8-2 1,0-2-101,-1 0 1,2 0 0,4-5-1,4-1-352,0 1 1,11-1 0,-2-1 0,5-4 401,6-6 0,9-3 0,4-2 0</inkml:trace>
  <inkml:trace contextRef="#ctx0" brushRef="#br0" timeOffset="65">28476 12551 7076,'7'-9'583,"-3"0"0,7 5-510,2-1 0,-4-1 0,2 6 0,2-2-90,1-3 0,3 3 0,0-4 50,-1 5 1,1 1 0,-1 0 0,1 1-26,-1 5 0,-5-2 0,-2 7-237,-1 1 1,-3 3 0,-5 2 14,0-1 0,-7 1 0,-4-1 1,-6 1 130,-5-1 1,4-5 0,-4 0 174,4 2 0,1-5 1,2-1-1,2-1 255,2-1 1016,8 1-1152,-5-6 1,10 0-1,4 0 1,5 0-208,3 0 0,9 0 0,0 0 1,3 0-351,4 0 0,1-6 0,2-1 0,0-3-1112,0-2 1458,0 4 0,0-14 0,0 4 0</inkml:trace>
  <inkml:trace contextRef="#ctx0" brushRef="#br0" timeOffset="66">28988 12468 7561,'0'10'323,"8"-3"1,3-7-208,3 0 1,3 0 0,1 0 0,3 0-28,1 0 0,7 0 0,-3 0 0,1 0-247,1 0 0,-1 0 1,7-2-1,-1-1-1170,0-3 1328,0 0 0,0-1 0,0-2 0</inkml:trace>
  <inkml:trace contextRef="#ctx0" brushRef="#br0" timeOffset="67">29369 12320 7776,'-17'0'101,"1"0"1,5 0 311,0 0 1,5 7-1,-3 4 1,2 4-268,3 1 0,0 1 1,1 1-1,-3 2-196,2 2 1,3 2 0,1-3 0,0 1-356,0-2 0,0-2 1,0-1-488,0-1 0,1-1 892,5-4 0,10 4 0,10-6 0</inkml:trace>
  <inkml:trace contextRef="#ctx0" brushRef="#br0" timeOffset="68">29749 12386 7763,'0'11'372,"2"-2"-333,3-2 1,-1-1 58,7-6 0,0 0 0,6 0-69,-1 0 1,1-2-217,-1-3 0,1-5 119,-1-6 0,-5-1 0,-1 1 35,-3-1 1,-2 1 22,-5-1 1,-1 8 35,-5 3 1,-3 5 0,-8 2 0,3 5 52,3 5 1,-4 4 0,4 1 0,-2 3 7,2 3 1,-2-4 0,8 4 0,1-4-30,2-1 1,2-1 0,0 1 0,2-2-257,4-4 0,-3 3 0,10-4 0,4-1 198,3-4 0,9 5 0,-3-1 0</inkml:trace>
  <inkml:trace contextRef="#ctx0" brushRef="#br0" timeOffset="69">30162 12485 7773,'10'2'619,"-5"3"0,4-3-524,2 4 0,4-4 0,2-1-34,-1 5 0,-5-4 1,-2 5-1,1-1-485,-1-1 1,-6 8 5,3-2 1,-4 4 292,-2 1 1,-8-5 0,-3-2 150,-3-1 0,-3 3 0,1-4 227,-1 2 0,8-3-103,3 5 0,5-6-41,1 6 0,1-7 0,5 3 1,5-1-107,4-1 0,-4 7 0,0-5-146,2 2 0,1 2 48,3 6 1,-8-6-1,-5 0 112,-8 2 0,0-6 0,-7-2 0,-3-1 55,-7 2 0,1-5 0,-6 5 0,3-4-64,2-2 0,-3-2 0,2-2 0,2-1-243,2 1 0,7-3 0,2-1 235,1-1 0,-5-2 0,4-5 0</inkml:trace>
  <inkml:trace contextRef="#ctx0" brushRef="#br0" timeOffset="70">30510 12502 7751,'11'9'139,"0"-4"-164,2-3 0,1-2 0,3 0 0,-1 0 45,1 0 0,0-5 0,-1-1 0,2 2-119,4 3 0,-3 1 0,5 0 0,0 0-295,3 0 0,3-6 394,-3 1 0,12-16 0,-4 3 0</inkml:trace>
  <inkml:trace contextRef="#ctx0" brushRef="#br0" timeOffset="71">30840 12287 7897,'-16'0'272,"5"7"-215,0 4 1,7 4 0,-1 1 0,3 1 35,2-1 1,0 6 0,0 2 0,0 0-161,0 0 0,0 4 0,0-5 1,0 1-260,0 0 0,0-2 0,0-5-22,0-1 348,0-6 0,7-3 0,2-7 0</inkml:trace>
  <inkml:trace contextRef="#ctx0" brushRef="#br0" timeOffset="72">31105 12353 7767,'0'9'-244,"2"-2"0,3-7 211,6 0 0,4 0 1,2 0-1,-1-2 11,1-3 0,-1 1 1,1-5-1,-1 2 54,1 3 1,-1-5 0,1 0 156,0-1 0,-8-4-95,-4 3 0,-3 2-69,-2-2 1,-2 7-1,-3-2 1,-6 5-41,-4 1 1,-3 7 0,-3 4-1,-1 5 116,2 6 1,2 2 0,3 4-1,2-4 10,2 0 0,8-4 1,-3 6-1,4-2-177,2-4 1,0 4 0,0-2-102,0-2 0,8-2 0,3-3 0,3-4-145,3-6 0,5-3 0,2-2 1,0 0 311,-1 0 0,5-2 0,-4-3 0,0-4 0,0 0 0,3-6 0,-5 4 0,-1-2 0,-3 2 0,-2-2 0,1 8 311,-8-1 1,-3 6 204,-12 0 0,2 2-462,-7 3 1,8-1 0,-5 5 0,3 0-55,-1 1 1,1-5 0,5 6 13,0 2 0,0-4-238,0 2 1,2-7 259,3 1 0,4-3 0,8-2 126,-1 0 0,-4-5 0,-3-3 634,-2-1-582,6 6 1,-9-5-436,7 8 1,-6 2-545,6 4 1,-7-3 364,1 8 1,-1-7 0,0 0 0,3-10 399,2-10 0,2-8 0,6-9 0</inkml:trace>
  <inkml:trace contextRef="#ctx0" brushRef="#br0" timeOffset="73">31717 12237 7747,'0'-17'0,"0"1"21,0-1 0,5 1 1,3 1-1,-1 2-128,0 2 1,6 8 0,-2-3 185,4 4 0,2 2 0,-1 0 0,1 2 90,-1 4 1,1 3-1,1 9 1,2 2-48,2 2 0,0 8 1,-5-3-1,-2 5-255,-4 1 1,2 0 0,-8 0 0,-1 0-188,-2 0 0,-12 0 1,-6 0-1,-12 0 50,-8 0 0,-7-2 0,-6-3 0,-3-6 270,-3-4 0,-4 6 0,-7 2 0</inkml:trace>
  <inkml:trace contextRef="#ctx0" brushRef="#br0" timeOffset="74">28575 13113 7222,'-17'0'0,"1"0"-209,-1 0 1,1 0 0,-1 0 150,1 0 0,-1 0 0,1 0 0,-1 0-48,1 0 0,5 6 0,0-1 1,-4-1 105,-5-2 0,1-2 0,-5 0 0,8 0 0</inkml:trace>
  <inkml:trace contextRef="#ctx0" brushRef="#br0" timeOffset="75">26988 13246 6672,'1'-9'77,"5"3"125,-4 4-151,12 2 1,-10 0-48,7 0 1,-5 0-49,5 0 1,0 0 43,5 0 0,-5 0 1,0 0 39,2 0 0,2 0 0,1 0 0,1 0 14,-1 0 1,1 0 0,1 0 0,3 0-21,1 0 1,1 0-1,-2 0 1,3 0-43,1 0 0,-3 0 0,4-2 1,0-1 4,-1-3 1,1 1 0,4 5-1,-3 0-38,3 0 0,-5 0 0,3 0 0,-1-2-27,-1-4 0,4 4 0,-7-3 1,3 3 23,4 2 0,-7 0 1,1 0-1,-2-2 44,0-3 0,6 3 0,-6-4 0,0 5 15,2 1 0,0-2 1,3-2-1,-3-1 15,0 1 0,2 2 1,5 2-1,-1 0-5,-3 0 1,-1-5 0,3-1-1,-1 2-18,1 2 1,1 2-1,-1 0 1,-3 0 2,-2 0 1,3 0 0,-3-1 0,0-3 2,0-2 0,5 1 0,-1 5 0,3 0-4,2 0 0,0 0 0,0 0 0,0 0-41,0 0 1,0 0 0,2 0 0,2 0-4,2 0 0,-1-2 0,-5-2 0,0-1 73,0 1 1,6 2 0,0 2 0,-1 0-14,3 0 1,-6 0 0,3 0 0,-1 0-21,1 0 0,-3 0 1,6 0-1,-3 0-20,1 0 0,1-5 0,-3-1 1,4 3-10,1 1 1,-5 2 0,1 0-1,-1 0 33,2 0 1,-5-2 0,5-2-1,-4-1 15,-2 1 1,6 2 0,-3 2 0,-1 0 31,0 0 1,-5 0-1,8 0 1,-3 0-58,-2 0 0,-5 0 0,-1 0 0,3 0-42,1 0 1,-4 0-1,-1 0 1,0 0 24,0 0 1,-6-1 0,4-3-1,-2-2 10,0 3 0,5 1 0,-3 2 0,0-2 31,0-4 0,4 5 0,-5-7 0,1 3 50,0-1 1,-2 1 0,-3 3 0,1-2 10,2-1 0,-6-1 0,-5 6 0,2 0 23,2 0 1,-4 0 0,0 0-16,2 0 0,-4 0 1,2 0-192,2 0 1,-4 0-1,2 0-437,2 0 0,-4 0 536,2 0 0,0 0 0,6 0 0</inkml:trace>
  <inkml:trace contextRef="#ctx0" brushRef="#br0" timeOffset="76">29071 13163 7773,'-11'-5'-205,"0"-1"1,7-7 465,-1 2 72,3 4-15,2-1-241,0 8 0,0 8-1,0 3 0,0 3 0,0 3 0,0 1-42,0 4 0,0-1 1,0 4-1,0 1 23,0 0 0,0 1 0,0 6 0,0-1-18,0-5 0,0 4 0,0-3 0,0 1 1,0-1 1,0 3 0,0-5-1,0 2-26,0-1 0,0-7 0,0 4 0,0-2-151,0 0 1,0 0 0,0-5-299,0-1 0,0 1-113,0-1 1,-7-4 222,-4-1 0,1-8 1,-1 3 324,-1-4 0,-10-10 0,-4-1 0</inkml:trace>
  <inkml:trace contextRef="#ctx0" brushRef="#br0" timeOffset="77">28856 13742 7746,'0'11'312,"0"0"1,2-6-183,3 6 0,-1-7 0,7 2 0,2-3-355,2 3 0,1-4 0,1 3 225,-1-3 0,8-9 0,2-3 0</inkml:trace>
  <inkml:trace contextRef="#ctx0" brushRef="#br0" timeOffset="78">29220 13659 7746,'-7'17'153,"-3"-6"0,-6 0-49,-1 2 0,3-4 1,1 2-1,2 2-221,-2 1 0,0 8 0,0 0 0,4-1-76,2-3 0,-6 4 0,4 0 193,-1-2 0,-12 6 0,4 0 0</inkml:trace>
  <inkml:trace contextRef="#ctx0" brushRef="#br0" timeOffset="79">28195 14337 7681,'-6'17'1001,"-1"-3"-884,-2-3 0,5 10 1,-3-5-1,1 2-43,1 1 1,-1 3-1,6 2 1,-2 0-217,-3 0 0,3-1 0,-4-2 1,5 1-50,1-2 1,-6 4 0,0-2-1,3-2-115,1-2 1,0 3 0,-2-3 0,-1-3-652,1-1 957,2-6 0,-5 6 0,-2-4 0</inkml:trace>
  <inkml:trace contextRef="#ctx0" brushRef="#br0" timeOffset="80">28228 14337 7654,'16'0'202,"-7"0"0,4 2 0,-5 3-106,1 6 0,-4-1 0,5 1 0,-3 2-141,-3 1 0,3 5 0,-2 1 0,1 2-7,1-2 1,-5 6 0,4 0 0,-3-1-119,3-3 1,-4-1 0,3-1-66,-3 2 1,-2 0 44,0-6 155,0 1 23,7-8 1,-3-9 0,5-11-1,0-4-70,1-1 1,-5-1 0,6 1 0,2-3 13,2-3 1,1 4-1,1-6 1,-1 2 25,1 0 0,-1 0 0,1 5 0,-1 1 151,1-1 0,0 3 0,-1 1 80,1 2 0,-1 7 0,1-1-63,-1 3 0,1 2 0,-1 0 9,1 0 1,-2 2-1,-3 3-16,-1 6 0,-7-2 0,2 2 1,-5 2 29,-1 2 0,0 1 0,0 1 0,0-1-85,0 1 0,0 0 1,0 1-1,0 2-176,0 2 0,-5 0 0,-1-5 0,3-1-39,1 1 1,-4-1 0,1 1-508,1-1 1,2-5 657,2 0 0,0-7 0,0 4 0</inkml:trace>
  <inkml:trace contextRef="#ctx0" brushRef="#br0" timeOffset="81">28988 14536 7289,'10'1'330,"-5"5"0,-3-2 0,0 7 1,1 1-206,3 3 0,-1 2 1,-5-1-1,0 3-126,0 3 0,0-4 1,0 4-1,2-5-482,4-6 0,-4 3-569,3-3 1052,-3-3 0,5-1 0,3-7 0</inkml:trace>
  <inkml:trace contextRef="#ctx0" brushRef="#br0" timeOffset="82">29121 14354 7660,'0'-17'-269,"0"8"0,7 2 269,4 7 0,4 7 0,1 2 0</inkml:trace>
  <inkml:trace contextRef="#ctx0" brushRef="#br0" timeOffset="83">29270 14552 7592,'0'17'-618,"7"-8"1047,-5-2-208,5-7 1,-7-2-127,0-3 1,6 1-1,1-5-45,2 2 0,-3-4 0,5 3-68,2-1 0,1 5 0,3-1-29,-1 3 1,1 2 0,-1 0 48,1 0 0,-6 0 0,-2 2-42,-2 3 1,4 5 0,-5 6-9,-2 1 1,-2-6-1,-2 0-90,0 2 0,0 1 0,0 3 5,0-1 0,-2-1 1,-2-2 98,-2-2 0,-1-6 169,2 6-90,3-7 0,-6 2 0,8-12-98,0-5 1,2-4 0,2-1 0,3-1 36,2 1 1,-3-1-1,5 1 1,2-1 11,2 1 0,-1-1 1,-1 2-1,-2 3 17,2 0 0,-4 9 0,2-5 1,2 3 61,2-1 0,-4 1 0,0 5-35,2 0 1,1 0 0,3 0 0,-1 0 1,1 0 0,0 2-18,-1 3 1,-5-1 0,-2 7-1,-1 2 31,-5 2 0,-1 1 0,-2 1 0,0-1-70,0 1 1,0-4 0,0 1-470,0 5 1,0 1-341,0-4 824,0-6 0,0-3 0,0-7 0</inkml:trace>
  <inkml:trace contextRef="#ctx0" brushRef="#br0" timeOffset="84">29997 14502 7681,'9'8'380,"1"1"1,-7 8-510,3-1 0,-1 1 0,-5-1-251,0 1 1,0-1-331,0 1 710,0-8 0,8-2 0,1-7 0</inkml:trace>
  <inkml:trace contextRef="#ctx0" brushRef="#br0" timeOffset="85">30113 14287 7681,'-7'-9'144,"5"0"-162,-4 4 0,4 1 1,4-5-237,4 1 0,-3 3 1,8 5-1,2 0 254,2 0 0,1 7 0,1 2 0</inkml:trace>
  <inkml:trace contextRef="#ctx0" brushRef="#br0" timeOffset="86">30328 14552 7681,'0'9'130,"0"-16"0,0 1-11,0-10 0,5 9 0,3-5 0,1 0-81,4-3 0,-4 4 0,2 2 0,2 0-69,2-1 0,-4 7 0,0-3 59,1 4 0,3 2 0,2 0-136,-1 0 0,-5 2 1,-2 4-1,1 3-1,-1 0 1,-6 6 0,5-4 0,-3 3-19,1 3 0,-1 0 0,-5-1 0,2 1 11,4-1 1,-4 1 0,3-1-15,-3 1 276,-2-8 11,-7-2 0,5-9-66,-4-3 0,4-4 1,2-8-54,0 1 1,0-1-1,0 1 1,0-1-16,0 1 0,6 5 1,1-1-1,2 0-26,4-3 0,-4 4 0,2 2 0,2 0-10,2-1 1,2 7 0,-1-3 48,1 4 0,-1-3 0,1-1 0,-1 3 58,1 1 1,-6 4 0,0 1-25,2 3 1,0 7-1,-1-4 1,-1 2-21,2 0 0,-3 0 0,1 5-169,1 1 1,-4 0 0,-3-1-142,-3 1 0,-2-1 1,0 1 80,0-1 0,-5-5 0,-3-2 85,-1-1 0,-2-3 158,-6-5 1,6 0 0,2-2 145,2-3 0,1-4 0,6-8-195,0 1 0,0-1 1,2 1-1,4-1-29,5 1 1,-2-1 0,2 2 0,2 2 22,2 2 0,1 2 1,1-4-1,-1 4 59,1 2 1,-1-1 0,1 5 54,-1-3 0,1 1 1,-1 5-1,-1 2-39,-4 3 0,4 4 0,-6 8-79,0-1 0,4 1 0,-7-1 0,-1 1-164,2 0 1,-5-1 0,6 1-518,-1-1 1,-5-5 267,3 0 0,-3-9 408,-2-2 0,0-7 0,8-10 0,1 1 0</inkml:trace>
  <inkml:trace contextRef="#ctx0" brushRef="#br0" timeOffset="87">31304 14387 8680,'9'7'100,"-2"-3"0,-7 7 0,0 2-121,0 1 1,0 3-1,0 1 1,2 2-35,3 2 1,-3 1 0,4-7-1,-3-1-5,3-4 1,-4 4 0,5-6 0,-1 2-171,-1 0 0,8-8-12,-2 3 0,4-4 202,1-2 0,1-6 0,-2-1 0,-3-2 13,-1-4 0,0 0 1,6 0-1,-1 2 39,1-2 1,-2-1-1,-2-3 1,-2 0 12,1 1 1,3 1 0,0 2-1,-2 4 9,-2 2 0,-8-1 0,5 5 191,-1-3 0,-5 3-95,3 8 0,-3 4 0,-2 8 1,0-1-61,0 1 1,-2-1 0,-1 1 0,-3 0-238,3-1 1,1 1-1,2-1-448,0 1 0,0-1 268,0 1 1,2-8-1,1-5 347,3-8 0,5-5 0,-6-8 0,1 1 0,1-1 0,2 1 0,8-1 0,-1 1 0,-5 5 0,1-1 0,0 0 0,3 2 0,2-1 273,-1-1 1,1-1 0,-1 0-40,1 2 0,-6 7 0,0-1 232,2 3 1,-4 2-380,2 0 1,-2 7 0,2 4-146,-5 4 1,-3 0-1,1-3 1,1-1-123,-1 2 1,-2 2 0,-2 2-63,0-1 1,-2-5-24,-3 0 1,1-2 117,-7 2 1,5-3 173,-5-8 0,8-2 65,-3-4 0,4-3 0,4-6 0,2 3-52,1 1 0,8 1 0,-4-2 0,2 2 13,0 3 1,1-6 0,4 4-57,1 0 0,-6-4 1,0 7-3,1 3 0,3 1 1,2 2 98,-1 0 0,1 0 5,-1 0 0,1 7-78,-1 4 0,-6 4 1,-3 1-4,0 1 0,-5-6 49,4 0-86,-5 0 102,-1-2 1,2-3 68,4-12 1,3 3 0,8-7 78,-1 3 1,1 2 0,-1 5-171,1 0 0,-1 0 0,1 0-472,-1 0 0,-1 7 0,-4 4 0,-4 4-1014,1 1 1425,-6 1 0,-2-1 0,-10 1 0</inkml:trace>
  <inkml:trace contextRef="#ctx0" brushRef="#br0" timeOffset="88">26161 7938 6057,'16'0'0</inkml:trace>
  <inkml:trace contextRef="#ctx0" brushRef="#br0" timeOffset="89">26227 7838 6887,'11'0'167,"0"0"-84,2 0 0,-4-2-102,2-3 0,0 3-75,6-3 0,-1 3-149,1 2 1,-1 0 242,1 0 0,-1 0 0,1 0 0</inkml:trace>
  <inkml:trace contextRef="#ctx0" brushRef="#br0" timeOffset="90">26541 7689 7791,'0'10'-1053,"0"-5"1018,0-10 0,7 3 111,4-4 0,-1 4-20,1 2 1,-6 0-38,6 0 1,-5 0-32,5 0 0,-6 0 22,6 0 0,-5 0-64,5 0 1,-6 2 37,6 4 1,-7-3-12,1 9 0,-3-7-46,-2 6 1,0 0 6,0 6 1,0-1 58,0 1 0,-2-3 0,-1-1-14,-3-2 1,1-5 34,5 5 1,0-6-22,0 6 0,0-5-17,0 5 0,0-6-2,0 6 81,0-7 76,0 3 1,0-5 180,0 4-183,0-4 1,7 5 0,4-7-75,4 0 0,1 0 1,3-2-1,3-2-59,5-1 0,5-8 1,1 2-1,0-2 128,0 2-124,7-11 0,2 4 0,8-15 0</inkml:trace>
  <inkml:trace contextRef="#ctx0" brushRef="#br0" timeOffset="91">26855 5870 6729,'0'-9'150,"0"2"-428,0 7 370,0 0-92,0-7 0,0 3 0,2-5 127,4 1 0,-5 1-73,5 1 0,-2 3 165,1-8 0,-1 7-166,7-1 1,0-3-101,5 3 1,-5-1-159,0 6 1,-1 8 147,1 3 0,-2 1 0,-6 1 0,3-2 12,-2 2 1,-3-4-1,-1 2 1,0 2-2,0 2 0,0 2 0,0-1 14,0 1 0,-5-1 0,-1 1 2,3-1 0,-1-5 0,0 0 173,-1 2 0,-2-4 266,1 2-168,4-7 0,-3 3-114,10-7 0,-1 0 1,7-1-1,2-5-32,1-5 1,9 2-1,0-2 1,3-2-106,4-2 1,8-7 0,6-2 0,4 0-473,2 0 1,7-5 481,3 2 0,12-5 0,3-1 0</inkml:trace>
  <inkml:trace contextRef="#ctx0" brushRef="#br0" timeOffset="92">28476 6813 7850,'7'9'-173,"2"-7"0,8-7 0,-2-1 124,-4-1 1,3 5 0,-3-4-1,4 4 63,2 2 0,-1 0 1,1 0-70,-1 0 1,-5 0-1,0 2-14,2 4 0,-4 3 0,0 8 20,-1-1 1,-3 1-1,-5-1 1,0 1 49,0-1 0,-5 1 0,-1-1 0,3 1 55,1-1 1,2-5 0,0 0 20,0 2 0,9-5 0,6-1 1,7-1 31,3-1 0,3 2 0,5-3 1,0 3-10,0 3 0,-2-5 1,-1 4-1,-4 0-62,-3 1 0,-1-5 0,-5 6 0,0 2-161,-1 2 0,-7-4 1,-3 0 55,-4 2 0,-2 1 1,-2 3-1,-4-2-107,-5-4 0,-3 1 0,-5-6 0,-3 0 174,-5 1 0,-5-5 0,-1 5 0</inkml:trace>
  <inkml:trace contextRef="#ctx0" brushRef="#br0" timeOffset="93">28873 4994 7964,'-33'-33'0,"1"0"-208,5 0 0,-3 0 0,8 1 1,2 3 29,2 2 1,7 4-1,0-2 1,0 1 292,1 4 0,-2-4 1,6 2-1,1 2-91,-3 1 0,6 3 0,-3-1-223,3 1-329,2 6 528,0 3 0,0 7 0,0 0 0</inkml:trace>
  <inkml:trace contextRef="#ctx0" brushRef="#br0" timeOffset="94">28294 4498 7910,'-11'0'-628,"0"0"1,7-2 677,-1-3 0,3 1 319,2-7-33,0 7-352,0-3 1,0 9 0,2 3-30,3 6 1,-1 4 0,7 1 0,0 3 36,-2 3 1,6-2-1,-4 8 1,2 1 17,-2 2 0,9 4 0,-4 2 0,3 2 55,-1-3 0,6 5 1,2-1-1,1 1-51,1-1 1,-6 0 0,6-3 0,-1 2 10,-1-3 1,5-1-1,-3-2 1,1 1-24,-1-1 1,1-6 0,-5-1 0,0-2-192,0-4 0,-2 4 0,-8-2 0,-1-2 189,-2-2 0,0-8 0,6-3 0</inkml:trace>
  <inkml:trace contextRef="#ctx0" brushRef="#br0" timeOffset="95">27632 4399 7932,'-16'-8'-946,"5"5"1068,0-8 0,7 5 164,-1-5 0,3 0 0,4-4-228,3 4 0,4-1 0,10 4 0,1-1-23,2-4 1,7 4 0,-3 0 0,2 0-155,-1-1 1,1 5-1,7-4 1,1 1-11,3 5 129,0-7 0,-6 1 0,0-7 0</inkml:trace>
  <inkml:trace contextRef="#ctx0" brushRef="#br0" timeOffset="96">28393 3803 7937,'0'-16'-162,"0"5"1,0 0 184,0-2 0,0 4 109,0-2 0,2 2 1,2-4-135,1 2 0,8 7 0,-2-2 8,4 5 0,-4 1 0,0 0-118,2 0 1,-4 5-1,0 2 26,-2 3 0,4 1 0,-5 5 0,-2 1 76,-3-1 0,-1 1 1,0-1-1,-1-1 25,-5-4 0,4 4 0,-3-4 0,3 4 63,2 1 0,0-5 0,0 0-41,0 2 1,0-4 0,2 0 0,1 1-27,3-1 1,7-6 0,-2 5-39,3-1 1,3 0-1,0 6 1,-1-4-5,1-1 1,-6 3 0,-2-4 0,0 2-35,0 4 1,-5 2 0,1 2 38,-3-1 1,-4 1-1,-3-1 1,-6 1 23,-4-1 0,-9 1 0,-3-1 1,-5 1-45,-1-1 1,0-1 0,-2-2 0,-1-2-188,-3 2 233,-7 1 0,4 10 0,-8 2 0</inkml:trace>
  <inkml:trace contextRef="#ctx0" brushRef="#br0" timeOffset="97">26177 12270 6925,'-9'-9'364,"2"2"-199,7 7-74,0 0-124,-8 0 0,-1 0 24,-7 0 0,-1 5 0,1 2 10,-1 3 1,6-1 0,2 4 0,0-4-4,-1-2 0,-1 6 0,-5-4 0,1 2 60,4 0 1,-4-2 0,6 4 0,-2-4-42,0-1 1,6 3-1,-5-4-119,3 2 0,-4 2 1,4 6 41,-2-1 1,-1 1 0,-2-2 0,2-2 56,3-2 0,-4-6 0,4 4 74,-3-1 0,7-1-81,-3-1 0,6-5-1,6 5 0,1-2 0,6-1 0,-2 3 13,2-3 1,2-1-1,1-2 1,1 2 121,-1 4 1,1-3-12,-1 8 0,1-5 0,-1 3-32,1-2 0,-6 4 1,0-3-65,2 1 1,-4-5 0,0 3-61,-2 0 1,5-3-1,-5 5-37,2-2 1,-5 6 58,1-2 1,-3 4 0,-4 2 26,-3-1 1,-4 1 0,-8-1-4,0 1 1,1-3-1,1-1 1,2-3 10,2-3 1,6 4-1,-4-4 32,1 2 0,1 2-20,1 6 0,5-6 0,-5 0 10,4 2 1,4-4 0,4 0-15,5-1 1,3 3-1,3-6 1,-1-1-146,1-2 0,7-2 1,3 0-1,6 0 123,6 0 0,3 0 0,8 0 0</inkml:trace>
  <inkml:trace contextRef="#ctx0" brushRef="#br0" timeOffset="98">29055 13064 6479,'11'0'543,"0"0"-238,-8 0-267,5 0 1,-8 2-40,0 3 0,1 3 1,3 4-1,2-1 20,-3 2 0,-1 2 1,-2 1-1,0 1 27,0 0 1,0-1-1,0 1 1,0-1 13,0 1 1,0 5 0,0 0-1,0-2-16,0-2 0,0 1 0,0 1 0,0 2-47,0-2 0,2-1 0,2-3 0,1 1-13,-1-1 0,3 1 0,-1-1 0,-3 1-2,-1-1 0,0 1 0,2-1 32,1 1 1,1 0-1,-6-1 48,0 1 1,2-3 0,1-1-35,3-2 0,-1 0-3,-5 6 0,2-6 0,2 0-55,1 2 0,1-4 0,-4 0 9,3-2 1,-3 1-345,4-3 0,-5-1-7,-1 7-581,0-7 953,0 3 0,-14-7 0,-5 0 0</inkml:trace>
  <inkml:trace contextRef="#ctx0" brushRef="#br0" timeOffset="99">28856 13626 6180,'9'0'841,"-1"0"1,-7 0-811,5 0 0,-2 0 1,7 0 3,2 0 0,-1 2 1,1 2-213,-2 1 0,0 6 119,6-5 0,-2 6 0,-3-2 6,-1-1 1,-5 0 39,5-3 1,0 1-1,4 6-173,-4-2 0,-2-8 0,-5 5-223,1-1 89,1-5 319,-6 5 0,0-14 0,0-2 0</inkml:trace>
  <inkml:trace contextRef="#ctx0" brushRef="#br0" timeOffset="100">27103 13395 7603,'6'11'-108,"-1"0"1,1-6 0,-4 4-1,1 0 1,5 1 157,1 3 1,-4-4 0,5 2-53,-3 2 0,6 1 0,-4 3 1,2-2 11,0-4 1,-6 3-1,5-3 1,-1 4 37,0 2 1,-3-1 0,3 1 0,0-3-56,0-3 0,-3 4 0,3-4 0,0 2-91,0-2 1,-5-2-1,3-5 1,-1 3-232,-1 2 1,8-5 328,-2 1 0,-4-3 0,1-2 0</inkml:trace>
  <inkml:trace contextRef="#ctx0" brushRef="#br0" timeOffset="101">27302 13395 6860,'-8'9'334,"5"-2"-108,-8-7 0,0 7 0,-6 3-184,1-1 0,5 5 0,-1-1 0,0 6-84,-3 3 1,-2 7 0,1-1 0,-1 3-229,1 2 0,-8 7 270,-4 5 0,-3 2 0,-2 3 0</inkml:trace>
  <inkml:trace contextRef="#ctx0" brushRef="#br0" timeOffset="102">24391 15114 7491,'0'-11'-179,"0"0"1,2 8 0,2-5 469,1 1-249,1 5 1,-6-7-12,0 3-43,0 5 0,-2-7-3,-4 8 0,3 0 0,-8 0 5,-2 0 1,-2 0 0,-1 0 22,-1 0 0,1 2 0,-1 2 60,1 1 1,-1 6 0,0-3-69,1 1 0,-1 2 0,3 5-17,3 1 0,-2-6 0,7 0-17,3 2 1,1 1 0,2 3 50,0 0 1,0-1 41,0 1 1,7-3-1,2-1 22,0-2 1,6-7 0,-4 3-29,4 1 1,-4-7 0,0 5 0,2-4-39,2-2 0,-4 0 0,0 2 0,1 1-79,3 3 0,2-1 0,-1-3-25,1 4 1,-3-3 0,-1 7 46,-2-3 0,-5 4 0,3-4 17,-2 2 0,1 1 0,-5 2-2,3-1 1,-1-5 0,-5 5-31,0 2 1,0-4 72,0 2 0,0-5 1,0 5 1,-7-8-1,-2 5-5,0-1 0,-6-5 0,4 3 1,-4-3 4,-1-2 1,-6 2 0,-2 2 0,0 1 68,0-1 1,-4-2 0,6-2 0,2 0 10,2 0 0,-4 0 1,0 0-90,2 0 1,1 0-736,3 0 430,-1 0 0,10-2 0,7-2 292,9-1 0,6-8 0,1 4 0</inkml:trace>
  <inkml:trace contextRef="#ctx0" brushRef="#br0" timeOffset="103">24705 15346 7641,'0'9'-832,"8"-9"0,-6-4 1446,3-7-404,-3 8 1,-2-7-30,0 5 0,0 1-60,0-7-174,0 8 98,0-5 0,-2 10 0,-2 4 24,-1 5 1,-1-2 0,6 2 3,0 2 0,0 1 0,0 3-56,0-1 0,0 1 0,2-2 1,2-2-27,1-2 0,8-2 0,-2 4 9,4-2 0,2-6 1,-1 4-1,1-1-10,-1-5 0,1 1 0,-1 0 0,1 1 4,-1-1 0,1-2 0,-1-2 0,1 0-33,0 0 1,-1-6-1,1 1 1,-3-1-45,-3-1 0,4 3 0,-4-7 60,4-2 1,-4 0 0,-2 1-1,0 2-29,0 3 1,-5-6 0,3 4-1,-1-2 54,-1 0 1,1 5 0,-4-3 0,1 0 206,3 0-22,-1 5 1,-5-5 191,0 3-343,0 5 0,2-7 1,2 10-9,1 4 1,1 3 0,-6 7-24,0 1 1,0-1 0,0 1 0,2 0-34,3-1 1,-3 1-1,4-1-88,-5 1 1,1-8 0,2-2-337,2 1 1,6-1-43,-1 4 1,4-4 493,2-7 0,-1-7 0,1-2 0</inkml:trace>
  <inkml:trace contextRef="#ctx0" brushRef="#br0" timeOffset="104">25350 15362 7641,'2'-9'77,"2"2"200,1-1-142,1 7 0,-4-7 27,3 8 1,-1 0-223,7 0 0,-6 2 1,5 4-2,-3 5 0,4 3 0,-5 3-50,-3-1 0,5 1 0,-3 0-7,-1-1 0,-2 1-201,-2-1 137,0 1 83,0-8 49,0-2 1,0-9 0,0-3 41,0-6 0,0 2 0,1-2 0,3-2 56,2-2 1,-1 4 0,-3 0 0,2-2 68,1-2 0,3 4 0,-3 0 11,6-1 0,4 2 0,1 1-70,1 2 0,-1 1 0,1 6-5,-1 0 0,1 0 1,0 0-69,-1 0 1,1 6-1,-3 1 1,-1 2-83,-2 4 0,0 2 0,4 1-18,-4 1 0,2 0 1,-8-1-1,1-1-30,1-4 1,-5 3 0,4-3 71,-5 4 0,-1 2 0,-1-3 16,-5-3 0,2-3 190,-7-8-101,8 0 0,-5-2 1,8-4-7,0-5 0,0 2 0,0-2 0,2-2-13,4-1 1,-3 3 0,8 0-1,0-2 5,-1-2 0,4 4 0,-3 2 0,2 0 30,-2-1 0,4 7 0,-4-5 0,4 3 43,1-1 0,1-1 1,-1 3-1,1-1-49,-1 1 1,1 2-1,-1 2 1,1 0-18,-1 0 0,1 0 0,-1 0 0,1 0-71,0 0 1,-1 6 0,1 1 0,-1 1 22,1-1 0,-3 6 0,-1-4 1,-4 2-63,-1 0 0,3 0 0,-4 6-40,2-1 0,-5 1 0,2-1-81,-5 1 0,-1-6-418,0 0 624,8-8 0,1 5 0,7-8 0</inkml:trace>
  <inkml:trace contextRef="#ctx0" brushRef="#br0" timeOffset="105">26888 15429 7425,'17'9'-741,"-1"-4"0,-6-5 1089,-5-5 235,4 3-381,-7-5-233,5 7 5,-7 0 1,-1 5 0,-3 2 85,-2 3 0,-1 1 0,3 5 32,-1 1 1,-1-1 0,6 1 24,0-1 0,0 1-20,0-1 0,2-1 0,4-4 1,5-5-77,3-5 1,3-1 0,-1 0 0,1 0 16,0 0 0,5 0 0,0 0 0,0-1 20,2-5 0,-6-1 1,4-6-1,-4 2-9,-1-2 1,-1 4 0,-1-2 0,-2 0 58,-2 2 1,-5-6-1,3 4-96,-2-4 0,-1 4 0,-8 2-183,-4 2 1,-3-1 0,-7 5 0,-1-3-88,0 2 0,1 3 1,-1 1-1,1 0-56,-1 0 0,1 5 0,1 2-337,4 3 651,4-7 0,7 12 0,0-6 0</inkml:trace>
  <inkml:trace contextRef="#ctx0" brushRef="#br0" timeOffset="106">27616 15263 7645,'9'-2'-58,"-3"-3"1,-5 1 182,-1-7-57,0 7 1,0-1 0,-1 9 3,-5 1 1,4 8 0,-5-2 0,1 4-12,1 1 1,-6 3 0,5 1 0,1 2 6,-3-2 0,7 4 1,-5 0-1,4 0-68,2 0 0,0 3 1,0-3-1,0 2-59,0 3 0,6-5 0,-1 0 0,1-2 21,1 0 0,-3 2 0,5-4 0,-2 2 34,-3-2 0,-2-1 1,0-3-1,1 1 11,3-1 1,-1 1 0,-5-1 4,0 1 1,-1 0 0,-3-1-93,-2 1 0,-5-6 1,4-2-60,-2-2 1,0 1-1,-4-5 1,2 3-130,-2-3 1,-2-3 0,-1-5-113,-1-6 1,2-4 379,4-1 0,-11-8 0,4-2 0</inkml:trace>
  <inkml:trace contextRef="#ctx0" brushRef="#br0" timeOffset="107">27451 15544 7678,'16'0'69,"1"0"0,-1 0 1,1 0-274,-1 0 1,6 0-1,0 0 1,0-2-677,2-3 880,-5 3 0,12-13 0,-5 6 0</inkml:trace>
  <inkml:trace contextRef="#ctx0" brushRef="#br0" timeOffset="108">28740 15395 7374,'10'0'-145,"-1"-5"0,-6-2 214,3-3 1,-1 5 19,-5-6 0,0 0-79,0-6 0,-7 8 1,-4 4-19,-4 3 0,-1 2 0,-1 0 1,1 0 26,-1 0 1,1 2-1,-1 1 1,2 5 26,4 1 1,-1-4 0,6 6 21,2 2 0,3-4 0,1 2 4,0 2 0,1 0 0,5 0 1,5-4 5,4-1 1,1 4-1,1-2 1,1 1-45,4 0 1,-4 0 0,5 3 0,-5-1-63,-2-2 0,6-5 0,1 5-15,-3 2 0,-2 0 0,-3-1-2,-4-1 0,2-5 20,-8 5 1,-1 0 12,-10 5 1,-3-6 0,-7-3 0,-3-1-28,-3-1 1,2 1 0,-6-6 0,1 0-48,-1 0 0,6 0 0,-2 0 0,3 0-150,3 0 0,-1 0 1,2-2-39,4-4 0,4 3 274,7-8 0,7-1 0,3-4 0</inkml:trace>
  <inkml:trace contextRef="#ctx0" brushRef="#br0" timeOffset="109">29402 15511 7857,'16'9'251,"-1"-3"1,-4-12-351,-5-5 1,1-3 163,-2-3 0,1 1-171,-6-1 1,-7 1 0,-4 1 101,-4 4 0,-2 3 1,1 8-1,-1 0-30,1 0 1,-1 0-1,1 0 1,-1 0 10,1 0 0,-1 8 0,1 1 0,-1 2 19,0 0 1,6 0 0,0 6 0,0-1-8,2 1 0,0-6 1,5 0-1,-1 2 6,1 1 0,2-3 1,2 0 15,0 2 0,2 0 0,4-2-3,5-5 0,3 1 0,3-2 1,-1-1-12,1-2 0,0-2 0,-1-2 0,1-2-14,-1-1 0,-5-2 0,0 1 0,2-3 35,2 0 0,-4-6 1,-2 4-1,0-2-3,0 2 1,-3-4-1,3 4 3,-2-3 0,-1 3 0,-4 1 47,3 3-44,-3 2-40,5 5 1,-14 7 0,-2 4 9,0 4 1,-4 7 0,5 2-1,1-1 49,0 1 1,-4 6 0,5-5 0,1 3-19,-3 0 0,7-3 0,-5 5 1,4-5-12,2-1 0,0 4 0,0-4 0,0 0-13,0 0 1,0-2 0,0-6 0,0 1 1,0-1 0,6-5 1,1 0-1,2 2 0,0-4 0,4 1 2,-2-3 0,0-2 0,6-5-39,-1 0 0,-1-1 0,-2-5 0,-2-3-22,2 0 1,0-12-1,0 5 1,-2-2 26,1-1 1,-2-3-1,1-2 1,0 0 34,-2 0 0,6-5 0,-4 1 0,1-3-19,0-2 1,2 2-1,-5 2 1,2 1-10,0-1 0,-1 3 0,1 0 0,-4 2 41,0 4 0,-5 2 0,4 1 0,-3 2 71,3 4 0,-4-3 6,3 3 0,-3 1 17,-2-1-163,0 8-15,0-5 0,2 8 1,2 2 69,1 4 1,1 3-1,-6 8 1,0-1-13,0 1 1,0-1-1,1 2 1,3 3 134,2 1 0,1 0 1,-3-6-65,1 1 0,8-1 0,-2 1-19,4-1 0,1-6 0,1-5 0,-1-3-31,1-2 1,1 0 0,3 0 0,1 0-28,-2 0 0,-2-5 1,-1-3-1,-3-1-56,-3-4 1,4-3 0,-4-5 0,4-1 6,1 2 1,-1 2-1,-2 1 1,-4 1 77,-2-1 1,4 1-1,-5-1 79,-2 1 0,3 4-3,-1 1 1,-3 8-13,-8-3 1,-5 6-30,-6 6 1,5 3-1,2 8 1,1-1-2,5 1 0,-5-1 1,3 1-1,1-1-55,2 1 1,2-1 0,0 1 0,2-2-60,4-4 1,3 3-1,7-5-95,1 1 0,-1 2 1,1-6-1,1-2-97,4-3 1,-3-1-1,5 0 1,-2 0 27,0 0 1,5-7 0,-5-2 0,0-2 230,2 0 0,-5 0 0,5-6 0</inkml:trace>
  <inkml:trace contextRef="#ctx0" brushRef="#br0" timeOffset="110">30526 15511 7170,'17'-2'0,"-1"-1"-501,1-3 0,-6-5 803,0 6 0,-6-6 0,5 3-158,-3-1 1,0 5-1,-3-3-53,2 0-145,-1 5 1,-5-7 30,0 3 1,-5 2-1,-3-5 104,-1 2 1,-2 1 0,-6 6 3,1 0 1,-1 2 0,1 2 27,-1 1 1,3 8-1,1-2-24,2 4 1,2 2 0,-2-1 0,5 1 59,4-1 1,2 1-131,0-1 1,2-1 0,2-2-1,3-4 43,2-2 0,2 4 1,6-5-1,-1-2-127,1-3 0,1-1 0,2 0 1,2 0-13,-1 0 0,-3 0 1,0 0-1,3 0-132,1 0 1,-6 0 0,-5-1-259,2-5 0,0 2 21,-2-7 1,-4 0 287,-7-5 1,-1 5 0,-3 0 157,-2-2 0,-7 6 0,4-1 0,0 1 0,4-4 0,-3 2 274,3-2-170,-1 0 0,8-4 0,2 2 72,1 2 0,8 7 1,-2-1-1,4 3 53,1 2 0,8 0-150,4 0 1,1 7-1,-1 3-20,-6-1 0,-4 4 1,-1-6-1,-3 2-54,-3 4 0,2 2 0,-5-1 1,-1-1-125,0-2 0,-1 0-56,-6 6 0,0-6 129,0 0 0,-2-7 1,-3 1-1,-5-5 62,1-5 0,-4 1 0,6-7 14,-2-2 0,0-2 0,-2-1 0,5-1 166,4 1 1,2-1-1,0 1-76,0-1 1,2 1-1,4-1 1,5 0-98,3 1 0,3-1 0,-1 3 0,1 1-176,-1 2 1,1 7 0,-1-3 0,1 1-40,0 1 1,-1-1-1,1 8 1,-1 2-62,1 1 0,-1 8 0,1-2 0,-1 2 253,1-2 0,-6 4 0,0-6 0,0 2 0,-2 0 0,4-6 0,-6 5 0,2-3-1,4-3 0,-3 3 1,1-1 262,1-3 0,3-1 106,2-2 0,-1 0-192,1 0 0,-3-2-29,-3-3 1,-1-3-1,-7-5-49,3 2 1,-1 6-1,-5-6 72,0-2-185,-7 6 0,-2-6 0,-8 7-22,1 3 1,5 1-1,0 2 1,-2 2 26,-2 3 0,0-1 0,3 7-35,1 2 1,1 1-1,-1 3 35,6 0 1,3-1-1,2 1-23,0-1 1,7-5-1,4-2 1,4 1-105,2-1 0,5-6 0,2 3 1,1-4 5,5-2 1,-5 5 0,3 1 0,1-3 54,3-1 1,1-2 0,0 0 0,0 0 48,0 0 0,0-5 1,0-3-1,-2 1 83,-3 0 1,1-6 0,-7 4 0,-2-2 71,-1 0 1,-3 0 0,1-6 30,-1 1 1,-6-1-114,-5 0 0,-5 8 1,-4 2-1,-3 1-55,-2 1 0,-2-1 1,-6 6-1,-1 0-71,-4 0 0,4 0 1,-6 2-1,2 2 35,0 1 1,1 8-1,9-2-20,0 4 0,3 2 1,-2-1 15,6 1 1,3-6 91,2 0 0,7-6 0,4 4 0,4-1-21,2-5 1,-1-1 0,2-2 0,3-2-49,1-3 0,5 1 0,-5-7 0,-1 0 62,-3 2 1,-2-6 0,-1 4-1,-2-5 56,-2-6 1,-2 3-1,4-5 1,-4 2 79,-1 0 0,-3-7 0,-5 1 0,0-1-108,0 1 1,0-3-1,0 4 1,0-3-106,0 3 0,-5-3 0,-5 8 0,-2 0 66,-7-2 1,-3 6-1,0-2 1,-5 5-923,-5 4 897,-8 0 0,-10 2 0,-9 1 0</inkml:trace>
  <inkml:trace contextRef="#ctx0" brushRef="#br0" timeOffset="111">27335 16553 7595,'11'0'-15,"0"0"1,-6 0 90,6 0 1,-1-2-11,1-3 1,1 1 95,-6-7 0,-1 5 0,-3-3 0,2 0-56,1 0 0,1 3 0,-6-5-188,0-2 0,0 4 0,-2-2-29,-3-2 0,1 6 0,-7 0 0,-2 1 4,-2 1 0,-7-1 1,0 6-1,0 0 138,-2 0 1,6 2 0,-4 2 0,2 3 6,-2 2 0,3 0 0,-1 4 0,5-2-2,4 2 1,2 2-1,-2 1-93,6 1 1,3-1 0,2 1 32,0 0 0,0-6 0,2-2 0,3 0 21,6 0 1,4-5 0,3 1 0,2-3-44,2-2 1,6 0 0,-6 0 0,0 0-73,2 0 0,-6 0 0,4 0-134,-3 0 407,-3 0-20,-6 0 0,-21 6 0,-12 1-10,1 2 1,-3 2 0,1 4 0,0-2 47,0-2 0,2 0 0,7 5 1,2-1-52,2-4 1,8 4-1,-3-4 1,4 4-135,2 1 1,2-5-1,4 0 1,7 0-17,7-2 1,0 4 0,8-5 0,1-1-53,2 0 0,8 1 0,-1-5 0,-1 3-290,-2-3 1,-2-1-1,0-2 1,0 0-226,0 0 0,-1-7 595,-5-4 0,4-4 0,-5-1 0</inkml:trace>
  <inkml:trace contextRef="#ctx0" brushRef="#br0" timeOffset="112">27682 16586 7821,'-9'7'613,"1"-7"-781,8 0 1,8 0-1,5-5 1,5 1 87,4-1 1,0 3 0,-5-4 0,-1 5 176,1 1 0,-1 0 0,1 1 0,-1 3-72,1 2 0,-1 5 1,1-4-1,0 0 54,-1 1 1,1 4-1,-1 0 1,1 0-238,-1-1 1,-5 4-1,0-4-114,2 4 1,-6 1 0,-1 1 59,-4-1 0,-2 1 203,0 0 0,-8-8 1,-3-4 155,-3-3 1,-3-2 0,1 0 157,-1 0 0,1-7-44,-1-4 1,2-4-1,4-2-66,6 1 1,3-1-1,2 1 1,0-1-58,0 1 0,7-1 1,4 1-1,4-1-162,2 1 0,5-1 1,2 1-1,-1 1-335,1 4 0,4-2 0,-4 7 0,0 3-59,0 1 1,3-4-1,-5 1 1,-2 1 417,-1 2 0,-3 10 0,1 1 0,-1 7 0</inkml:trace>
  <inkml:trace contextRef="#ctx0" brushRef="#br0" timeOffset="113">28261 16619 7835,'7'-15'-65,"4"4"0,4-1 1,1 6-1,1 1 98,-1-3 1,1 6 0,0-3 0,-1 1 28,1-1 1,5 3-1,0-4 1,-2 4-16,-2 2 1,-1 2 0,-1 2 0,1 3-53,-1 3 1,-1-5 0,-2 6 0,-4 2-78,-1 2 1,3-4 0,-4 0 0,0 2 36,1 1 0,-3 3 0,-5-1 0,0 1-192,0-1 1,-2 1 0,-1-1 158,-3 1 1,-7-8-1,2-3 90,-3-4 0,-3-2 0,0 0 24,1 0 1,-1 0-1,3-2 1,1-4-25,2-5 0,2 2 1,-2-2-1,5-2 59,4-2 0,2-1 1,0-1-1,0-1 49,0-4 1,6 3-1,1-3 1,2 4-55,4 2 0,2-7 1,1 1-1,1 2-103,-1 2 0,7 3 0,-1 2 0,-2 4-132,-2 2 0,4 1 0,0 4 0,-2-1 13,-1-3 0,-3 1 0,1 7 0,-1 1-67,1 3 1,0 5-1,-1-4 223,1 2 0,6 2 0,3 6 0</inkml:trace>
  <inkml:trace contextRef="#ctx0" brushRef="#br0" timeOffset="114">29038 16520 7595,'-7'9'419,"-4"-3"-260,3-5-412,-6-1 0,6 8 0,-3 3 0,4 4 278,0 1 1,5-5 0,-6 0 0,3 2 61,-1 2 1,1 1 0,5 1-49,0-1 1,0-5 0,2-2-1,3-1-43,6-4 0,-2 3 0,2-2 0,2-1-85,2-2 0,1-2 0,1 0 1,0 0 15,-1 0 1,1-2 0,-1-3 0,1-5 101,-1 1 0,-5-6 0,0 4 0,0-3 23,-2-3 0,4 1 1,-7-3-1,-2-1-23,-3-2 0,-1 0 0,0 5 0,0 1-50,0-1 0,-1 1 1,-3-1-1,-3 3-29,-3 3 1,-1-2 0,-7 5-1,-2 1 2,-2 0 0,-8 1 0,5 6 0,-3 0 4,0 0 0,8 0 0,-2 0 1,4 0 145,1 0 1,6 0-165,0 0 0,8 2 40,-3 4 0,6-5 0,6 5 1,5-4 27,3-2 1,3 0-1,1-2 1,2-2 5,2-1 1,2-3-1,-3 5 1,1-5 36,-2-1 1,0 4 0,0-6 0,2 0 109,-2 1 1,-1 1 0,-1 6-19,4-3 0,2 0 0,2 5 0,-8-3-117,-5-2 0,-2 1 0,6 7 31,-1 3 0,-7-1 1,-3 7-1,-2 2-117,1 2 0,-3 1 0,3 2 0,-3 3 58,-2 1 0,0 5 0,0-3 0,0 0 2,0 0 0,2 4 0,2-6 0,1 0-54,-1 1 1,0-4 0,-1 3-163,3-4 0,7-1 1,-2-2 3,3-4 1,3-4 0,0-7 0,-1 0 213,1 0 0,5-6 0,0 1 0,7-15 0,-3 1 0</inkml:trace>
  <inkml:trace contextRef="#ctx0" brushRef="#br0" timeOffset="115">29815 16586 7363,'26'-7'0,"-4"-2"-250,-4-1 1,-7-4-1,-1 3 1,-1-2 557,0 2 0,-5-4 0,3 4-196,0-4 1,-5 4-49,4 0 1,-6 2 0,-6-2 0,-5 6-38,-4 3 1,-1 2-1,-1 0 1,1 0-31,-1 0 1,-5 0 0,0 0 30,2 0 1,7 5 0,4 3-24,2 1 0,1 2 0,6 5 42,0 1 1,0-1 0,2 1-104,3-1 0,3 1 0,5 0 1,-2-3 39,2-3 1,1 4 0,3-6 0,-3 2 3,-3 0 0,4-2 0,-4 4 9,4-2 0,-4-7 0,-2 3-1,-2 1 0,-1-5-27,-6 8 1,-2-7 0,-3 2 0,-6-5-56,-4-1 1,-2 0 0,1 0 0,-1 0-45,1 0 0,-6 0 1,0 0-1,3-1-48,6-5 0,1 2 0,6-7 0,1-2 178,-3-1 0,6-3 0,-5 1 0</inkml:trace>
  <inkml:trace contextRef="#ctx0" brushRef="#br0" timeOffset="116">30080 16371 7595,'0'11'97,"0"0"0,0 0 0,0 6 0,0-1-1752,0 1 1655,0-1 0,-8 1 0,-1-1 0</inkml:trace>
  <inkml:trace contextRef="#ctx0" brushRef="#br0" timeOffset="117">24027 14304 8614,'6'11'-864,"1"0"338,3 2 1,-5 0 525,6-2 0,0 4 0,6-6 0</inkml:trace>
  <inkml:trace contextRef="#ctx0" brushRef="#br0" timeOffset="118">24094 14387 7642,'0'16'147,"0"1"0,0-1 52,0 1 0,0 1 1,1 2-1,3 2-724,2-1 0,5 3 525,-6-2 0,15 0 0,-1-6 0</inkml:trace>
  <inkml:trace contextRef="#ctx0" brushRef="#br0" timeOffset="119">31849 3324 8229,'0'9'-1083,"0"-2"1035,0-7-360,0 0-156,0 8 564,0-6 0,8 5 0,1-7 0</inkml:trace>
  <inkml:trace contextRef="#ctx0" brushRef="#br0" timeOffset="120">32825 2464 7335,'9'0'-673,"0"0"512,-3 0 62,-4 0 99,5 0 0,-7 0 0,0 0 0</inkml:trace>
  <inkml:trace contextRef="#ctx0" brushRef="#br0" timeOffset="121">25069 17181 7618,'0'11'51,"0"0"0,2-1 0,2 2-31,1 0 0,3-9 1,-5 5 45,3-1 0,5-3 46,-6 7 1,6-6-117,-5 6 0,1-7 40,-1 1 0,3-3 1,7-2-138,1 0 0,0 0 0,-1-2 0,1-1 5,-1-3 0,-1-7 0,-2 4 0,-2-2 49,2 0 1,-4 2-1,0-4 1,-2 2 71,-3-2 0,0 4 1,-1-2-12,3-2 0,-2-2 1,-10 1-98,-5 3 0,-6-2 1,-3 7 24,-2 3 0,0 1 0,6 2 0,-1 0 107,1 0 0,-1 0 0,0 2 0,1 3-22,-1 6 1,1 4-1,-1 1 1,3 1 131,3-1 0,-2 3 1,5 1-1,1 4-86,0 2 0,1-4 0,6 3 0,0 1-36,0 0 1,0-6 0,2 2-1,4-4-49,5-1 1,3-1 0,3 1-1,1-2-47,4-4 1,-3 2 0,3-6-1,-2 0-99,2 1 1,-4-3-1,4-5 1,-3 0-296,-3 0 0,6 0 453,0 0 0,8-15 0,-5-3 0</inkml:trace>
  <inkml:trace contextRef="#ctx0" brushRef="#br0" timeOffset="122">25466 17380 7618,'0'9'419,"0"-2"1,6 1-450,-1 3 0,1-2 1,-6 2-1,0 2 71,0 1 0,0 5 0,0 1 0,0 2-66,0-2 0,0 4 1,0-2-1,0 0-373,0 2 1,0-5 0,0 3-472,0-4 869,0-1 0,7-8 0,2-2 0</inkml:trace>
  <inkml:trace contextRef="#ctx0" brushRef="#br0" timeOffset="123">25367 16718 7615,'-9'-7'53,"-4"3"-48,7-7 0,1 6 3,5-6 1,7 7-1,4-1 19,4 3 1,1 2-1,1 0 1,0 0-30,-1 0 0,1 0 0,-1 2-115,1 3 1,-3-1-1,-1 7 1,-2 2-89,2 1 0,-6 3 0,-1-1 106,-4 1 1,-2 0 0,-2-1 0,-2 1 54,-1-1 0,-6-5 1,3 0 397,-1 2 0,4 0 712,-6-2-538,7-4 0,-1-7-364,10 0 0,4 0 0,10 0 0,1 0-314,2 0 1,7 0 0,-3-2 0,2-1-330,-1-3 1,1-5 478,5 6 0,7-8 0,2 4 0</inkml:trace>
  <inkml:trace contextRef="#ctx0" brushRef="#br0" timeOffset="124">26095 17347 7916,'1'9'160,"5"-4"0,5-3 1,4-2-1,3 0-137,4 0 1,-7 0 0,5 0 0,0 0 134,-1 0 0,-1 0 1,-2 2-1,3 2-141,3 1 1,-4 1-1,4-6 1,-2 0-200,3 0 1,-5 0 0,4 0 0,-4 0-200,-1 0 0,-1 0 1,1 0-1,-2-2 381,-4-4 0,3-3 0,-4-7 0</inkml:trace>
  <inkml:trace contextRef="#ctx0" brushRef="#br0" timeOffset="125">26409 17148 7587,'0'9'48,"0"6"1,0-6 0,2 8-1,1-1 10,3 1 1,-1 0-1,-3 1 1,2 2 34,1 2 1,1 8 0,-6-3 0,0 3-97,0-3 0,0 2 0,0-5 1,2 0-339,3 0 1,-3-2-1,5-5 82,1-1 1,-5-1 0,8-2 0,2-4 258,2-2 0,9-1 0,2-6 0</inkml:trace>
  <inkml:trace contextRef="#ctx0" brushRef="#br0" timeOffset="126">27054 17380 7587,'7'9'-137,"-3"0"172,7-3 1,-6-4 0,6 3 14,2-3 1,-4-2 0,2 0-63,2 0 0,-4 0 0,2 0-23,2 0 0,2-2 0,1-2 1,-1-3 39,-4-2 1,2 3 0,-7-5-54,-3-2 0,5-1 0,-3-3 56,-1 1 0,-4 1 0,-4 2 1,-3 4 2,-2 2 0,3 1 1,-5 6 18,-2 0 0,-2 0 0,-1 0 15,-1 0 0,3 7 0,1 4 1,2 4-5,-2 2 1,0 5-1,0 0 1,4-2-16,2-2 0,-1 4 0,5 0 0,-3-1-55,2-3 0,3-1 1,2-1-1,5 1-2,5-1 1,-2-1 0,2-2 0,4-4-238,5-2 1,-1 1-1,3-5 1,-2 3-133,2-3 1,-4-1 399,4-2 0,4 0 0,0 0 0</inkml:trace>
  <inkml:trace contextRef="#ctx0" brushRef="#br0" timeOffset="127">27368 17578 8076,'16'-2'490,"1"-1"-471,-1-3 0,-5 1 0,0 5 0,2 0-33,2 0 1,-4 0 0,0 0 0,0 2-291,-2 3 0,6-1-21,-4 7 0,-4 0 0,-1 5 104,-4 1 1,-4-1 0,-4-1 113,-5-4 1,-3 2-1,-3-6 1,1 1 344,-1-1 1,1 0 246,-1-1 0,6-4-157,0 3 1,7-1 0,1 0-119,6 1 0,1 1 1,7-6-1,2 0-135,2 0 0,3 0 1,2 0-1,4 0-193,2 0 0,-4 0 0,5-2 0,1-2 0,-1-3-613,1-2 0,-8-2 1,4-6 730,0 0 0,-6-6 0,6-3 0</inkml:trace>
  <inkml:trace contextRef="#ctx0" brushRef="#br0" timeOffset="128">27599 17165 7366,'0'-17'-293,"0"1"258,0-1 1,8 3-1,3 3 1,3 3 61,3 1 0,-1 5 1,1-4-1,0 5-20,-1 1 0,1 0 0,-1 1-87,1 5 1,-3 3 0,-3 8 42,-5-1 1,1-5 0,-1 0 0,-3 2-62,-1 2 0,-9 1 0,-2 1 213,0-1 1,-4-5 324,7 1 1,-1-3-136,1 2 1,6-4 0,0-7-179,10 0 0,4 0 0,3 0 0,1 0-187,4 0 0,-2-2 0,8-1 1,1-3-406,3 2 1,1-3 464,0 2 0,0-8 0,0 3 0</inkml:trace>
  <inkml:trace contextRef="#ctx0" brushRef="#br0" timeOffset="129">28228 17529 7302,'16'0'728,"1"0"1,-6 0-504,0 0 0,0 0 0,5 0-139,1 0 1,-1 0 0,1 0 0,0 0-229,-1 0 1,6 0 0,0-2 0,-2-2-360,-1-1 1,3-3-1,0 3 1,-2-4-536,-2-1 1036,-1-4 0,7-3 0,2-9 0</inkml:trace>
  <inkml:trace contextRef="#ctx0" brushRef="#br0" timeOffset="130">28542 17314 7587,'-11'5'78,"0"1"1,7 1 0,-1-1 39,3 5 0,2 3 0,0 3 1,0 1-259,0 4 0,5-2 0,1 8 0,-1 1 77,3 3 1,-6-5 0,3-1-1,-3 0-30,-2-1 0,5-4 1,1 2-1,-1-2-69,3-5 1,-5 4-1,9-10 1,0 1 161,3 0 0,2-8 0,-1 5 0</inkml:trace>
  <inkml:trace contextRef="#ctx0" brushRef="#br0" timeOffset="131">29104 17380 7587,'0'9'435,"8"4"-490,3-8 0,-2 1 0,2-6 65,2 0 0,-4 0 0,2-2-88,2-3 0,1-5 1,3-6 26,-1-1 0,-5 1 0,-1-1 0,-3 1 27,-3-1 1,-2 1 0,-2-1 37,0 1 0,-2 1 36,-4 4 1,-3 3 0,-8 8-13,1 0 1,-1 8-1,1 5 1,-1 5 70,1 4 1,-1 6-1,3-4 1,1 1-62,2 5 0,7-5 0,-2 1 1,5-2-68,1-4 1,0 4 0,1-2 0,5-2-240,5-1 1,-2-8-1,2-2 1,4-2-105,5-3 0,-2-2 0,5-2 362,-5 0 0,6 0 0,2 0 0</inkml:trace>
  <inkml:trace contextRef="#ctx0" brushRef="#br0" timeOffset="132">29369 17496 8656,'7'9'-408,"4"-4"0,-2 3 133,2-3 0,-7 8 178,2-2 0,-5-2 138,-1 2 0,-5 0 105,-1 6 1,-5-1 0,6 1-23,1-1 1,2-5-1,2 0 1,0 2 43,0 2 1,2 2 0,2-1-1,3 1 69,2-1 0,1 1 0,2-1-212,-1 1 1,-7-1 0,3-1 0,-1-2-131,-1-2 0,1-6-36,-6 6 1,-2-7 14,-3 2 1,-5-5-1,-6-2-271,-1-5 0,-5-5 0,0-11 397,2-6 0,-6-10 0,1-4 0</inkml:trace>
  <inkml:trace contextRef="#ctx0" brushRef="#br0" timeOffset="133">29418 16966 7587,'0'11'550,"0"0"0,8 0 0,3 4-797,3-4 0,3 2 1,-2-6-1,-2 3-120,-2 2 1,-8-2-1,3 1 1,-4 2 197,-2 1 0,-8 3 0,-1-1 115,0 1 0,-4-6 1,6-2 766,-3-2-141,7-1 1,-3-6-360,12 0 0,3 0 1,8 0-1,-1-2-218,1-3 1,5 3 0,2-4 0,-1 4-113,1 2 0,6-1 0,-5-3 0,3-2-363,0 3 1,-8 1 0,4 2 479,0 0 0,-6 7 0,6 2 0</inkml:trace>
  <inkml:trace contextRef="#ctx0" brushRef="#br0" timeOffset="134">29766 17446 7587,'0'16'466,"1"-6"0,5-5-406,5-3 0,6-2 1,3 0-1,2 0-185,-2 0 1,-2 0 0,-1 0 0,-1 0-133,1 0 1,0 0 0,-1 0 0,1-2-338,-1-3 594,1 3 0,-1-13 0,1 6 0</inkml:trace>
  <inkml:trace contextRef="#ctx0" brushRef="#br0" timeOffset="135">30047 17363 7733,'-17'15'0,"3"-2"443,2-2 1,5-6-1,7 6-737,0 2 1,0-4 0,2 2-371,3 2 0,5-3 443,6 1 1,1-8 0,-1 3 220,1-4 0,7-10 0,1-1 0</inkml:trace>
  <inkml:trace contextRef="#ctx0" brushRef="#br0" timeOffset="136">30427 17330 7587,'0'9'-54,"0"-1"-1062,0-8 1116,0 0 0,7-8 0,3-1 0</inkml:trace>
  <inkml:trace contextRef="#ctx0" brushRef="#br0" timeOffset="137">30857 17363 7145,'-9'0'-199,"1"0"0,3-2 0,-2-1 0,-1-5 280,1-1 1,-6-2 0,4-5-40,0-1 0,1 6 0,8 0 0,0-2-29,0-1 0,0 3 1,0-1 9,0 0 1,2 2-1,4 1-47,5 2 0,3 1 0,3 6 39,-1 0 1,1 8 0,0 3 0,-1 3 31,1 3 1,-6 0-1,0-1 1,2 1-35,1-1 0,-3 1 0,0-1 1,0 1-12,-1-1 1,2 6 0,-4-1 0,-1-5-104,0-3 0,-1-2 30,-6 5 1,0-4 53,0-1 0,-2-8-4,-3 3 1,1-12-1,-5-5 1,1-3 0,3-3 0,5 0 1,-2 1-12,-3-1 0,3 1 0,-4-1 0,4 1 56,2-1 0,2 3 0,2 1 0,3 2 81,2-2 1,-3 4-1,5-2-19,2-2 0,1 5 0,3 3 0,0 3-79,-1 2 1,2 0 0,3 0-1,1 2-70,-2 3 0,-2-1 1,-1 7-1,-1 2-57,1 2 1,-2 1 0,-3 1 117,-1-1 0,-7 1 0,2-1 0,-4 1 38,-2-1 1,0-5-1,0 0-64,0 2 0,-2-5 0,-4-3-43,-5-3 0,-4-2 0,-1 0 51,-1 0 1,6-2 0,2-3 27,2-6 1,1-4 0,6-2 29,0 1 0,2-1 0,2 1 43,1-1 1,8 6 0,-2 0 83,4-2 1,1 6-1,1 0 1,0 1-109,-1 1 1,1-1-1,-1 6 1,1 0-43,-1 0 1,1 7 0,-1 4 0,1 2-45,-1-2 0,-5 4 1,0-4-1,0 6-13,-1 5 0,-1-4 1,-6 4-1,5-4-44,1-1 0,-5-1 0,3-1 0,-1-2-343,-1-2 0,6-5 428,-5 5 0,6-8 0,-2 5 0</inkml:trace>
  <inkml:trace contextRef="#ctx0" brushRef="#br0" timeOffset="138">31733 17281 7724,'-7'9'959,"-4"-4"-1252,4-3 1,-1 5 0,8 5 226,0 2 1,2 3-1,2-1 24,1 1 1,1-6 0,-4 0-444,3 2 0,-1-6 485,7-1 0,0-19 0,6-6 0</inkml:trace>
  <inkml:trace contextRef="#ctx0" brushRef="#br0" timeOffset="139">31717 17082 7786,'-9'-7'-199,"3"5"-567,12-4 1,3 5 765,7 1 0,8 7 0,2 2 0</inkml:trace>
  <inkml:trace contextRef="#ctx0" brushRef="#br0" timeOffset="140">31882 17314 7593,'-16'0'352,"7"0"0,1-2-175,8-4 1,2 3-111,4-8 0,3 7 0,7-2 0,1 5-90,-1 1 0,1 0 0,-1 1-29,1 5 1,0-2 0,-3 7-1,-1 2-72,-2 1 0,-5 1 0,3-2 1,-2-2 41,-3 2 1,3 1 0,-1 3 0,-3-1-159,-1 1 1,0-2 0,2-2 75,1-2 1,1-6 0,-8 4 66,-4-1 1,3-5 87,-8-8 0,5-4 0,-3-8 0,2 1-1,3-1 1,2 0 0,2 1 0,0-1 80,0 1 0,0-1 0,0 1 68,0-1 1,7 1 0,4 1 0,4 2-53,2 2 0,-1 7 1,1-3-1,-1 2-56,1-1 1,-1 1-1,1 5 1,-1 1 11,1 5 0,-6-2 0,0 7 0,0 1-48,-2 3 1,6 7 0,-6 0 0,2-2-46,0-1 0,-2 3 0,4 0 1,-2-2-78,2-2 1,-4-1 0,1 0-648,-3-1 774,6-7 0,-11-9 0,5-9 0</inkml:trace>
  <inkml:trace contextRef="#ctx0" brushRef="#br0" timeOffset="141">32527 17297 8056,'-7'11'22,"-4"0"0,3-5 0,1 5 12,0 2 1,5 1 0,-4 3-1,5-1 117,1 1 1,0-1 0,0 1-332,0-1 1,5 1 0,2-2-1057,3-4 1236,-7-4 0,12-7 0,-6 0 0</inkml:trace>
  <inkml:trace contextRef="#ctx0" brushRef="#br0" timeOffset="142">32560 17082 7608,'-2'-15'1189,"-1"3"-912,-3 1 1,1 5-1437,5-5 0,7 7 1159,4-1 0,4 10 0,1 5 0</inkml:trace>
  <inkml:trace contextRef="#ctx0" brushRef="#br0" timeOffset="143">32726 17297 7620,'-15'7'1083,"4"-7"0,4-1-1331,7-10 0,1 5 64,5-5 0,3 7 0,8-1 1,-1 3-75,1 2 1,-6 0-1,0 0 1,0 2-95,-2 3 1,6 5 0,-6 6 155,0 1 0,-2-1 0,-7 1 196,0-1 0,0 1 0,0-1-100,0 1 239,0-8-22,0-2 0,-5-8 0,-1-5-25,3-5 1,1 2 0,2-2 12,0-2 0,0-2 0,2 1-3,3 3 1,-1-2 0,7 7-83,2 3 1,1-5 0,3 3 15,0 1 0,-1 8 0,-1 3 0,-2 2-124,-2 4 0,-6 4 36,6 5 0,-7-4 0,1 4 0,-1-4 176,2-1 0,-5-6 1,5 0 120,-4 2 0,0-6-307,3-1 62,-3-4 0,5-17 0,-7-3 0</inkml:trace>
  <inkml:trace contextRef="#ctx0" brushRef="#br0" timeOffset="144">2299 3274 6126,'0'-11'-172,"0"0"244,0 7 200,0-3-234,0 7 8,7 0 128,-5 0 119,12 0-233,-12 7 1,6-3 0,-8 7 8,0 2 0,-2-4-131,-4 2 10,4-7 4,-5 3 47,7-7 1,0-2-1,0-3-17,0-6 1,6 2 0,1-2 7,2-2 0,2 0 0,6 0 0,-1 2 20,1-2 0,-1 6 0,1 0 0,-1 1 42,1 1 1,1-3 0,3 4 0,1-1 2,-2 1 1,-2 2 0,1 2-1,1 0 7,2 0 1,-6 0-1,-5 0-52,2 0 0,0 8 0,0 3 0,-4 4-25,-2 1 1,1 1 0,-5-1 0,3 1 18,-2-1 1,-1 1-1,1-1 1,3 1 16,3-1 1,1-1 0,3-2 0,-1-2 10,-2 2 0,0-6 1,6-1-1,1-3-4,4 3 1,-3-4 0,3 3 0,-4-3-28,-2-2 0,7 0 0,-1 0 0,0-2-53,2-3 1,-6 1 0,4-5-1,-4 0 42,-1-1 0,-1 1 0,1-4 0,-1 4-28,1 2 1,-6-6-1,-2 2 53,-1-4 1,-3-1 0,-5-1-1,0 1-9,0-1 1,0 6 0,0 0 4,0-2 0,0 4-6,0-2-164,0 7 142,0-3 0,0 14 0,0 4 0,0 4 41,0 2 0,0 1 0,2 2 0,2 2-22,1-2 1,2 1 0,-3-1-1,3 2-11,3-2 0,-7 4 0,3-2 0,-2-2-14,1-1 0,-3 3 0,3 0 1,-3-2 16,-2-2 1,0-7 0,0 0 0,0 2 11,0 2 1,0-4-1,-2 0 40,-3 2 0,1-6 0,-7 1 0,-2-3-16,-1 1 1,-3 5 0,1-6 0,-1-1 15,0-2 0,1-2 0,-1 0 0,1 0-45,-1 0 0,1 0 1,-1 0-26,1 0 1,-1-2-1,1-2 43,-1-1 1,8-8-726,3 2 706,5 3 0,1-6 0,0 4 0</inkml:trace>
  <inkml:trace contextRef="#ctx0" brushRef="#br0" timeOffset="145">3903 3307 7503,'0'9'-123,"0"-1"1,1-8 0,5 0 303,5 0 0,4 0 0,1 0-54,1 0 0,-1 0 0,1 0-121,-1 0 0,1 0 0,-1 0 0,1 0-7,0 0 0,-1 0 0,1 0-122,-1 0 1,1 0-1,-1 0-516,1 0 0,-6 2 223,0 3 416,-8-3 0,5 5 0,-8-7 0</inkml:trace>
  <inkml:trace contextRef="#ctx0" brushRef="#br0" timeOffset="146">4101 3522 7755,'-5'11'-164,"-1"0"175,1-7 0,6 9 75,5-8 1,3 1 0,8-6-49,-1 0 1,1 2 0,-1 1 0,1 3-182,-1-2 0,6-3 0,0-1 0,0 0 143,2 0 0,2 0 0,7 0 0</inkml:trace>
  <inkml:trace contextRef="#ctx0" brushRef="#br0" timeOffset="147">5226 3291 7087,'-12'0'-24,"3"2"-40,2 3 12,-6-3 33,4 5 0,-2-7 123,0 0 1,7-2-78,-1-3 0,3-4-4,2-8 0,5 1 0,3 1-22,1 4 1,-4-2 0,6 8 0,0-1 28,-1-1 1,4 5-1,-3-4-14,4 5 0,-4 1 0,0 0-35,2 0 1,2 1 0,1 3 0,-1 3-51,-4 3 0,2-5 0,-6 6-2,2 2 0,1 2 0,2-1 0,-2-1 27,-3-2 0,0 0 0,-3 6-37,1-1 1,1-5 0,-6 0 9,0 2 1,-2-4 226,-3 2 0,-3-5-100,-3 5 0,-2-5-20,8 5 1,-6-6-24,5 6 0,-1-7 0,3 3-5,-1 0 1,-1-3 6,6 7 1,0-5-47,0 5 1,0-6-4,0 6 1,2-5 4,4 5 53,-5-8 0,9 5 111,-5-8 1,-1 0 0,7 0-31,2 0 1,-4 0 0,2 0 0,2 0 27,1 0 0,3 0 0,0 0-81,-1 0 0,1 0 0,1 0 0,2 0-104,2 0 0,0 0 0,-5 0 0,-1 0-140,1 0 1,-1 2 0,1 1 0,0 3-303,-1-2 1,1-3 493,-1-1 0,1 0 0,-1 0 0</inkml:trace>
  <inkml:trace contextRef="#ctx0" brushRef="#br0" timeOffset="148">5937 3291 6291,'9'-8'106,"0"7"0,-5-7 0,3 3-77,2-1 1,2 1 0,6 3 67,-1-4 1,1 4-1,-1-3-47,1 3 1,-1 2 0,1 0 0,-1 0 20,1 0 0,0 0 0,-1 0-72,1 0 0,-1 2 0,1 3-31,-1 7 0,-5-3 1,-2 2-94,-1 2 0,-3 1 109,-5 3 0,0-1 0,0 1 30,0-1 1,-5-5 0,-3-1-1,-1-1 23,-4 0 1,1-3 0,-1 3 0,2-2-25,-2-3 1,4 3 0,-2-1-22,-2-3 0,4 5-759,-2-3 401,-1 1 366,3-6 0,2 0 0,7 0 0</inkml:trace>
  <inkml:trace contextRef="#ctx0" brushRef="#br0" timeOffset="149">6466 3142 7389,'-2'-9'-1284,"-4"3"1301,5-3 1,-9 7 35,5-3 1,1 3 51,-7 2 0,6 5 0,-5 3-45,3 1 1,-4-4 0,6 6 37,1 2 1,-3 2 0,1 2-77,2-1 1,3-5 0,1 0 0,0 2 0,0 2 0,0-4 0,0 0 0,0 2 9,0 1 1,0-3-1,0 0 1,0 2 9,0 2 1,0-4 0,1 0-7,5 2 1,1 2 0,6 1 11,-2 1 1,-2-6 0,4-2 0,-2-2-20,2-3 1,-4-1 0,2 1 0,2 2-24,2-3 1,1-1 0,1-2 0,-1 0-247,1 0 1,0 6-1,-1-1 1,1-1 239,-1-2 0,1-2 0,-1 0 0</inkml:trace>
  <inkml:trace contextRef="#ctx0" brushRef="#br0" timeOffset="150">7094 3340 7512,'0'10'-190,"0"-3"1,6-5-1,1 1 1,2 3 282,4-2 1,-4-3-1,2-1 1,2 0-29,2 0 0,1 0 0,1 0 1,-1 0-13,1 0 0,0 0 0,1-1 0,2-3-48,2-2 0,0 1 0,-5 5 0,-1 0-3,1 0 1,-1-2 0,1-2 0,-1-1-97,1 1 0,-1 2 0,1 2-148,0 0 0,-6 0-374,0 0 258,-8 0 358,5 0 0,-8 0 0,0 0 0</inkml:trace>
  <inkml:trace contextRef="#ctx0" brushRef="#br0" timeOffset="151">7375 3175 7540,'0'17'83,"0"-6"1,0 0 0,0 1-33,0 3 1,0 2 0,0-1-42,0 1 0,0-1 0,0 1 0,2-1-9,4 1 1,-5-1 0,7 1-43,-1 0 0,-3-1 0,5 1-59,-2-1 1,4-5 0,-3-2-1,-1 1-44,0-1 0,6-6 1,-4 5 30,1-1 113,4-5 0,-4 5 0,6-7 0</inkml:trace>
  <inkml:trace contextRef="#ctx0" brushRef="#br0" timeOffset="152">7987 3142 7073,'2'-9'-36,"2"1"180,1 1 1,8 5-89,-2-3 0,4 1 0,1 0 0,1-1 56,-1 1 0,1 0 1,-1 1-1,1-3-64,-1 3 0,1 1 0,0 2 0,-1 0-85,1 0 0,-1 2 0,1 1-8,-1 3 0,-5 5 1,-2-4-1,1 1-218,-1-1 1,-6 6 151,3-2 0,-2 2 0,-1-1 72,3 0 1,-2-1 0,-10 5-4,-5 1 1,2-6 0,-2-2-1,-2 0 85,-2 0 1,-1-3 0,-1 3 0,1 0-11,-1 0 0,6-5 0,0 1 5,-2-3 0,4 4 33,-2-1-13,7 1 0,-1-6-31,10 0 1,4 0 0,8 0-1,0 0 16,-1 0 0,1 0 1,-1 0-1,1 0-10,-1 0 1,1 0-1,-1 0 1,1 0-5,-1 0 1,-5 0 0,0 0 0,2 0-14,2 0 1,2 0 0,-3 2-13,-3 3 1,4-1-29,-4 7 0,-2-2 1,0 4-100,-1-2 1,-3 0 34,-5 6 0,0-1 19,0 1 0,0-1 44,0 1 1,-5-6-1,-3-2 1,-1-2 36,-4-3 1,-1 3 0,-3-1 0,1-3-11,-1-1 0,0 4 0,1-1 0,-1-1 22,1-2 0,-1-2 0,1 0 10,-1 0 1,1 0 29,-1 0 1,1 0-35,-1 0 1,2-2 0,3-2-28,0-1 1,7-3 36,-6 3-6,7 3-8,-3-13-161,7 14-1095,0-7 1230,0 8 0,0 8 0,0 1 0</inkml:trace>
  <inkml:trace contextRef="#ctx0" brushRef="#br0" timeOffset="153">9492 3671 7662,'0'17'36,"0"-1"1,0 1-1,2-3 1,1 1 0,3 0-37,-2 3 0,5 2 0,0-3 0</inkml:trace>
  <inkml:trace contextRef="#ctx0" brushRef="#br0" timeOffset="154">1505 5093 6641,'-9'0'-450,"1"-2"824,8-3 75,0 3 65,0-5-260,0 7-304,0 0 0,0 7 0,0 4 0,0 4 37,0 1 1,0 8-1,0 4 1,2 1 9,4-1 1,-5 3 0,7-5 0,-3 1-12,1 1 1,1-6 0,-3 4 0,1-3 20,-1-2 0,-2-1 0,-2 0 0,2 2-250,3-2 0,-3-7 1,4-2-482,-5 2 724,-1 2 0,0-6 0,0-2 0</inkml:trace>
  <inkml:trace contextRef="#ctx0" brushRef="#br0" timeOffset="155">1488 5209 7885,'0'-17'-459,"0"6"0,0 0 233,0-1 0,2 2 1,4-1 295,5-2 1,3 6-1,3 0 1,-1 1-48,1 1 0,-6-1 0,0 6 0,2 0 5,2 0 0,-4 0 0,0 0 0,0 2 20,-2 4 1,6-3 0,-4 6-1,1 1-37,-1-1 0,4-4 0,-6 6-54,1 2 0,-1-4 0,-6 2 25,3 2 1,-1 2 0,-5 2 76,0-1 0,-7 1-31,-4-1 1,-4-1-1,-1-2 1,-1-4-38,1-2 1,1 1 0,2-5-282,2 3 124,0-1 166,2-5 0,2-7 0,7-2 0</inkml:trace>
  <inkml:trace contextRef="#ctx0" brushRef="#br0" timeOffset="156">2051 5159 7885,'-6'11'-324,"-1"-1"152,-3-3 0,-1 4 0,-5-4 233,-1 2 1,8-3 0,4 5 0,1 0 2,-2-2 1,5 6 0,-5-4 0,4 4-31,2 1 0,2-5 0,2 0 0,3 0-49,2-2 1,-3 6-1,5-6 1,2 1-33,1-5 0,3-1 1,0-1-1,-1 3 34,1-2 1,1-3 0,2-1 0,2-1 10,-2-5 0,-1 2 1,-3-5-1,1 0 6,-1 0 1,-5 0-1,-1-4 1,-1 2 55,0-2 0,-5-2 0,3-1-49,0-1 0,-5 1 1,2-1-1,-8 2-62,-7 4 1,2-2-1,-2 8 1,-2-1-21,-2-1 1,-1 5 0,-1-3-1,1 5-23,-1 5 0,1 3 1,-3 4-1,-1-1-118,-2 2 0,0 2 0,7 2 212,4-1 0,-3 1 0,4-1 0</inkml:trace>
  <inkml:trace contextRef="#ctx0" brushRef="#br0" timeOffset="157">2514 5209 7245,'-10'17'33,"-3"-1"0,8 1 39,1-1 0,2 1 0,2-1 0,0 1-41,0-1 1,0-5 0,0 0 0,2 0-84,4-1 1,-3 2 0,9-6 0,0-1-285,3 3 1,2-6-1,-1 3 336,1-3 0,7-17 0,1-3 0</inkml:trace>
  <inkml:trace contextRef="#ctx0" brushRef="#br0" timeOffset="158">2646 5077 7020,'-6'-11'0,"1"0"0,1-2 0,2 5 0,-5-6 0,-2 5 0</inkml:trace>
  <inkml:trace contextRef="#ctx0" brushRef="#br0" timeOffset="159">2844 5292 7885,'17'0'-400,"-6"0"156,0 0 1,-7-2 0,1-4 247,-3-5 0,0 4 0,1 0 122,3-1 0,-1 5-35,-5-8 0,2 7-78,4-2 1,3-1-1,7 1-16,1 3 0,-6 1 1,0 2-16,2 0 0,2 2 1,1 1-1,-1 5-3,-4 1 0,4 0 0,-6 4 0,2-2 9,0 2 0,-7-4 0,3 2 1,-2 2-8,1 2 1,-1-4 0,-5 0 8,0 2 0,0 1 38,0 3 251,0-8-270,0-2 1,6-14-34,-1-4 0,6-4 1,-3-1-1,-1-1-61,0 1 1,5-1 0,-5 3 0,0 1 75,1 2 1,4 0 0,-1-4 36,4 4 0,-4-2 1,0 7-1,2 3 14,2 1 0,1 2 0,1 0 2,-1 0 0,1 0 1,-1 2-17,1 3 1,0 5 0,-3 6 0,-1 1-34,-2-1 0,-2 1 1,2-1-1,-3-1-85,-1-4 1,-3 4-1,5-4 14,-2 3 0,1 3-273,-3-1 0,4-6 349,8-5 0,-1-3 0,1-2 0</inkml:trace>
  <inkml:trace contextRef="#ctx0" brushRef="#br0" timeOffset="160">3770 5143 7885,'0'-9'-146,"0"1"1,2 10-1,2 4 1,1 5 139,-1 3 0,-2 5 1,-2 1-1,0 2 44,0-2 0,5 4 0,1 0 1,-2 0-106,-3 0 1,5-2 0,-1-4 0,-1 2-135,-2 2 1,3 0 0,1-5-71,-2 0 0,-1-1 271,3 1 0,3-1 0,8 1 0</inkml:trace>
  <inkml:trace contextRef="#ctx0" brushRef="#br0" timeOffset="161">3820 5358 7370,'16'0'104,"1"0"1,0 0-418,-1 0 1,2 0 312,4 0 0,4-8 0,7-1 0</inkml:trace>
  <inkml:trace contextRef="#ctx0" brushRef="#br0" timeOffset="162">4630 5242 7339,'8'-9'-46,"-7"-6"60,5 4 0,-2-4 1,-1-1-22,3-1 1,1 6-1,-3 0 72,1-2 0,1 4 96,-6-2-221,0 8 0,0-3 0,2 10 48,3 1 0,-3 8 0,4 0 1,-3 5 10,3 4 0,-4 2 0,5-4 1,-2 4-20,1 2 0,5-6 1,-4 2-1,1-3-104,-1-3 0,0 6 0,-3 0-86,2-1 0,1-3 0,-3-2 210,1 1 0,1 0 0,-6-1 0</inkml:trace>
  <inkml:trace contextRef="#ctx0" brushRef="#br0" timeOffset="163">4663 5457 7814,'0'9'-291,"0"-1"1,8-8 341,3 0 0,3 0 1,3 0-51,-1 0 1,1 0 0,-1 0 0,3 0-126,3 0 0,-4 0 0,4 0 0,-3 0-545,-3 0 669,1 0 0,7 0 0,1 0 0</inkml:trace>
  <inkml:trace contextRef="#ctx0" brushRef="#br0" timeOffset="164">5259 5242 7882,'9'-7'-707,"0"-1"359,-4-3 163,-3 4 0,8 7-158,-5 0 343,-3 0 0,5 0 0,-7 0 0</inkml:trace>
  <inkml:trace contextRef="#ctx0" brushRef="#br0" timeOffset="165">5341 5341 7876,'2'17'47,"4"-1"1,-5-5-55,5 0 0,-2-7-212,1 2 1,-3-3-1,5 1-546,1 1 765,-6 1 0,12-13 0,-5-3 0</inkml:trace>
  <inkml:trace contextRef="#ctx0" brushRef="#br0" timeOffset="166">5655 5308 7426,'8'11'0,"3"-2"-654,4-1 0,1-1 654,1-1 0,-1-5 0,1 7 0</inkml:trace>
  <inkml:trace contextRef="#ctx0" brushRef="#br0" timeOffset="167">2480 6003 7717,'-16'0'-435,"-1"0"0,1 0 87,-1 0 1,6 0 285,0 0 341,8 0 14,-5 0-229,8-8 1,6 5-1,1-6-28,2 1 1,2 3 0,6 5-20,-1 0 1,1 0 0,1 0 0,3 0 12,1 0 0,1 1 1,0 3-1,4 2-3,4-3 1,2-1 0,0 0-1,1 2-9,-1 1 0,7 1 0,4-6 1,4 0-3,1 0 0,7 0 1,1 0-1,1 0 9,5 0 0,1 0 0,4 0 1,0 0-13,-2 0 1,11 0-1,-7 2 1,4 1 7,-3 3 1,-3-1-1,0-3 1,0 2 31,-2 1 0,10 1 0,-10-6 0,0 0-4,-3 0 1,1 5 0,-5 1 0,1-2 7,1-3 0,-8-1 0,2 2 0,-5 2-30,-6 1 0,2 1 1,-7-6-1,-4 0-109,-6 0 1,0 5-1,-7 1 1,-1-2-186,-3-3 0,4-1 0,0 0 267,-2 0 0,-1 0 0,-3 0 0</inkml:trace>
  <inkml:trace contextRef="#ctx0" brushRef="#br0" timeOffset="168">7144 4977 7732,'-15'2'0,"2"2"0,2 1-594,-2-1 1,4-2 564,-2-2 1,0 0-1,-5 2 1,-1 2 210,0 1-110,1 8 1,-1-9 0,1 7 87,-1 1 1,-5 3 0,0 2 0,2-1-79,2 1 1,1 5 0,1 2 0,-1 1-45,0 5 0,6 1 1,2 4-1,2 2-22,3 1 0,-3 1 0,1-8 0,3-1-41,1-3 1,4-5-1,3 4 1,4-2-27,1-4 0,4-2 0,-3-1 0,4-2-51,2-4 0,5-4 0,1-7 1,3 0 46,4 0 55,1 0 0,2 0 0,0 0 0</inkml:trace>
  <inkml:trace contextRef="#ctx0" brushRef="#br0" timeOffset="169">7226 5325 7880,'-16'0'-649,"7"0"0,1-8 664,8-3 1,6 2 0,1 0 0,2 2 45,4 3 1,2-3 0,2-1 24,-1-1 1,1 5-1,-1-1 1,1 3 20,-1 2 1,1-2-1,-1-1-86,1-3 1,-1 1 0,1 5 1,-2 1-65,-4 5 1,-4 3 0,-5 6-65,3-4 0,-3 3 70,4-2 1,-5 2-1,-1 3 20,0-1 0,-1-5 0,-3 0-1,-2 2 1,-6 2 0,2 1 16,1 1 1,-4-6 0,6-2 12,-2-1 1,-2 3 45,-6-6 22,1 8-39,-1-11 196,8 5-108,2-7 0,8 0-4,5 0 1,3 0-19,8 0 1,-6 0-1,0 0-6,2 0 0,1 0 1,3 0-69,-1 0 0,1 0 0,-1 0-151,1 0 0,0 0 0,-1 0-99,1 0 0,-6 0 0,0 0 46,2 0 0,1 0 1,3 0-551,-1 0 720,1 0 0,-1-7 0,1-2 0</inkml:trace>
  <inkml:trace contextRef="#ctx0" brushRef="#br0" timeOffset="170">7904 5424 7626,'10'9'-127,"-3"6"0,-7-4 214,0 4 0,0 3 0,-2 2-146,-3 2 0,1 0 0,-5-5 0,1-1 182,5 1-123,-6-1 0,-1 1 0,-6-1 0</inkml:trace>
  <inkml:trace contextRef="#ctx0" brushRef="#br0" timeOffset="171">7474 5209 7347,'0'-17'-715,"0"1"896,0-1 1,0 6 290,0 0-102,0 8-337,0-5 0,0 10 0,0 4-63,0 5 1,0 3 0,0 3 0,0-1 43,0 1 1,0 5 0,0 0-1,0 0-1,0 2 0,2-6 0,2 4 1,2-3-15,-3-3 1,5 1 0,-3-1 3,-1 1 0,3-1 1,-1 1-100,-3 0 0,-1-6 0,-2 0-25,0 1 1,0-2 44,0 1 90,0-8 0,-2 5 60,-3-8 1,3-2-26,-4-4 1,3-3 0,-1-7-72,-1-1 1,-1 1 0,6-1 0,-2 0-19,-3 1 0,3-1 1,-6-1-1,3-2 7,-1-2 1,1 0 0,3 5-1,-2 1 31,-1-1 1,-1 1 0,6-1 23,0 1 1,0 4 82,0 1-138,0 8 5,0-5 1,0 10-1,0 4 48,0 5 0,0 4 0,0 1 0,0 1 15,0-1 0,0 6 1,0 0-1,0 0 6,0 2 0,0-5 1,0 3-1,0-4 16,0-2 1,6 1-1,-1 0 1,1-1 4,1 1 1,-3-1-188,7 1 1,-5-3-130,5-3 256,-8-3-16,5-8 1,-8-2-1,0-4 1,0-5-122,0-3 0,0-5 0,-2-1 1,-2-2 7,-1 2 0,-3-4 0,5 2 0,-5 0 34,-1-2 1,5 4 0,-1-6 0,1 2 169,-1 4 1,3 2 0,-4 1 244,4 1 0,2 4 328,0 1-293,0 0-385,0 2 1,0 4-1,0 10-12,0 6 1,6 6-1,-1 3 1,-1 2 18,-2-2 0,-2 1 0,0-1 0,0 2 57,0-2 1,0 4 0,0 0-1,0 0 46,0 0 0,0-1 0,0-2 0,0 1-69,0-2 1,0-2 0,0-1-28,0-1 1,0 1-27,0-1-201,7 1 0,-3-8-41,7-3 1,-5-5 0,5-1 281,1 0 0,3-14 0,2-5 0</inkml:trace>
  <inkml:trace contextRef="#ctx0" brushRef="#br0" timeOffset="172">7855 5424 7155,'9'7'-471,"0"-5"695,-3 4 1,-3-5 404,8-1-566,-7 8 1,3-4 0,-5 5 0,2 0-31,1 0 0,1 2 0,-6 6-80,0-1 0,0 1 1,0-1-1,0 1-43,0-1 1,-2 1-1,-2-1 1,-3 1-215,-2-1 0,3-1 0,-3-2 0,0-4 304,0-1 0,-2 4 0,-6-2 0</inkml:trace>
  <inkml:trace contextRef="#ctx0" brushRef="#br0" timeOffset="173">8417 5209 7126,'-7'9'25,"3"-1"130,-7-8-251,0 0 59,2 0 0,1-8 36,8-3 0,2 2 1,4 0 4,5 1 1,4-3 0,1 6 113,1 1 1,-6 2 0,0 2 8,2 0 1,-4 0-130,2 0 0,-6 6 0,4 1 0,-1 2-80,-5 4 1,-1 2 0,-2 2 38,0-1 1,0 1 0,0-1 0,0 1-1,0-1 0,0 1 0,-2-1 22,-3 1 0,1-2 0,-5-3 1,0-2 0,0-3 0,3 4 0,-3-4 0,0 1 21,0-1 1,5 0 0,-3-3 22,-1 2 237,6-1-116,-5-5-123,7 0 0,2 0 1,3 0 1,-1 0 0,7 0 19,2 0 1,-4 0-1,2 0 35,2 0 0,2 0 0,1 0 1,1 0-5,-1 0 0,-5-5 0,0-1 0,2 2-69,2 2 1,1 2 0,1 0 0,0-1-12,-1-5 1,1 4 0,-1-3-61,1 3 0,-1 2 0,1 0-193,-1 0 0,1 0-207,-1 0 1,-5-2 465,0-3 0,0-5 0,6-6 0</inkml:trace>
  <inkml:trace contextRef="#ctx0" brushRef="#br0" timeOffset="174">8830 4944 6502,'0'-11'221,"0"0"1,8 8-182,3-3 0,-2 4 1,2 2-1,2 0 17,2 0 0,1 0 1,1 0-1,-1 0-8,1 0 0,1 0 0,2 0 0,2 2 1,-1 4 1,-1-3 0,0 8 0,2 0-30,-2-1 0,-1 4 0,-1-3 1,2 4-20,2 2 0,0-1 0,-5 1 0,-2-1-8,-4 1 1,3-1 0,-3 1 0,4-1-17,2 1 1,-6 5 0,-2 0 0,0 0 8,0 2 0,-3 0 0,3 5 0,-2-3 10,-3-2 1,3 5 0,-1-1-1,-3 1 1,-1-1 1,-2 1 0,0-5-1,0 2 3,0 3 1,0-3 0,-2 1 0,-1 1 10,-3-2 0,-7-1 0,2-4 0,-3 1 31,-3-2 0,-1 4 1,-2-2-1,-3-2-51,3-2 0,0-3 0,0-2 0,-2-2-108,2 2 0,-4-4 116,2 2 0,-8 0 0,5 6 0</inkml:trace>
  <inkml:trace contextRef="#ctx0" brushRef="#br0" timeOffset="175">26111 8384 7223,'-9'0'-446,"2"0"223,7 0 168,0 0 1,0 7 42,0 4 0,0-1 0,0 1 20,0 1 1,0-2 43,0 1 0,0-6-17,0 6 0,7-7 0,4 1-28,4-3 0,-4-4 1,0-3-74,2-6 1,-4 3-1,0 1 55,-2 0 1,-1-2 177,-6-8-174,0 8 1,-8 2-1,-3 7 1,-1 1-1,-1 3 1,3 3-29,3 3 0,0-1 0,3 4 20,-1-2 0,-6 0 171,5 5-78,1 1 1,6-3-57,5-3 0,3-3 0,8-8-71,-1 0 1,-5 0-1,0 0 1,0-2 9,-2-4 1,4 3 0,-5-6 0,-1-1 25,0 1 0,-1 4 0,-6-6 69,0-2 1,-2 4 0,-4-1-41,-5 3 1,2 2 0,-2 5-3,-2 0 0,4 0 0,-2 0-20,-2 0 0,6 1-1,1 5 0,5 3 1,1 8 5,0-1 1,7-1 0,4-4-21,4-6 0,-4-3 0,0-4 1,2-3 1,1 1 42,3-7 0,-6 2 1,-2-4 100,-2 2 1,-1 0 68,-6-5 1,-2 1 0,-3 4 64,-6 5 1,3 3 0,1-1-14,-1-2-143,-1 1 1,-2 10 0,2 3-315,2 1 0,1-3 0,6 5-175,0 1 1,0-2-112,0 1 280,0-8 137,0 5 1,0-10 21,0-4 0,0 3 0,0-8 75,0-2 0,0 4 0,0-2 108,0-2 0,-7 5 110,-4 3 1,2 3-201,-2 2 0,7 7 0,-2 4-39,5 4 1,1-4 0,0 0-42,0 2 0,0 2-204,0 1 169,0-7 1,7 4 30,4-7 0,-2-1 0,0-7 25,-1-3 0,-3 1 114,-5-7 0,0 0 41,0-5 1,-5 5 0,-3 1-206,-1 3 0,-2 2-190,-5 5 265,-1 0 0,8 0 0,2 0 0</inkml:trace>
  <inkml:trace contextRef="#ctx0" brushRef="#br0" timeOffset="176">24507 8384 7810,'0'9'-1135,"0"-1"1111,0-8-86,0 0 89,7 0 1,-3 0 12,7 0 1,-5 0-1,3-2 5,-2-4 1,4 2-1,-3-5 1,-1 0-10,0 0 0,6 5 0,-4-3 0,2 1 9,0 1 1,0-6-1,4 4 30,-4-3 1,4 5 0,-4-4 24,3 1 0,-3-3 0,-1 4-19,-3-2 0,6 5-50,-2-1 0,4-3 0,-1 1-8,-3-2 0,4 5 0,-6-3 1,2 1-10,0 1 0,-2-3 0,4 5 0,-2-5 14,2-1 0,-4 5 1,2-3 24,2 0 0,2-3 0,2-4 32,-1 3 1,-5-2-1,-2 6 1,0-1-22,1 1 1,1-6-17,5 2 1,1-2-1,-1 0-22,1 2 0,-6 6 0,0-6 16,2-2 1,-4 5-1,2 1 1,0 0-3,-2-4 0,4 2 0,-6-1 0,1 1 14,-1 0 1,6 3 0,-2-3 0,2 0 11,-2 0 1,4 3-1,-4-5-14,3-1 0,3-1 0,-1 0 1,1 4-5,-1 1 0,-1-5 0,-2 4 1,-2-2-31,2 0 0,2 0 25,1-5 0,-1-1 0,-2 2 27,-2 4 1,-8 2 0,5 5 0,-1-3 4,4-2 1,-2 3 0,2-3-1,0 0-20,-2 0 1,6 5-1,-6-3 1,2 1-5,0 1 0,0-6 0,6 3-1,0-1 1,-3 4-1,-1-4 1,-2-1 5,2 1 0,-4 6 0,0-5 0,1 3 80,-1-1 1,-6-1 19,3 1 0,-2 4 1,-1-5 52,3 0-122,-1 5 1,-3-11-193,4 8-440,-5-1 593,7 6 0,-8-7 0,0-3 0</inkml:trace>
  <inkml:trace contextRef="#ctx0" brushRef="#br0" timeOffset="177">7491 5854 7741,'-9'0'-1329,"0"0"1234,3 0 0,-3 0 169,-8 0 0,6 0 176,0 0-97,8 0-156,-5 0 1,8 2 51,0 3 1,2-3 2,4 4 1,3-5-1,7-1 1,1 0-25,-1 0 0,1-5 0,0-1-34,-1 3 0,1-1 0,1 0 0,2-1 6,2 1 0,0-5 0,-5 0 0</inkml:trace>
  <inkml:trace contextRef="#ctx0" brushRef="#br0" timeOffset="178">7028 6796 7962,'-7'10'-1243,"3"-3"1199,-7-7 1,5 0 277,-5 0 1,6 0-126,-6 0 0,7 2-117,-1 3 1,3-1 0,0 5 0,-2 0 71,-1 1 1,-1 1-1,6 5-106,0 1 1,0 1 0,0 2 0,0 2 50,0-1 0,6-3 0,1-2 0,1 1-13,-1 0 0,4-1 0,-4 1 1,2-1-4,4 1 0,2-6 0,2-2 1,-1-2 1,1 4-1,-1-5 1,1-3-1,-1-1 0,1-2 0,-1 0 1,-1-2 3,-4-3 1,4 1 0,-4-5-1,2 0 2,-2 0 0,3-2 0,-4-6-36,-1 1 0,0-1 1,-5 1-107,1-1 0,1 6 126,-6 0 1,0 5 15,0-5 1,0 10 11,0 1 1,1 1 0,3 10 0,3 0 36,3-1 1,-5 3 0,6-6 0,2 0-25,2 1 1,1 3 0,1-6 0,-3 1-13,-2 1 1,2-5-1,-3 3 1,4-3 15,1-2 1,1 0 0,0-2 34,-1-3 1,-1 1 0,-2-7-1,-2-2 108,2-1 1,-4 3 0,0-1-1,0 0-129,0-3 1,-5-2 0,1 1-1,-3-1-121,-2 1 1,0-1-1,0 1 1,-2-1-73,-3 1 0,1 5 1,-7 0-100,-2-2 0,4 5 0,-2 3-608,-2 3 857,6 2 0,-8-7 0,6-3 0</inkml:trace>
  <inkml:trace contextRef="#ctx0" brushRef="#br0" timeOffset="179">7904 6631 7919,'10'-7'-232,"-3"5"1,-7-4 193,0 12 0,0 3 0,0 8 0,0-1 59,0 1 0,0-1 0,0 1 0,2-1-39,3 1 1,3-1-1,5 1 1,-4-1-21,-2 1 1,4 0 0,-4-1 0,1 1-35,-1-1 0,4-5 0,-5 0 1,-1 0-2,3-2 0,-7 6-2,5-4 0,-4-2 171,-2 2 70,0-7 1,0 2-134,0-12 0,0-3 0,0-8 0,0 1-20,0-1 0,2 6 0,3 0 0,6-2-28,4-1 1,1-1 0,1 2 0,-1 4 45,1 2 1,5-4 0,2 5 0,0 2 0,0 2 1,0 2 0,-4 0 0,2 0-36,-2 0 1,0 2-1,0 2 1,1 3-50,-7 3 0,3 1 1,-6 5-7,4 1 0,-6-1 0,-4 1 0,-3-1-155,-2 1 1,0-1 0,0 1 212,0-1 0,0 1 0,0-1 0</inkml:trace>
  <inkml:trace contextRef="#ctx0" brushRef="#br0" timeOffset="180">8516 6896 7628,'8'9'-373,"-7"-2"0,9-7 395,-5 0 0,4-5 0,8-1 0,-1 1 5,1-3 0,-2 5 1,-2-7-1,-2 3-78,1 3 1,3-5-1,0-2 56,-4-3 1,2 3 0,-8 0 102,-1-2 0,-2 3-33,-2-1 0,-2 8-56,-4-3 0,3 4 0,-8 2 1,-2 0 50,-2 0 0,4 8 1,0 3-39,-2 3 0,4 3 1,0 0-1,1-1 0,5 1 0,1-1 0,2 1-36,0-1 0,5 1 1,3-3-1,1-3-196,4-5 0,2 1 0,1 1 1,1-1-163,-1 0 0,8-1 362,4-6 0,3 0 0,2 0 0</inkml:trace>
  <inkml:trace contextRef="#ctx0" brushRef="#br0" timeOffset="181">9029 6780 6970,'11'16'-43,"-2"1"1,-2 0 39,-3-1 1,0-5 0,-1 0 0,3 2-11,-2 2 0,3-4 0,-1 0-33,-3 2 1,1-1-1,0 1-151,1-2 136,1-7 1,-5 3 63,5-7 0,-4-1 0,5-5 106,0-5 0,-3-4 1,5-1-1,1-1-40,-1 1 1,-4 1 0,4 2 0,1 2 49,-1-2 1,2 4 0,5-2-16,1-2 1,-1 6-1,1 1-84,-1 4 0,1 2 1,0 2-57,-1 4 1,-5 1 0,-2 6-1,0-2-18,1 2 1,-5 2 0,4 1 0,-1 1-88,-5-1 0,5 1 1,-1-1-1,0 1 141,1-1 0,5 1 0,-4-1 0</inkml:trace>
  <inkml:trace contextRef="#ctx0" brushRef="#br0" timeOffset="182">10517 6879 7458,'-16'0'-1674,"6"0"1828,3-7 1,5-1-4,-3-3 0,3-3 282,-4 3 1,5 2-280,1-2 0,0-1-180,0-4 1,7 1 0,2 2-1,2 4 71,0 2 1,0 0-1,6 3-5,-1-2 0,1 1 1,-1 5-1,1 0-24,-1 0 0,1 0 0,-1 0 1,-1 2-2,-4 3 1,4-1 0,-4 7 0,4 2-91,1 1 0,-1 3 1,-4-1-1,-4 1-1,1 0 0,-7-1 0,5 1-28,-4-1 1,-2 1 0,-2-1 0,-2 1 82,-1-1 0,-6-5 1,3 0 39,-1 2 1,4-4 43,-6 2-19,7-7 1,-3 2-1,8-10-56,5-2 0,-2-6 0,7 1 1,0-4-1,-2-2 1,6 1 0,-4 1 0,1 2 8,-1 2 0,2 0 0,-5-5 1,-1-1 6,0 1 0,1-1 1,-5 0-1,3 1 30,-2-1 1,-3 6-1,1 0-25,4-1 0,-4-3-5,3-2 0,-3 6-22,-2 0 9,0 8 1,-2-5 0,-2 10 34,-1 4 0,-2 3 1,3 7-1,-2 1 33,3-1 1,1 1 0,2-1-1,0 1-36,0-1 0,2 1 0,1 0 1,5-1-25,1 1 1,2-1 0,6 1 0,-1-3-183,1-3 1,-1 2 0,1-5 0,-1-1-51,1 0 1,-1-1 0,3-6 232,3 0 0,3 0 0,9 0 0</inkml:trace>
  <inkml:trace contextRef="#ctx0" brushRef="#br0" timeOffset="183">11476 6763 8011,'17'6'319,"-1"-1"-289,1-1 0,-1-2 1,1-2-1,0 0-31,-1 0 0,1 0 0,-1 0 0,1 0-360,-1 0 1,1 0-1,-1 2-462,1 3 823,-1-3 0,8 5 0,2-7 0</inkml:trace>
  <inkml:trace contextRef="#ctx0" brushRef="#br0" timeOffset="184">11708 6929 7781,'2'9'-908,"3"-4"874,6-3 0,-2-4 0,2-1 0,2-3-75,2 3 1,1 1-1,1 0 1,0-2 108,-1-1 0,1-8 0,-1 4 0</inkml:trace>
  <inkml:trace contextRef="#ctx0" brushRef="#br0" timeOffset="185">12386 6714 7768,'-9'-2'-937,"3"-4"888,4 5 304,2-7 127,0 8-187,0 0-134,8 0 0,1-2 0,7-1-132,1-3 1,-6-7 0,0 2 0,2-3 94,1-3 0,-2 2 0,-3 3 0,0 1 35,0-2 1,-3-2-1,3-2-68,-2 1 1,-1 5-9,-6 0-18,0 7-57,0-3 0,0 9 96,0 3 0,0 4 0,0 8 0,0-1 25,0 1 1,5 5 0,2 2 0,1 0-36,-1 0 0,4 0 0,-3-4 0,-1 2-70,0-2 1,4 0 0,-3 0-1,1 3-107,4-3 1,-4-2 0,0-1-1,0-3-483,0-3 666,-5 4 0,11-6 0,-6 8 0</inkml:trace>
  <inkml:trace contextRef="#ctx0" brushRef="#br0" timeOffset="186">12551 6962 7287,'-7'9'-680,"-2"-2"800,-1-7 69,3 8-3,7-6 1,2 5 8,3-7 0,-1 0 0,7 0-60,2 0 0,2 0 0,1 0 0,1 0-109,-1 0 1,1 0 0,-1 0-1,1 0-66,-1 0 1,1 0-1,0 0 1,-1 0-57,1 0 1,-1 0 0,1 0-1,-1 0-239,1 0 1,5 0 0,0 0 0,-2 2 334,-2 3 0,-1-3 0,0 5 0</inkml:trace>
  <inkml:trace contextRef="#ctx0" brushRef="#br0" timeOffset="187">13510 7011 7218,'9'8'57,"-1"-5"1,-6 7 176,3-3 0,-3 6 0,5-2-342,1 4 1,-6 1-1,3 1-309,-3-1 0,-2 1 417,0-1 0,0 8 0,0 2 0</inkml:trace>
  <inkml:trace contextRef="#ctx0" brushRef="#br0" timeOffset="188">14436 6598 7607,'0'-16'113,"0"-1"-151,0 0-20,0 8 0,0 0 0,2 5-41,4-1 1,-3-1 0,8 6 77,2 0 0,2 0 28,1 0 0,1 0 0,-2 2 1,-2 2 33,-2 1 0,-6 3 1,4-3-1,0 4 5,1 1 0,-1 4 1,4-4-1,-4 1-37,-2 0 0,6-2 0,-4 4 0,2-4-2,0-2 0,0 6 0,6-4-13,-1 0 0,1 4 1,0-7-1,-1-3-22,1-1 1,-1-2 0,1 0 0,-1 0-11,1 0 0,-1 0 0,1 0 0,-1-2 28,1-3 0,-1 1 0,1-7-5,-1-2 1,-4 4-1,-3-2 1,0 0 66,0 2 1,-5-6 0,1 4-29,-3-3 0,-2 2 0,0 1-17,0-1 0,0 2-9,0-1-79,0 8-6,0-5 0,0 10 61,0 4 0,0 3 0,0 7 1,0 1 23,0 0 1,0-1 0,0 1-1,2-1 4,3 1 0,-3-1 1,4 1-1,-3-1 4,3 1 0,-4-1 1,3 1-1,-1-1-39,2 1 0,-5-1 0,5 1 10,-4 0 0,3-1 1,1 1-14,-3-1 0,-1-5 0,-2 0 4,0 2 0,0 2 23,0 1 0,0 1 66,0-1 0,-5-5 0,-3-1 0,-1-3 82,-4-3 0,-1-3 0,-3-1 25,1 0 0,5 0 0,0 0-87,-2 0 0,-2 0-113,-2 0 0,6 0 0,2-1-254,2-5 0,1 2 0,5-5-645,-5 2 935,4-6 0,-5 4 0,7-8 0</inkml:trace>
  <inkml:trace contextRef="#ctx0" brushRef="#br0" timeOffset="189">15528 6631 6841,'11'0'146,"0"0"1,0 0-44,5 0 1,-5 0-4,0 0 0,-5 0 0,5 0-16,2 0 0,1 0 1,3 0-135,0 0 1,-1 0-1,1 0-154,-1 0 0,1 0-76,-1 0 1,1 0-92,-1 0 0,-1 2 371,-4 3 0,4 5 0,-6 6 0</inkml:trace>
  <inkml:trace contextRef="#ctx0" brushRef="#br0" timeOffset="190">15627 6813 7795,'2'9'-476,"3"-3"1,-3-3 643,4 3 1,3-4-79,2 3 1,4-3-1,1-2-55,1 0 1,-1 0-1,1 0-78,-1 0 1,1 0-1,-1 0-358,1 0 0,-1 0 401,1 0 0,-1-7 0,1-2 0</inkml:trace>
  <inkml:trace contextRef="#ctx0" brushRef="#br0" timeOffset="191">5325 3936 7525,'11'9'-1493,"0"-4"1614,-8-3 0,7-2 91,-5 0 1,-1 0-197,7 0 0,0 6 0,5-1 35,1-1 1,-6-2-1,0 0-38,2 3 1,2-3-4,1 3 1,1 3-1,-1-3-32,1-1 0,-1 3 0,1 1 16,-1 1 0,1-4 0,-1 5 0,1-3 0,-1 0 0,1-3 0,1 1 2,4-1 1,-1-2 0,4-2-1,1 0 12,0 0 0,-4 0 0,4 0 0,-1 0 12,1 0 1,2 5-1,5 1 1,-2-2-17,-4-2 1,5-1 0,-5 3 0,4 2 14,3-3 1,4-1 0,1 0-1,-3 2-12,-1 1 0,-2 1 0,2-6 0,2 0-13,2 0 1,1 0 0,-3 0 0,3 0 2,3 0 0,-1 1 1,4 3-1,-2 2-16,2-3 1,2-1 0,1-2 0,1 0-14,-1 0 1,1 6 0,0-1-1,-3-1 21,-3-2 1,10-2 0,-6 0 0,-1 0 17,-1 0 1,4 5-1,5 1 1,-2-3 33,-1-1 1,-3-2-1,3 0 1,1 0-32,2 0 0,2 0 0,-4 0 0,3 0 2,-3 0 1,-2-5 0,-1-3 0,-1-1-41,1-4 0,-2 0 1,-2 1-1,-4 1 4,-2-2 1,5-2 0,-5-2 0,0 1 19,1-1 0,3-5 1,-4 0-1,1 2-32,-1 2 1,-1-4 0,-6 0-1,0 0 19,0-2 0,0 5 1,-2-5-1,-3 2 10,-6 0 0,2 0 0,-2 4 0,-4-2 66,-5-2 0,0 0 0,-6 5 0,1 0 40,-1 1 1,-1-1 0,-6 1 0,0-1-27,0 1 1,0-3 0,0-1 0,0-2 21,0 2 1,-6 2 0,-1-1-1,-1-1-57,1-2 0,-6 0 0,4 4 0,-2-3-82,0-1 1,0-2 0,-4 4-1,2-2-29,2 2 1,0 2 0,-5-1 0,-1-1 5,1-2 1,-6 0-1,0 5 1,1 1 45,3-1 1,-4-3 0,0 0 0,0 1-3,-2-1 0,6 0 0,-6 3 0,2 1 0,0-1 1,-8 1 0,3-1 0,-3 1 19,3-1 1,-5 3 0,5 1 0,-3 2 21,3-2 1,-4 4 0,3-1-1,-3 1-19,-2 0 0,0 5 0,0-3 1,0 2-24,-1-1 1,0 1-1,-3 5 1,-4 0-19,-1 0 0,5 0 0,-3 1 0,1 3-19,1 2 1,-8 1 0,2-3 0,-4 1 26,-2-1 0,-5 3 0,-2-1 0,0-1 51,0 2 1,-5-5 0,1 4 0,-3-4 30,-2-2 0,0 1 0,1 3 1,3 2-29,1-3 0,2 1 1,-3 0-1,1 1 86,-1-1 1,3 5-1,-2 0 1,1 2-108,1 0 1,-7-1 0,3 2 0,-3-1 8,2 2 1,-4-4-1,-4 1 1,2-1 22,3 0 1,6 0 0,0 4 0,1-2-13,1 2 0,-4-4 0,8 2 0,2 2-13,1 2 1,3 1-1,1 1 1,2-1 3,2 1 0,7 5 1,-1 0-1,3 0 0,2 2 1,0-4 0,0 8 0,1 1-24,5 2 1,3 1 0,7-3 0,3-3-77,3-2 0,3 5 0,8-3 0,2 1-75,4 1 1,10-6 0,14 4 0,10-1-285,15 1 447,11 2 0,-18-15 0,2-1 0,0 0 0,1 0 0</inkml:trace>
  <inkml:trace contextRef="#ctx0" brushRef="#br0" timeOffset="192">16785 6532 6567,'-12'0'-27,"1"0"0,-1 0-4,-3 0 1,-2 0 153,1 0 0,5 0 175,0 0 1,7-7-203,-1-4 0,3 1-52,2-1 1,7 6 0,4-4-34,4 1 1,1 3 0,1 5-32,-1 0 0,1 0 0,0 0 0,-1 2 4,1 3 1,-6-1 0,0 7-22,1 2 0,1 1 1,-2 3-1,-3 1 23,-1 4 1,-5-3 0,3 3 0,-5-4-23,-5-1 0,1-1 0,-5 1 0,0-1 20,0 1 1,-1-6 0,-2 0-1,1 2-6,-2 1 1,-2-3 0,-1-1-1,-1-1-1,0 0 1,1-5-1,-1 1 177,1-3 432,7 5-448,1-5 1,10 4-1,4-10-2,5-1 1,9-1 0,2 6 0,-2 0-82,-1 0 0,-3-5 0,2-1 0,3 2-194,1 2 1,0 2-1,-6 0-182,1 0 0,-1 0 0,1 0-500,-1 0 821,1 0 0,-8-7 0,-2-2 0</inkml:trace>
  <inkml:trace contextRef="#ctx0" brushRef="#br0" timeOffset="193">17463 6251 7059,'-17'0'-681,"0"0"854,1 0 1,-1 5-1,1 3-43,-1 1 0,1-4 0,1 6 1,2 2-72,2 2 1,0 1-1,-4 3 1,3 1 18,1 2 1,7 2 0,-2-2-1,3 4-8,-3-1 1,4 1 0,-3-6 0,3 4-35,2 2 1,6-6 0,1 2 0,2-3-3,4-3 1,2 1 0,1-1 0,1-1-92,-1-4 1,3 2 0,1-8 0,2 1-165,-2 1 0,4-5 0,0 4 0,0-5-495,0-1 716,5-7 0,-3-2 0,7-8 0</inkml:trace>
  <inkml:trace contextRef="#ctx0" brushRef="#br0" timeOffset="194">17694 6466 7397,'-9'0'165,"1"2"1,10 3 0,2 6-122,1 4 0,1 7 0,-4 0 0,2-2-48,1-1 1,1-3 0,-6 1-1,0 1-114,0 4 1,1-9 0,3 3 0,2-1-75,-3 0 1,-1-4-1,0-2 192,3-2 0,5 6 0,6-4 0</inkml:trace>
  <inkml:trace contextRef="#ctx0" brushRef="#br0" timeOffset="195">17926 6234 7877,'16'0'-543,"-5"0"0,0 0 701,2 0 0,-4 0 1,2 0-46,2 0 0,2 8 1,1 3-1,1 3-7,-1 3 0,-5 1 0,0 4 0,2 4-58,2 0 0,-4 5 0,-2-3 0,0 1-81,1-2 1,-5 5-1,4-7 1,-1 1-20,-5-4 0,-1 2 1,-2-2-1,0-2 10,0-1 1,0-1 0,0 2-26,0 2 0,-5 0 0,-3-5 1,-1-2-228,-4-4 1,0 3 0,0-4-1,2-1 294,-1-4 0,-3-3 0,-2-2 0</inkml:trace>
  <inkml:trace contextRef="#ctx0" brushRef="#br0" timeOffset="196">18587 6499 7527,'11'0'45,"0"0"1,0 0-1,6 0 150,-1 0 1,1 0-1,-1 0 1,1 0-46,-1 0 0,1 0 1,1 0-1,2 0-168,2 0 0,6 0 1,-4 0-1,0 0-117,0 0 0,-2 0 0,-4-2 1,2-2 29,2-1 1,-5-1 0,-6 6 0,2 0-605,1 0 1,-3 0 708,1 0 0,-1-7 0,5-2 0</inkml:trace>
  <inkml:trace contextRef="#ctx0" brushRef="#br0" timeOffset="197">18835 6284 7159,'0'16'133,"6"-5"1,-1 0 0,-1 4 35,-2 5 0,-2 1 0,0 4 0,0-1-64,0-4 1,0 4 0,1 0 0,3 0-86,2 0 0,-1 3 0,-5-4 0,0-3-297,0-2 0,2-1 0,2-1-753,1 1 1030,8-1 0,4 1 0,8-1 0</inkml:trace>
  <inkml:trace contextRef="#ctx0" brushRef="#br0" timeOffset="198">19265 6284 7453,'9'-7'0,"-1"-3"-16,-1 1 0,-3-4 1,5 6-1,0 0 113,0-1 1,2-5-1,6 4-14,-1 0 0,3 2 0,1 5 0,2-2-41,-2-1 0,4-1 0,0 6 0,0 0-140,0 0 0,3 0 1,-5 0-1,-2 0 24,-1 0 0,-3 2-50,1 3 0,-2 5 0,-4 6 0,-8-1 39,-6-4 0,-7 4 0,-6-4 0,-1 1 79,1 0 1,-1 0-1,1-4 1,-1-1 42,1 0 1,1 1-1,2-5 83,2 3 36,7-1 0,-1-5 0,10 0 0,6 0-14,4 0 1,2 6-1,1-1 1,2 1-103,2 1 0,6-3 0,-6 5 0,-2 0-27,-2 1 1,-1 1 0,0 5-20,-1 1 1,-7-1 0,-3 1-1,-4-1-15,-2 1 1,0-1 0,-2 1 29,-4-1 0,-3 1 1,-7-2-1,-3-2-97,-3-2 1,2-2 0,-8 4 0,-1-2-362,-2 1 1,-2 1 448,0-2 0,-8 4 0,-1-6 0</inkml:trace>
  <inkml:trace contextRef="#ctx0" brushRef="#br0" timeOffset="199">16404 7789 7691,'-16'0'-168,"6"0"594,3 0-343,7 0 0,7 0 0,4 0-174,4 0 1,2 0 0,-1 0 0,1 0-142,-1 0 1,1 0 0,-1 0 0,1 0-127,-1 0 0,1 2 358,0 3 0,-6-1 0,0 7 0,-8 0 0,5 5 0</inkml:trace>
  <inkml:trace contextRef="#ctx0" brushRef="#br0" timeOffset="200">16553 7888 7632,'-6'16'-524,"1"1"1,-1-6 650,6 0 0,2-7 1,2 3-1,3-1-101,3-1 0,1 1 0,5-6 1,1 1-134,-1 5 1,6-4 0,2 3 0,2-3 106,3-2 0,10-7 0,3-2 0</inkml:trace>
  <inkml:trace contextRef="#ctx0" brushRef="#br0" timeOffset="201">17281 7706 7062,'-2'-9'-78,"-2"5"134,-1 8 1,-6-1 0,3 9-17,-1 0 1,5-2-1,-1 1 22,3 1 0,2-2 0,0 1 25,0 2 0,0-4 0,0 2-32,0 2 1,6-4-1,1 0 1,2-2-37,4-3 0,2 0 0,1-1 0,1 3 5,-1-2 1,1-1 0,-1 1 0,1 1 16,-1-1 1,1-2 0,-1 0-12,1 3 1,-6-3-1,0 5-36,2 1 0,-4-5-41,2 8 1,-7-5 0,1 5 20,-3 2 1,-2 2 0,-2-1 15,-3-3 1,1 2 0,-5-5 0,0-1-113,0 0 1,-2 1 0,-6-5-13,0 3 1,1 5 0,-1-6-174,1-1 0,-1-2 0,3-4 307,3-4 0,-4-3 0,6-7 0</inkml:trace>
  <inkml:trace contextRef="#ctx0" brushRef="#br0" timeOffset="202">17281 7673 6494,'11'-6'500,"0"1"-323,2 1 0,1 2 1,3 2-94,-1 0 0,3-5 0,1-1 1,2 3-90,-2 1 0,-2 0 0,-1-2 0,1-1-177,4 1 1,-3 0-1,5 1 1,-2-3-709,0 3 890,0-7 0,2 1 0,1-7 0</inkml:trace>
  <inkml:trace contextRef="#ctx0" brushRef="#br0" timeOffset="203">17711 7375 7783,'0'-16'-1535,"0"5"1530,0 0 1,0 5 104,0-5 61,0 7 1,-2-5-21,-4 4 1,3 3-65,-9-4 1,7 3-1,-6-1-17,-2-1 0,4-1 0,-2 6-27,-2 0 1,4 0 0,-2 0 15,-2 0 1,-2 0 0,-1 2-81,-1 3 1,1-1 0,-1 5 0,1-1 9,-1-5 0,1 5 0,-1-1 1,0 2 8,1 4 0,-6-4 0,0 2 0,0 2 20,-2 2 0,5-1 1,-3-1-1,2-2 20,-2 2 1,4 0 0,-4 0 0,3-2-13,3 2 1,5 2-1,0 1 1,0 1-12,2-1 0,-4 1 0,5-1 0,1 1-22,0-1 1,-4 6 0,5 0 0,2 0 3,3 2 1,1-5 0,0 3 0,0-4 13,0-1 1,0 5 0,0 0 0,0-2 85,0-2 0,0-1 1,0 1-1,1 2-34,5 3 1,-4-1-1,5-6 1,-1 1-36,-1-1 1,6 3 0,-3 1 0,1 2-16,4-2 0,-4-2 1,2-1-1,0-1 27,-2 1 1,6 0 0,-4-1 0,2 1-7,-2-1 0,3-1 1,-3-2-1,4-2-24,2 2 0,5-1 0,2 1 1,-1-3-60,1-3 0,0 4 1,-4-6-1,4-1 50,2-2 1,-4-2-1,4 0 1,-2 0 50,-4 0 1,4 0-1,-2-2 1,0-3 41,2-6 1,-4-4-1,6-2 1,-1 1-52,1-1 1,0 1-1,3-3 1,-3-1-36,-2-2 1,3-6 0,-5 5 0,-1-1 22,-3 0 0,-1-6 0,-3 5 0,-1-3 11,-2 1 0,-7-1 0,1-7 0,-1-2-9,2-1 0,-5-1 0,5 4 1,-4-1-21,-2-3 1,-6-5 0,-1 3-1,-2 1 12,-4 0 1,-7-1 0,-4 3 0,0-3-115,0 4 1,-5-1 0,1 12 0,-3 0-95,-2 4 0,-8 6 193,-3 5 0,-4-4 0,-1 6 0</inkml:trace>
  <inkml:trace contextRef="#ctx0" brushRef="#br0" timeOffset="204">26326 8698 7865,'-5'-11'-464,"-1"0"1,1 6 710,5-6 0,-6 5 44,0-5-252,1 7 1,5-1-95,0 10 0,0-1 0,0 7 59,0 2 1,2 2 0,1 1 0,3 1-9,-2-1 1,-2 1-1,-2-1-75,0 1 0,5-1 0,1 1 1,-3-1-144,-1 1 0,0 0 1,2-1-459,1 1 680,1-8 0,-6 6 0,0-6 0</inkml:trace>
  <inkml:trace contextRef="#ctx0" brushRef="#br0" timeOffset="205">26591 8764 7950,'0'11'251,"0"0"-307,0 2 1,0 2-1,0 1 1,0 1-92,0 0 0,0-1 1,0 1-1,0-1-100,0 1 1,0-1 0,0 1 246,0-1 0,0-7 0,0-1 0</inkml:trace>
  <inkml:trace contextRef="#ctx0" brushRef="#br0" timeOffset="206">26773 8649 7699,'1'-10'-230,"5"5"1,-2 3 230,7 2 0,0 0 0,5 0-32,1 0 0,-1 0 0,1 2-100,-1 3 1,-7-1 0,-1 5 0,-3 0 31,1 1 0,-1-5 0,-5 6 57,0 2 1,0-4 588,0 2 133,0-7-518,0 3 0,2-1-156,4-1 0,3 1 1,7-6-1,3-2-160,3-4 0,-4 5 0,6-7 0,-2 3-96,0-1 250,0-7 0,2 4 0,2-7 0</inkml:trace>
  <inkml:trace contextRef="#ctx0" brushRef="#br0" timeOffset="207">27136 8500 7558,'11'0'55,"0"0"1,0 0 0,6 0-3,-1 0 0,1 7 0,0 4 0,-3 4-58,-3 1 1,4 3 0,-6 1-1,2 4-107,0 2 1,-7-4 0,3 3 0,-1 1-105,-1 0 0,-1-6 0,-8 4 0,-3-2-417,-2 0 633,-2 0 0,-13-5 0,-2-1 0</inkml:trace>
  <inkml:trace contextRef="#ctx0" brushRef="#br0" timeOffset="208">26376 8649 7764,'-19'1'0,"-1"3"-229,-2 2 0,0 5 0,5-4 172,1 2 0,-1 4 1,3 7 121,3 2 1,-4 2 0,6-2-1,-2 4-32,0 0 1,7 5 0,-3-4 0,1 3 5,1-3 1,-1-1 0,8-6 0,3 2-187,7-1 0,2-3 0,5-1 1,3-3 146,5-3 0,12-3 0,3-8 0</inkml:trace>
  <inkml:trace contextRef="#ctx0" brushRef="#br0" timeOffset="209">24987 7243 6276,'-8'-9'461,"6"1"1,-7 8-388,4 0 1,1 0 0,-7 0-55,-2 0 1,4 2-1,0 4 1,0 3-28,-1 0 0,1 8 0,-4-3 0,4 7-17,2-1 0,-1 6 0,5 1 1,-3 2 10,3-1 1,1 7 0,4-6 0,1-1-24,3-2 1,7 1 0,-2-5 0,3-3-144,3-7 1,-1 3-1,1-6 1,1 1-39,4-5 1,-1-3 216,6-2 0,1 0 0,5 0 0</inkml:trace>
  <inkml:trace contextRef="#ctx0" brushRef="#br0" timeOffset="210">25152 7392 6606,'-9'0'-553,"1"0"667,8 0 1,0-2-51,0-4 1,0 3 12,0-8 0,0 0-63,0-6 1,2 8-21,4 3 1,-3-1 0,8 2 6,2 1 0,-3 2 1,-1 0-1,0-1 26,0-3 1,2 1-28,6 5 1,-1 0-1,1 0-12,-1 0 0,-7 1 0,-1 3-29,-1 2 1,-5 6 34,3-1 1,-3 4 0,-2 2-6,0-1 1,0-5 0,0 0 18,0 2 1,-5 2-1,-1 1-1,3 1 0,-1-6 67,-2 0 187,5 0 193,-7-2-328,8-1 1,2-8-1,4 0-83,5 0 0,-2-6-1,2 1 1,2-1-77,1-1 0,3 5 0,-2-6 0,-3 3-180,0-1 1,-1 1 0,5 3 6,1-3 0,-1 3 1,1-4 206,-1 4 0,1-5 0,-1-2 0</inkml:trace>
  <inkml:trace contextRef="#ctx0" brushRef="#br0" timeOffset="211">25565 7375 7873,'8'9'116,"-6"-1"0,5-6 1,-7 3-1,0 6-262,0 4 1,2 1 0,1 1 0,3-1 14,-2 1 0,3 0 1,-2 1-1,1 0-131,1-1 1,-5 3 0,6-9 261,-1 4 0,2-6 0,8-2 0</inkml:trace>
  <inkml:trace contextRef="#ctx0" brushRef="#br0" timeOffset="212">25334 7243 7841,'-17'0'-76,"1"0"0,1-2 501,4-3-289,4 3-166,7-6 0,0 10 0,0 4 1,0 5 1,0 9 0,0 4-1,0 0-107,0 0 1,0 5 0,0-3 0,2 0-67,3-4 0,-3 1 0,5 0 0,-1-3-95,-1-2 0,3-3 297,-3-4 0,4 4 0,8-6 0</inkml:trace>
  <inkml:trace contextRef="#ctx0" brushRef="#br0" timeOffset="213">25549 7260 7398,'9'-8'36,"-2"6"0,-7-3-49,0 10 0,0 5 0,0 6 1,0 1-89,0-1 1,0 2 0,0 3 0,0 1 33,0-2 67,0-2 0,8-1 0,1-1 0</inkml:trace>
  <inkml:trace contextRef="#ctx0" brushRef="#br0" timeOffset="214">25780 7160 7175,'0'-9'118,"0"2"0,6 14 0,-1 4 0,-1 4-90,-2 1 0,5 1 0,2 1 0,2 2-71,0 3 1,-7-1-1,3-8 1,-1-1-94,0-2 0,6 0-270,-1 6 0,-3-6-12,-3 0 418,-3-8 0,-9 5 0,-2-8 0</inkml:trace>
  <inkml:trace contextRef="#ctx0" brushRef="#br0" timeOffset="215">25780 7160 7469,'6'-16'-237,"-1"-1"1,6 6-1,-3 0 1,1 0 160,4 2 0,-4-4 0,2 6 0,2-1 76,2 1 0,1-13 0,1 1 0</inkml:trace>
  <inkml:trace contextRef="#ctx0" brushRef="#br0" timeOffset="216">25979 6912 7751,'0'17'-598,"2"-3"719,3-3 1,2 4-1,6-4 1,-2 6-91,2 5 1,2 4 0,1 7-1,-1 2-275,-4 3 1,2 3 0,-7 4 243,-3 0 0,-1-1 0,-2 5 0</inkml:trace>
  <inkml:trace contextRef="#ctx0" brushRef="#br0" timeOffset="217">8566 4961 7901,'9'0'-1599,"-2"0"1486,-7 0 412,0 0-142,-7 0-295,5 0 1,-7-6 119,4 1 1,1-1 0,-7 6 11,-2 0 0,-2-1 0,-1-3 64,-1-2 1,6 1 0,0 5-19,-2 0 1,-1 0 0,-3 0-8,1 0 1,-1 0 0,0 0 0,1 0 0,-1 7 1,1 2-29,-1 1 0,6 2 1,0-4-1,-2 1-7,-1 4 0,-1 2 1,2 1-1,2-1-53,-2-4 1,0 4 0,1-4 37,0 3 0,3 3 2,-2-1 1,4 1 17,7-1 1,0 1 38,0-1 0,0 1-25,0 0 1,0-1 0,2-1 0,1-2-13,3-2 0,-1-6 1,-3 6-8,4 2 1,-4 2 0,5 1 0,-1 1 5,-1-1 1,1-5 0,-5 0-18,5 2 1,-2 2 0,5 1 8,-2 1 1,4-6 0,-4 0-16,3 2 0,-5 2-3,6 1 0,-5 1 17,5-1 1,-8-5 95,3 0 0,1 0-72,-1 6 1,1-6-1,-3 0-27,1 2 1,3-4-1,-5 2 13,3 2 1,7-4-41,-2 2 0,3-7 0,3 1 66,0-3 0,-6-2 0,0 2 0,1 2-1,3 1 0,-4 1 0,0-6 1,2 0-37,2 0 1,-4 0-1,0 0 1,2 0-2,1 0 1,3 0 0,-1 0-13,1 0 0,-1 0 0,1 0 42,0 0 0,-1 0 0,1 0-21,-1 0 0,1-2 0,-1-2 0,1-1-12,-1 1 0,1 2 1,-1 0-78,1-3 0,-1 3 0,1-5 55,0-1 1,-1 5 0,1-9 68,-1 0 0,-5 2 0,0-1 16,2-1 1,0-3-1,0 0 1,-4 2-42,-2 2 1,4 6 0,-5-6-7,-2-2 1,3 4 0,-2-2 12,-1-2 1,-2-2 0,-2-1 36,0-1 1,0 6 0,0 0 0,0-2-36,0-2 1,0 4 0,0 0 0,0-1 16,0-3 1,0 4 0,0 0-34,0-2 0,0-2 1,0-1-1,-2 1-63,-3 4 1,1-4 65,-7 4 1,5-2 0,-5 0-1,0 2 2,2-1 1,-4 2 0,6-1 0,-2 0-30,-4 2 1,4-4-1,-2 6 1,-2 0-9,-2-1 0,-3-3 1,-3 4-1,-1 0-34,2-1 0,2-3 1,-1 6-1,-1 1-11,-2 2 1,-5 2 0,3 0 0,-2 0 70,-3 0 0,-3 8 0,-1 1 0</inkml:trace>
  <inkml:trace contextRef="#ctx0" brushRef="#br0" timeOffset="218">9690 3671 6728,'10'7'-687,"-3"-5"1340,-7 6-397,0-8-191,0 0-92,7 7 1,-3 0-16,7 4 1,-6 2 69,6-7 1,-5 5 0,5-6 4,2-1 1,-4-2-1,0 0 1,0 1-24,1 3 1,1-1 0,5-5 0,1 0-11,-1 0 0,1 0 0,-1-2 0,1-1 3,-1-3 0,1-1 0,-1 1 0,1-5 14,0-3 0,-1-3 1,1 1-1,1-1 149,4 1 0,-4-1 0,6 0 0,-2-1-111,0-4 0,6 4 0,-4-4 0,2 1-2,3-1 1,-3 2-1,1-6 1,3 1-44,1-1 0,0 6 0,-1-4 0,-3 2-25,2 0 1,3-6-1,1 6 1,-2 4-91,-3 5 1,1-2-1,-5 6 1,0 0-234,0 3 1,3 5-1,-3 1 338,2 0 0,-6 7 0,4 2 0</inkml:trace>
  <inkml:trace contextRef="#ctx0" brushRef="#br0" timeOffset="219">17611 8136 6238,'-9'0'0,"2"0"0</inkml:trace>
  <inkml:trace contextRef="#ctx0" brushRef="#br0" timeOffset="220">7293 8731 6654,'0'-9'-685,"0"2"685,0 7-153,0 0 136,7 0 295,-5 0 280,5 0 21,-7 0-819,0 0 310,0 7 1,0 2-1,0 8-3,0-1 0,0 1 0,0-1 0,0 1-28,0-1 1,0 1 0,0 1 0,0 3-18,0 1 1,2 0 0,2-4 0,3 2-74,2 2 0,-3 0 0,3-5 0,0-1 17,0 1 1,2-2-1,4-2 1,-2-2 69,-2 1 0,0-4 0,4-1 0,-3-1-8,-1-1 0,0 1 0,6-6 0,0 0-12,-1 0 1,-5 0 0,2 0 0,4-2-49,3-4 1,2-1-1,-6-6 1,1 2 7,-1-2 1,1-1 0,-1-3-1,1 0 62,0 1 1,-6-1 0,0 1 0,0-1 14,-2 1 0,4-1 0,-6 1 1,0-1 2,1 1 0,3-1 0,-6 1 36,-1-1 0,-2 0-33,-2 1-11,0 7-37,0 1-59,0 8 0,0 2 0,0 4 25,0 5 0,0 3 1,0 3-1,0 0 10,0-1 1,0 2 0,0 3-1,0 3 13,0 1 0,0-3 0,0 4 1,0 0-1,0-1 0,0 1 0,0 4 0,0-3-18,0 3 1,0-5 0,0 1 0,0 0-45,0-1 0,0-2 1,0 2-1,0-1-10,0-4 0,0 4 0,-2-2 54,-4-2 0,-1-1 0,-6-4 0,2-3 47,-2-1 0,4-7 0,-2 3 0,-2-1 11,-1-1 1,3 1-1,-1-6 1,0 0-31,-3 0 1,-2 0-1,1 0 1,1-2 31,4-3 0,-4-3 1,6-5-1,-2 2 76,0-1 0,8-3 0,-3-2 0,4 1-21,2-1 0,0 1 0,0-1-132,0 1 0,2-1 0,4 1-183,5-1 0,3 6 0,3 2 1,-1 1-326,1 5 0,5 1 543,0 2 0,7-7 0,-3-3 0</inkml:trace>
  <inkml:trace contextRef="#ctx0" brushRef="#br0" timeOffset="221">8582 8963 6378,'11'5'0,"0"1"0,0-1 0,6-5 0</inkml:trace>
  <inkml:trace contextRef="#ctx0" brushRef="#br0" timeOffset="222">8665 9244 7913,'0'16'272,"0"-5"-272,0 0 0,0-5 0,2 3-783,3-1 1,5-1 782,6-2 0,1-3 0,-1 6 0</inkml:trace>
  <inkml:trace contextRef="#ctx0" brushRef="#br0" timeOffset="223">9773 9079 7921,'18'0'-215,"4"0"1,-9 0 0,4 0-22,-2 0 0,-6 0 1,2 0 241,2 0 0,1 0 231,3 0-2,-8-8 0,-2 4-130,-7-7 0,-1 6 0,-5-4-100,-5 1 1,-4-3 0,-1 6-101,-1 1 0,-5-3 1,0 1-1,0 3-9,-2 1 0,4 4 1,-6 1-1,2 5 79,4 1 1,-4-4 0,2 6-1,2 0 68,2-1 1,1 4-1,1-3 1,1 4 14,4 2 0,-2-1 0,6 1-43,-3-1 0,7 1 0,-1-3 1,6-1 4,3-2 0,8-5 0,-2 5 0,4 0-19,2-2 1,5 4-1,0-6 1,-2 1 0,0-1-6,2-3 1,-2 3 0,6-1 13,-2-3 0,-2-1 0,-4-2 0,3 0 5,1 0 1,0 0 0,-6 0 0,1-2-15,-1-3 0,-5-3 1,0-5-1,0 2 1,-1-1 1,4-3 0,-5-2-47,1 1 1,3-1-1,-6 1 1,0-1 16,1 1 0,-3 5 0,-5 0 154,0-2-89,7 5 1,-5 3 22,4 10 0,-10-1 0,-1 7 0,1 2-65,2 2 0,-3 3 1,-1 2-28,2 2 0,3 0 0,1-5 1,1-1-164,5 1 1,-2-2 0,7-2 20,1-2 1,5-6-1,3 4 1,2-1 172,-2-5 0,6-1 0,0-2 0</inkml:trace>
  <inkml:trace contextRef="#ctx0" brushRef="#br0" timeOffset="224">10749 9062 5878,'-17'-9'0,"1"3"0,-1 4 0,1 2 0,-1 0 0,0 0 0,1 0 63,-1 0 1,-5 6-1,0-1 1,2 1 319,2 1 1,-4-3 0,0 5-220,1-1 0,3 4 0,3-1 1,2 2-91,2-2 1,8 4-1,-3-4 1,4 4-52,2 1 1,0 8 26,0 4 0,8-4 0,3-2 0,4-4 4,1-1 1,2-3-1,3-1 1,3-4-89,1-1 1,-3-3 0,6-3 0,1 2-66,2 1 0,3 1 1,0-6-1,3 0-224,2 0 1,1-2-1,-3-4 1,2-3 322,-3 0 0,7-13 0,-1 4 0</inkml:trace>
  <inkml:trace contextRef="#ctx0" brushRef="#br0" timeOffset="225">11327 8880 7878,'-9'0'-894,"2"2"886,7 3 0,0 5 0,0 6 0,-2 3 157,-3 3 1,3-2-1,-4 7 1,4 3-58,2 1 0,0 0 0,0-1 0,0-5-60,0-1 1,0 4-1,0-4 1,0 0-218,0-1 1,0 1 0,0-3 0,0 1-589,0-2 773,0-2 0,8-1 0,1-1 0</inkml:trace>
  <inkml:trace contextRef="#ctx0" brushRef="#br0" timeOffset="226">11079 9194 7860,'-7'0'-225,"7"0"0,7 0 0,10 0 1,-1 0 225,1 0 1,0 0 0,-1 0 0,1 0-27,-1 0 0,6 0 0,0 0 0,-2 0 0,-1 0 0,-1-2 1,2-1-1,2-3-63,-1 3 0,-3 1 0,-1 2 0,-1 0 42,1 0 0,-1-6 46,1 1 0,7-8 0,1 4 0</inkml:trace>
  <inkml:trace contextRef="#ctx0" brushRef="#br0" timeOffset="227">11609 9079 7208,'-2'9'502,"-4"-4"1,4-1-570,-3 1 1,3 5 0,2 6 1,0 1 0,0-1 1,0 1-1,0-1 58,0 1 1,2-1 0,2 1 0,3-1-29,2 1 0,-3-1 1,5-1-1,2-2-16,1-2 1,3-7 0,-1 1 0,1-1-11,-1 1 0,3-3 0,1 4 0,2-4 24,-2-2 0,-1-6 0,-3-1 0,2-2 62,5-4 0,-5 4 0,4-2 0,-6-2 10,-4-2 0,2-2 0,-3 1 0,2-1 34,-2 1 1,-4 5 0,-5 2 0,2-1 150,1 1-154,1 6 0,-8-5-67,-3 8 0,-3 8 0,-3 3-12,6 3 0,3 3 0,2-1 0,0 1-159,0-1 0,0 1 0,0-1 0,2 1-158,3 0 0,4-1 0,8-1 330,0-4 0,6 4 0,3-6 0</inkml:trace>
  <inkml:trace contextRef="#ctx0" brushRef="#br0" timeOffset="228">12700 9244 7846,'-2'-17'-199,"-3"1"0,1 5 0,-7 2 0,-2 1 203,-2 5 1,-1-1 0,-1 0 0,-1-1 51,-4 1 1,4 2 0,-5 2 0,5 2 108,2 4 1,-1-3-1,0 8-119,1 2 0,5-4 0,2 2-165,1 2 1,3 2 0,5 1-11,0 1 0,2-6 1,3-2-1,6-1 35,4-5 0,1-1 0,3-2 0,1 0 80,2 0 0,6 0 0,-6 0 0,-2 0 6,-2 0 1,4-5 0,0-3 694,-1-1 608,-3 5-562,-1-3-696,-8 7 0,-2 2-124,-7 3 0,2 3 1,2 5-202,1-2 0,6-6 0,-4 4-23,3-1 0,1-3 0,5-5 0,1 0-393,-1 0 704,1 0 0,-1 0 0,1 0 0</inkml:trace>
  <inkml:trace contextRef="#ctx0" brushRef="#br0" timeOffset="229">12998 8781 7709,'-17'-7'-192,"1"-3"0,5 1 175,0 4 1,7 12-1,-2 8 1,5 7 71,1 3 0,0 3 0,0 7 1,0 2 55,0 1 1,0 1-1,0-6 1,0 0-112,0 0 0,0 6 0,0-1 0,1-1-229,5-2 0,-2-2 0,7 0 0,0-2 229,-2-3 0,13 3 0,-4-5 0</inkml:trace>
  <inkml:trace contextRef="#ctx0" brushRef="#br0" timeOffset="230">13791 9095 7628,'10'7'220,"4"3"0,-3 6 0,2 1-284,-2-1 0,6 8 0,-3 2 0,5 0-51,-4-4 0,7 1 0,-6 0 1,2-1 91,1 1 1,-1-6 0,2 1 0,2-5 27,-1 0 1,-1-4 0,0 0 0,2-1 96,-2-5 1,4-1-1,0-2 1,0 0 5,0 0 0,3-2 0,-4-3 0,-3-6 26,-2-4 1,-1-1 0,-1-1 0,1 1-19,-1-1 1,-1-5-1,-2 0 1,-2 0-231,2-2 0,-4 6 0,0-4 0,-2 3-336,-3 3 1,-2 5 0,0 2 449,3 1 0,-3-5 0,5 4 0</inkml:trace>
  <inkml:trace contextRef="#ctx0" brushRef="#br0" timeOffset="231">14883 9310 7827,'16'-5'0,"1"-3"-406,-1-1 1,-5 0 0,-1-4 0,-1 4 251,0 1 1,-5-4 0,1 1 543,-3-4 1,-4-2-1,-3 3 68,-6 3 1,1-2 0,-1 5-222,-1-1 1,-3 5 0,-2-1-270,1 3 0,-1 2 0,1 2 0,-1 2-107,1 1 0,-1 8 1,1-4-1,-1 2 38,1 0 1,1 0 0,4 6 0,3-2 28,1-4 0,5 3 0,-3-3 0,3 4-28,2 1 1,0-4 0,2-3 0,3 0 16,6 0 1,4-5 0,2 1 0,-1-3 43,1-2 1,1 0 0,2 0-1,2 0 23,-2 0 0,1-2 1,-1-1-1,2-5 16,-2-1 0,-2-2 1,-1-4-1,-2 2 81,-4 2 1,3 2 0,-4-4 436,-1 2 15,6 0-363,-14 2 0,7 4-55,-8 10 1,0 4 0,0 8-93,0-1 0,5 1 0,3-2-171,1-4 0,2 3 1,5-4-220,1-1 0,-1 0 1,1-5-1,-1 1 367,1-1 0,0-2 0,-1-2 0</inkml:trace>
  <inkml:trace contextRef="#ctx0" brushRef="#br0" timeOffset="232">15346 8632 7739,'-17'-7'0,"1"-3"0,1-1-188,4 0 1,-4 8 0,4-5 468,-3 1-164,4 5 1,-2 2-1,6 11 76,2 4 0,3 7 1,1 2-1,0 0 35,0 0 0,0 11 0,0-2 0,0 2-186,0-1 0,1 5 0,3 0 0,3-1 69,3 3 0,-5-6 1,4 3-1,0-3-569,1-2 1,-1 6 0,4-1 0,-2-3-369,2-5 1,7-1 825,2-7 0,0 7 0,-6-3 0</inkml:trace>
  <inkml:trace contextRef="#ctx0" brushRef="#br0" timeOffset="233">15776 9145 7346,'0'16'-511,"0"1"486,0-1 0,0 1 1,2-1 0,3 1 0,-3-6 0,5 0 57,1 2 0,-5-6 0,8 0-25,2 1 0,2-6 0,1 3 0,1-3-23,0-2 1,-1-2-1,1-1 1,-1-5 1,1-1 0,1 3 0,2-5 0,2-1 21,-1-3 0,-3-2 0,-2 3 0,-1 1 37,-4 2 0,2 5 0,-6-3 767,3 2-583,-7 1 1,5 8-248,-8 4 0,5 3 0,1 7 59,-3 1 1,5-1 0,-1 1 0,0-1-122,1 1 0,5-2 0,-2-2 1,3-4 16,3-2 0,1 4 0,2-5 1,4-1 58,2 2 0,-4-5 0,6 4 0,1-4-44,2-2 1,0-6 0,-1-1-1,-3-2 2,3-4 0,-4 4 1,-1-2-1,1-2-82,0-2 0,-6-7 0,0 0 1,-5 2 111,-4 1 1,-7 3 0,1-1 106,-3 1 0,-4 6 0,-3 3 0,-6 2 63,-4-1 0,-2 1 0,1 5 0,-1 0 4,1 0 1,-6 1-1,0 5 1,3 5-60,6 4 0,-1 1 0,4 1 0,1-1-129,4 1 1,3 5 0,4 0-1,3-2-355,6-2 1,6 5 384,5-1 0,11 7 0,9-3 0</inkml:trace>
  <inkml:trace contextRef="#ctx0" brushRef="#br0" timeOffset="234">7541 10765 7743,'-17'0'33,"1"0"0,5 0-84,0 0-410,-1 0 314,3 0 0,0 0 121,4 0 31,3 0 0,-6-2 0,8-3 42,0-6 1,0 2 0,2-2 36,4-2 1,-3-2-1,8-1 24,2-1 1,-3 2 0,-1 2 0,-2 2 0,0 8-36,-1-3 1,3 4 0,8 2-98,-1 0 1,-5 0 0,0 0-1,2 2-24,2 4 0,1-3 0,1 8 1,-1 2-30,1 2 0,-2 2 1,-3-1-1,0 1 56,0-1 0,3 1 0,2-1 1,-1-1 18,1-4 0,-1 4 1,1-6-1,-1 0 0,1-3 1,5-5-1,0-1 1,0 0-73,2 0 0,-6 0 0,6 0 0,-2-1-58,0-5 1,6-3 0,-6-6 0,-2 2 63,-2 2 0,-1 0 1,-2-5-1,-3-1 36,0 1 0,-9-1 0,3 1 217,-4-1 1,-2 0 369,0 1-519,0 7 0,-2 1-79,-4 8 1,4 8 0,-5 3 30,0 3 0,5 3 0,-6 1 0,3 3-9,-1 1 0,1 2 0,5-2 0,0 3 35,0 1 1,0 5 0,0-3 0,2 3-14,3 2 1,-1 0 0,5 0-1,0 0-8,1 0 1,-1-5-1,4-2 1,-4-1 3,-2 1 0,4-6 0,-5 2 38,-3-3 1,-1-3 0,-2 1 16,0-1 0,-2 1 1,-3-2-1,-6-3-33,-4 0 0,-3-3 1,-3 2-1,-2-4 3,-3 0 1,4-5 0,-4 4-1,0-4 5,1-2 0,4 0 0,-2-2 0,1-2-130,-1-1 1,1-8 0,6 0 0,1-6 102,4-3 0,-11-7 0,4 3 0</inkml:trace>
  <inkml:trace contextRef="#ctx0" brushRef="#br0" timeOffset="235">7805 10269 7640,'-9'0'-621,"0"0"689,3 0-133,4 0 234,-5 0-21,7 0 1,0 2 85,0 3-41,0-3-224,0 13-46,0-13 78,0 5 0,6-14 0,-1-4-23,-1-4 1,0 4 0,-1 0 0,3-2 24,-3-1 1,-1-3 0,0 0 0,2 1 23,1-1 0,1 6 1,-6 0-1,0-2 47,0-1 1,5 3 0,1 0-21,-3-2 0,1 4 1,0-2-48,1-2 0,3 5 1,-3 1-106,6 0 1,-2 5-25,2-4 0,0 5 197,6 1-110,-8 0 0,4 1 1,-6 3 266,3 2 0,-5 1 0,4-2-87,-1 6 1,3 4 0,-4 2 0,2-1-159,4 1 0,-4-1 0,2 1 0,0-1-94,-2 1 0,6 5 1,-4 0-1,4-2-119,1-1 1,1 3 0,-1 0-1,1 0-442,0 2 668,-1-6 0,8 6 0,2-8 0</inkml:trace>
  <inkml:trace contextRef="#ctx0" brushRef="#br0" timeOffset="236">9062 10633 7187,'17'0'0,"-1"0"0</inkml:trace>
  <inkml:trace contextRef="#ctx0" brushRef="#br0" timeOffset="237">9194 10898 6285,'9'0'2,"-1"0"0,-1-8 0,2-1 0</inkml:trace>
  <inkml:trace contextRef="#ctx0" brushRef="#br0" timeOffset="238">10418 10534 7533,'0'-17'-827,"0"6"856,0 0 494,0 7-7,0-3 1,-2 7-463,-3 0 0,3 7 0,-4 6 0,3 6-57,-3 3 1,4 13 0,-3 0 0,3 5-90,2 6 1,0 0 0,0 0-1,0-2-4,0 2 1,0 0 0,0-2 0,0-6 49,0-3 0,-6-2 0,1-1 0,1-3-97,2-1 0,2-8 1,-1 2-1,-3-4-262,-2-1 1,1-6 404,5 0 0,-8-7 0,-1 3 0</inkml:trace>
  <inkml:trace contextRef="#ctx0" brushRef="#br0" timeOffset="239">10368 10666 7792,'17'-7'-67,"-1"-3"0,1-4 0,0 1-245,-1 2 1,6 2 0,2-4 0,0 4 435,0 1 1,0 1 0,-4 3 0,2-1 31,-2 1 0,-2 2 0,-1 2 1,0 0-28,-1 0 0,1 2 0,-1 2-90,1 1 1,-6 8-1,-2-2 1,0 4-93,0 1 0,-5 1 1,1-1-1,-3 1-3,-2 0 1,0-1 0,0 1 58,0-1 0,-5 1 1,-3-3-1,-1-1 75,-4-2 1,-1-2-1,-3 4 1,1-3-2,-1-3 1,-5 4 0,0-6 0,2 1-179,1 1 0,-3-5 0,0 4 1,2-5-58,2-1 1,1 0 0,1 0 0,-1 0-214,1 0 0,-1-1 371,1-5 0,6-3 0,3-8 0</inkml:trace>
  <inkml:trace contextRef="#ctx0" brushRef="#br0" timeOffset="240">10964 10633 7828,'-10'0'-267,"5"0"0,10-2 0,8-2 265,8-1 0,-1-6 0,7 5 0,1 3 50,-2 1 1,3 2 0,-5 0-1,0 0 42,0 0 1,3 0 0,-5 0 0,-2 2-64,-1 3 0,-3-1 0,1 7 0,-1 2-131,1 1 1,-2 3 0,-2 0 0,-4-1-59,-2 1 1,0 5 0,-3 0-1,2-2 0,-3-2 1,-1-7 0,-4 0 72,-3 2 1,-4 0 86,-8-2 1,1-4 0,-1-7 564,0 0 0,6-1-314,0-5 1,6-3 0,-4-8 0,1 1-81,5-1 1,1 1 0,2-1 0,0 1-120,0-1 1,5-5 0,3-2 0,1 0-125,4 0 0,1-3 0,5 5 0,1 2-271,2 1 1,8 3 0,-3-1 0,4 2 344,2 4 0,0-3 0,1 5 0</inkml:trace>
  <inkml:trace contextRef="#ctx0" brushRef="#br0" timeOffset="241">11972 10749 7828,'0'16'-598,"0"-7"0,8-1 1,3-8 589,3 0 1,-3 0 0,-1-2-1,-1-2 71,0-1 0,-5-3 0,3 5 1,-1-5 68,-1-1 1,1 4 0,-6-6 0,1 0 62,5 1 1,-4-4 0,3 3-299,-3-4 1,-4-2-36,-3 1 1,-4 7 0,-8 3 0,1 4 50,-1 2 0,0 0 0,1 0 0,-1 2 215,1 4 0,-1-3 0,1 8 0,-1 2 64,1 2 1,-1 2 0,1-1 0,1 1-140,4-1 1,-4 1 0,6-1 0,0 1-33,3-1 1,4 1-1,2-1-48,0 1 0,0-1 0,2-1 0,4-2-105,5-2 1,9-7-1,4 1 1,2-3-275,3-2 406,2 0 0,10 0 0,1 0 0</inkml:trace>
  <inkml:trace contextRef="#ctx0" brushRef="#br0" timeOffset="242">12733 10649 7592,'7'-1'-464,"-7"-5"0,-1 4 1,-10-3 411,-2 3 0,-8-4 0,-1 1 1,2 1 114,2 2 0,-4 8 1,-2 1-1,0 2 172,0 4 1,2-3 0,6 1 0,-1 1-116,0 3 1,3 2 0,3-1 0,5 1 1,4-1 1,2-5 0,0 0-302,0 2 0,6 2 0,1 0 0,2-4 94,4-6 1,4-3 0,3-2-1,2 0 52,-2 0 1,4 0 0,-2-2 0,0-3 10,2-6 1,-5 1 0,3-1 0,-4-2 25,-1-1 0,-1-3 0,-1-1 0,-2-2 44,-2-2 0,-2-2 0,4 4 0,-2-4-19,2-2 1,-6-2-1,0-3 1,-1 2-21,-1 1 0,1 1 0,-6-5 1,0 5 24,0 5 0,-2-2 0,-2 2 0,-3 2 141,-2 1 1,-2 3 0,-4-1 49,4 1 1,2 5-132,3 0 0,3 1-451,-8-1 287,7 4 1,-3 9-1,7 3-23,0 6 0,0 10 0,1 2 0,3 3 100,2 4 1,-1 1-1,-3 2 1,2 0 9,1 0 1,3 0-1,-5 0 1,3 0-8,-3 0 0,1 0 1,2-1-1,3-3-4,0-1 1,6-8 0,-4 2 0,3-4-14,3-1 1,-1-3-1,1-3 1,1-3-22,4-1 0,-3-5 1,5 4-1,-2-5-50,0-1 1,7-1 0,-3-3 0,1-3 2,1-3 1,-6-1 0,4-5 0,-2-1 23,-4 1 0,-2-1 1,-1-1-1,-1-2 39,1-2 0,-2-2 0,-3 5 1,-2 1 64,-3 3 0,-2 2 115,-5-3-120,0 7 1,-5 9 0,-1 11 42,3 3 1,-5 3 0,3 1 54,1 4 1,2-3-1,2 3 1,0-4-195,0-1 0,8-1-122,3 1 0,3-3 0,3-3 1,0-5-791,-1-4 960,1-2 0,6 0 0,3 0 0</inkml:trace>
  <inkml:trace contextRef="#ctx0" brushRef="#br0" timeOffset="243">13543 10319 7824,'-16'0'-162,"-1"0"0,1 0 0,-1 0-80,1 0 0,-1 0 0,1 2-77,-1 3 1,8-1 318,3 7 0,-3-8 0,0 5 0</inkml:trace>
  <inkml:trace contextRef="#ctx0" brushRef="#br0" timeOffset="244">13990 10567 7824,'9'-2'-306,"-3"-4"441,-5-5 0,-1 2 0,0-2-334,0-2 0,-1 6 0,-5 1 0,-5 5 158,-4 1 1,-1 0 0,-1 0 113,1 0 1,-1 0-1,1 0 1,-1 1-42,1 5 0,5-2 1,1 7-1,1 2-18,0 1 0,5 5 0,-1 1 0,3 2 27,2-2 0,0 4 1,0-2-1,0-2-7,0-1 0,2-3 0,3 1 0,6-1 2,4 1 0,7-6 1,2-2-1,2-2-107,3-3 1,2-2 0,2-2 0,0 0 18,1 0 0,4 0 1,1 0-1,-3-2 52,-1-4 0,6-3 0,1-7 0</inkml:trace>
  <inkml:trace contextRef="#ctx0" brushRef="#br0" timeOffset="245">14552 10253 6710,'-9'1'84,"3"5"242,5 5 1,1 9 0,0 4 0,0 0-283,0 0 0,0 5 1,0-1-1,0 3-31,0 2 0,0 0 0,0 0 0,1-2-104,5-3 0,-4 3 0,5-5 0,-1 0 7,-1-4 0,2 0 1,-3-4-1,2-3 84,-3 0 0,-1-1 0,-2 3 0</inkml:trace>
  <inkml:trace contextRef="#ctx0" brushRef="#br0" timeOffset="246">14370 10616 7494,'-9'0'-1108,"15"0"1150,10 0 0,4 2 1,-3 2-1,1 1 100,4-1 1,-2-2 0,6 0 0,0 1 13,0 3 1,1-1 0,6-5 0,0 0-181,0 0 0,6 0 1,0 0-1,-3 0-100,-1 0 1,-4 0-1,-1 0 1,-4 0 48,-3 0 1,5-5 0,-6-2 0,-2-1 43,-1 1 0,-3 0 183,1 1 0,-6-1 0,-2-6 53,-2 2 0,-3 7 0,-10-1-179,-5 3 1,-3 2 0,-3 0 0,1 0-9,-1 0 1,-1 2 0,-2 3 40,-3 6 0,1 2 1,8 0-1,3-2-88,5 2 1,3 0 0,-1 0 0,-2-2-16,3 1 0,1 3 0,4 2-47,3-1 0,4 1 0,8-3 0,1-1-507,4-2 1,2-5 597,4 5 0,10-8 0,-3 5 0</inkml:trace>
  <inkml:trace contextRef="#ctx0" brushRef="#br0" timeOffset="247">15643 10666 7851,'10'-7'23,"-3"-3"1,-14-4 0,-4 3 0,-4 5-161,-2 4 0,1 2 0,-2 0 0,-3 0 97,-1 0 1,0 6-1,4-1 1,-2 1 48,-2 1 0,0 2 0,7 8-8,4 0 1,3-6 0,8 0-120,0 1 0,2 3 81,4 2 1,3-3-1,9-3 1,3-5-17,1-4 1,5-2 0,-3 0-1,2 0-24,3 0 1,1-8 0,-1-3 0,-3-1 80,-2 1 0,3-8 0,-5 4 0,-2-1 62,-1-4 1,-8-1-1,0 3 1,0-2 2,-2-2 0,-2-6 1,-7 4-1,0 1-41,0-1 0,-1-4 0,-3 4 0,-3-2 1,-3-3 1,-1 5-1,-3 0 1,1 2 65,2 0 1,2 0-1,-4 6 143,2-1 1,1 1 63,-1-1-238,4 8 0,7 3 1,0 12-86,0 5 0,2 9 0,3 2 0,6 0-3,4 2 0,0 2 0,0 7 1,-3-2-212,1-3 1,11 3 0,-7-4 0,1 5-97,0 1 0,1-6 331,3 1 0,4-1 0,7 6 0</inkml:trace>
  <inkml:trace contextRef="#ctx0" brushRef="#br0" timeOffset="248">16801 10435 7853,'2'11'47,"3"0"1,5 0-1,6 5 1,1 1-95,-1-1 0,6 1 0,0 1 0,-2 2-64,-1 2 0,-3 2 0,1-4 0,-1 3 154,1-3 1,0-2 0,-1-1 0,1-3-7,-1-3 0,1 4 0,-1-6 0,1 0-4,-1-3 0,1-4 0,-1-2-66,1 0 0,-1 0 0,1-2 1,-2-4 65,-4-5 0,3-3 1,-3-3-1,2 1-18,-2-1 0,4-1 0,-4-2 0,2-3 121,-2 3 1,2-4 0,-6 2-1,0 2-339,1 2 0,3-4 0,-6 0-484,-1 1 687,-2 10 0,5-3 0,2 5 0</inkml:trace>
  <inkml:trace contextRef="#ctx0" brushRef="#br0" timeOffset="249">17975 10567 7627,'17'0'-165,"-8"-2"1,-4-4 99,-3-5 0,-4-3 44,-3-3 0,-4 2 0,-8 4 0,1 4 176,-1 0 0,1 5 1,-1-4-1,0 5-24,1 1 1,-1 0 0,1 0-1,-1 0-103,1 0 0,-1 5 0,1 2 0,-1 3 57,1 2 0,5 3 1,1 2-397,3-1 0,2 1 0,5-1 0,0 1 109,0-1 0,1-1 0,5-2 0,5-4 92,4-1 0,1 3 0,3-6 0,1-1 58,2-2 1,5-2 0,-5 0-1,0 0 47,2 0 0,-5-6 0,3-1 1,-4-2 95,-1-4 1,3-2-1,-2 0 1,-3 2 4,0 2 0,-8 0 0,0-3 0,-1 1 206,-1 2 0,1 5-107,-6-5 0,-7 8 46,-4-3 0,-2 6 1,2 6-143,5 5 0,-1 3 0,1 3-71,3-1 1,3-1 0,3-2 0,5-2 51,1 2 0,2 1 1,5 1-176,1-4 0,-1-2 0,3-5 0,1 2-247,2-3 1,0-1 0,-5-2 0,-1 0 341,1 0 0,7-7 0,1-2 0</inkml:trace>
  <inkml:trace contextRef="#ctx0" brushRef="#br0" timeOffset="250">18405 9723 6267,'-9'8'593,"3"5"0,5 5-422,1 4 1,0 7 0,0-1-1,0 5-46,0 6 1,0-4 0,0 5 0,0-1-45,0-1 1,0 1 0,0-4-1,1 1-86,5 3 1,-2 0 0,5-6-1,0 0-93,0 0 0,0 4 1,4-3-1,-2-2-66,2-1 1,0-7 0,0-2 0,-2-4-79,2-1 1,1-3 0,3-2 0,-1-5-243,1 0 484,0-5 0,-1-2 0,1-9 0</inkml:trace>
  <inkml:trace contextRef="#ctx0" brushRef="#br0" timeOffset="251">18769 10253 8372,'-17'0'-1637,"8"0"1549,2 0 0,7 1 0,0 5 0,0 5 410,0 4 0,0 1 0,0 3 1,0 1-141,0 2 1,0 2-1,0-4 1,0 2-180,0-2 0,5 4 1,3-2-1,-1-2-191,0-1 1,6-3-1,-2-1 1,2-2 54,-2-2 0,4-7 0,-4 3 0,4-2 104,1 1 0,1-1 0,-1-5 0,1 0 26,-1 0 1,3-1 0,1-5-1,2-5 10,-2-4 0,2-1 1,-2-1-1,-1-1-9,1-4 1,-5 3-1,-4-3 1,0 2-11,-2-2 0,4 4 0,-8-4 301,-1 3 1,-2 3 186,-2-1-479,0 1 0,-8 8-46,-3 8 1,4 8 0,0 8 0,1 1-20,1-1 0,-1 6 0,6 0 0,0 1 51,0 0 0,0-4 0,2 3 0,2-4 1,1-1 0,8-1 0,-2-1 0,4-2 66,1-2 0,1-6 0,-1 5 0,3-3 35,3-3 0,-2-3 1,8-1-1,-1 0-103,-1 0 0,3 0 1,-5-1-1,2-3-25,3-2 0,-3-6 0,2 2 0,-1-1 20,-1 0 0,0 0 1,-6-5-1,2-1 14,-2 1 0,-7-6 1,-4 0-1,-2 1 15,-3 3 1,-2 1 0,-2 1 0,-2 1-14,-3 4 0,-5-2 0,-8 8 0,-2 1-14,-2 2 0,-6 2 0,4 0 0,0 0 22,1 0 1,-5 8 0,6 3 0,2 3 76,1 3 1,5 1-1,1 2 1,4 3-66,1-3 1,3-2-1,5-1 1,0-1-48,0 1 1,7-1-1,6 1 1,5-1-306,4 1 0,8-6 1,-3-2 338,5-2 0,8 6 0,2-4 0</inkml:trace>
  <inkml:trace contextRef="#ctx0" brushRef="#br0" timeOffset="252">12121 12270 7759,'-9'0'-446,"2"0"0,7 2 0,-2 2 440,-4 1 0,3 1 322,-8-6-95,7 0-129,-3 0 1,7-2 0,0-4-2,0-5 0,0 2 1,1 0-1,3 0-13,2-1 0,-1 5 0,-3-4 0,2 0-63,1-1 0,6 5 0,-3-4 0,1 0-76,4-1 1,1 7-1,3-3 1,-1 2 1,1-1 1,-1 3 0,1-3 0,0 3 48,-1 2 1,1 0-1,-1 0 86,1 0 0,-1 7-30,1 4 1,-3 4 0,-1 1-49,-2 1 1,-7-1 0,2 1 0,-3 0-32,3-1 1,-3 1-1,7-1 2,-3 1 1,6-1 46,-2 1 0,3-3 1,3-1 15,0-2 1,-1-7 0,1 2 0,-1-5-23,1-1 0,-1 0 1,1 0-1,-1 0-42,1 0 1,-1-1 0,1-3 0,-1-4-104,1-1 0,0-2 0,-3-5 101,-3-1 1,2 1 0,-6 1-1,1 2 39,-1 2 1,1 0 0,-5-5 0,3-1 9,-3 0 1,5 1 0,-3-1 0,1 3 24,1 3 0,-5-4-1,3 4 93,5 4-124,-9-1 0,7 10 1,-8 4 44,0 5 1,-6 5 0,-1 4-11,-2 2 0,5 0 1,-1-5-1,3 1-24,2 4 0,0-1 1,0 4-1,0-1-27,0-4 0,0 4 0,0-2 0,2 0-48,3 2 0,-3-5 0,3 5 0,-3-2-30,-2 0 1,6 0 0,-1-6-1,-1 1 42,-2-1 1,-2 1 18,0-1 1,0 1-1,-2-2 75,-4-4 0,3-2 1,-8-4-38,-2 6 1,-2-3 0,-1-3 0,-1-1-18,1 1 0,-1-3 0,1 4 0,-1-4 2,0-2 0,1 0 1,-1 0-1,1 0-1,-1 0 1,1 0-1,-1 0 1,1 0-51,-1 0 0,1-6-177,-1 1 1,2-8-494,4 2 723,4-4 0,14-2 0,3 1 0</inkml:trace>
  <inkml:trace contextRef="#ctx0" brushRef="#br0" timeOffset="253">13295 12419 7586,'9'-7'95,"1"5"1,-5-4 4,6 4 0,4 2 0,1 0-13,1 0 0,0 0 0,-1 0 0,1 0-34,-1 0 1,1 0 0,-1 0 0,1 0-171,-1 0 0,1 0 0,-1 0 0,1 0-118,-1 0 0,1 0 0,1 0 0,3 0-163,1 0 0,1 0 398,0 0 0,-5-7 0,6-2 0</inkml:trace>
  <inkml:trace contextRef="#ctx0" brushRef="#br0" timeOffset="254">14221 12154 7570,'0'-9'-477,"0"2"513,0 7 0,0 2 0,0 3 49,0 6 1,0-2 0,0 2 0,0 2-57,0 2 0,0 1 0,0 1 0,0 0 51,0-1 0,2 1 0,2-1 0,3 1-45,2-1 0,1 1 0,2-3 0,-1-1-12,2-2 0,8-7 0,1 2 0,0-5-30,2-1 0,-4 0 1,5 0-1,1 0-10,0 0 0,-4-7 0,4-2 0,-2-2-27,-4 0 0,4 0 0,-2-6 1,-2 2 18,-2 4 0,-3-3 0,-2 3 0,-4-4 14,-2-1 1,4 4-1,-5 1 16,-2-1 1,-3-3-41,-1-2-111,0 8 119,0 2 82,0 7 0,0 7 0,0 4 24,0 4 0,0 1 0,0 1 0,0 0-23,0-1 1,0 1 0,2-1 0,2 1-42,1-1 1,1 6-1,-4 0 1,1-1-4,3-3 0,5 4 0,-5 0 1,-3-2-12,-1-1 1,4-3-1,-1 1 1,1-1 6,1 1 0,-5-1 0,3 1 0,-3-1-42,-2 1 1,0-6 0,0 0-80,0 2 0,0 1 1,-2 1 46,-3-4 0,-4 2 0,-8-7 56,1-3 1,-1 5 0,0-3 0,1-1-6,-1-2 1,1-2 0,-1 0-1,1 0 37,-1 0 1,1 0-1,-1 0 1,2-2 205,4-4 0,-3 3-23,3-8 1,3 0-185,3-6 1,3 0 0,4 3-44,3 3 0,-1-2 0,7 7 0,2 1-95,2-2 0,-4 5 0,0-4 0,2 4-160,1 2 1,3 0-1,-1 0 1,1 0 276,-1 0 0,1-14 0,-1-5 0</inkml:trace>
  <inkml:trace contextRef="#ctx0" brushRef="#br0" timeOffset="255">14354 11807 7150,'0'9'155,"0"-1"8,0-8 0,0-2-171,0-4 0,0 3-40,0-8 1,1 1-1,3-3 65,2 2 1,5 0 42,-6-5 1,3 5-33,-3 0 0,-3 0-17,3-6 0,-3 6-37,-2 0 0,2 0 1,4-5 0,-3 5 133,8 0 1,-5 1 52,5-1 123,-7 4-189,10 7 0,-6 7 1,3 4-14,-6 4 0,2-4 0,1 0 0,-1 2 24,0 2 1,6 1-1,-2 1-64,4-1 1,2 1-1,-1-1 1,1 1-132,-1-1 1,1-4 0,-1-1 0,1 0-358,-1-2 1,6 0-1,2-5 1,0 1-625,0-1 1070,-2-2 0,2-2 0,2 0 0</inkml:trace>
  <inkml:trace contextRef="#ctx0" brushRef="#br0" timeOffset="256">15247 11790 7708,'11'6'-15,"0"0"1,0-1-1,5-3 1,1 2 50,-1 1 1,1 6 0,-1-4 0,1 3 8,-1 2 0,1 3 0,-2 2 1,-2 1 81,-2 4 1,-2 2-1,4 5 1,-4-1-116,-2 1 0,4 4 0,-3 4 1,-1 2-18,0-2 0,4 5 1,-5 2-1,-3 4-101,-1 1 0,-2 1 0,0-1 0,-2 1-48,-3 0 0,-4-1 0,-8 1 0,1 0-119,-1-1 1,-1 1-1,-4-1 1,-6 1-299,-3 0 571,-10-8 0,-1 6 0,-7-6 0</inkml:trace>
  <inkml:trace contextRef="#ctx0" brushRef="#br0" timeOffset="257">11443 11790 7592,'-16'10'0,"-1"-5"0,1-3 22,-1-2 0,6 0 0,2 2 0,0 2-5,-1 1 1,5 1 0,-4-5-39,1 5 1,-3 3 0,4 9-1,-2 3 60,-4 1 1,-2 7 0,-1 1 0,-1 4 13,1 5 1,-1 7 0,1-2-1,-1 4 16,1 1 1,-1 1 0,0 0-1,3-1-56,3 1 0,3-2 0,8-2 0,0-2-77,0 2 1,8 0 0,3-1 0,5-2-63,6-3 0,6 4 0,11-5 0,5-2-565,3-2 691,10-2 0,2 0 0,7 0 0</inkml:trace>
  <inkml:trace contextRef="#ctx0" brushRef="#br0" timeOffset="258">16454 12287 7700,'-11'-2'-171,"0"-4"0,5 3 262,-5-8-250,8 0 290,-5 1 4,8 3-95,0 7 0,2-6-28,4 1 1,-3-1-1,8 6 1,2 0 5,2 0 1,1 0 0,3 0 0,1 0 13,2 0 0,7 0 1,1 0-1,5 0-10,3 0 0,3 0 0,-5 0 0,5 0 24,1 0 0,0 0 0,4 0 1,-3 0 4,-3 0 0,6 0 0,-2 0 0,2 0-14,-2 0 1,-2-5 0,-5-1-1,2 3-105,-3 1 1,-1 0 0,-3-2 0,-5-1-211,-5 1 1,2 2-1,-2 1-786,-2-5 1064,-1 4 0,-10-13 0,-2 6 0</inkml:trace>
  <inkml:trace contextRef="#ctx0" brushRef="#br0" timeOffset="259">17396 11989 7454,'2'9'-447,"4"-3"459,5-5 0,3-1 0,3 2 0,-1 2-12,1 1 0,-6 3 0,0-4 0,0 3 108,-2 2 1,6 0 0,-6 4 0,2-2-7,0 2 1,-5 2 0,3 1 0,-2 1-90,-3-1 0,3 1 0,-1-1 1,-3 1-141,-1-1 1,-2 6 0,-2 1 0,-1-3-10,-3-2 0,-7-3 0,1-2 1,-7-2-249,-3 2 0,0-4 384,6 2 0,-8-8 0,-2 5 0</inkml:trace>
  <inkml:trace contextRef="#ctx0" brushRef="#br0" timeOffset="260">18620 11873 7700,'11'-15'-543,"0"4"0,-7 2 627,1 4 1,-5-3 156,-5-3 1,3 2 0,-5 6 183,-1-3-248,6 0-405,-5 6 0,0 0 0,-4 2 125,-4 4 0,-2-2 0,1 7 0,-1 0 118,1-2 1,1 5-1,2-4 1,2 1 13,-2 0 0,1 0 1,-1 5-1,3 1 29,3-1 0,-4 1 0,4-1-31,-2 1 1,5-1 0,-2 1-2,5 0 1,2-1 0,5-1 20,5-4 1,5-4 0,5-7-10,1 0 0,2 0 0,-4 0 0,4 0-47,1 0 0,-4 0 0,3-2 0,-2-1-98,0-3 0,-6 1 1,-5 3-7,2-4 1,-4 4 69,2-3 0,-9 3 0,-2 2 0,-9 0 86,-6 0 1,-1 2 0,-3 2 0,-1 3 67,-2 2 0,0-3 0,5 5 1,1 2-24,-1 1 1,3 3 0,3-1-46,5 1 1,4-1 0,2 1 4,0-1 1,2-1 0,4-2-1,5-2-12,3 2 0,3 0 1,1 0-1,2-4-79,3-2 1,0 4 0,-1-5-1,4-3-243,0-1 0,0-2 0,-6 0 0,4 0-607,1 0 893,-4 0 0,10-7 0,-5-2 0</inkml:trace>
  <inkml:trace contextRef="#ctx0" brushRef="#br0" timeOffset="261">18918 12039 7139,'7'-10'-136,"4"5"0,4-3 0,1 1 1,1 0 151,-1-1 1,6 3 0,0 5-1,-1 0 32,-3 0 0,-1 0 1,-1 0-1,1 0 83,-1 0 1,1 7 0,-1 4-150,1 4 1,-1 2-1,-1-1 1,-2 1-74,-2-1 1,-6 1 0,5-1 13,-3 1 0,4-1 0,-5 1 29,-3-1 1,-1-5 151,-2 0 63,0-7 0,-7 3 21,-4-7 1,1-5 0,1-2 7,2-3 0,1-1 0,6-5-135,0-1 0,0 1 1,0-1-1,0-1-61,0-4 0,8 3 0,3-3 0,4 4-130,1 1 0,6 1 0,0-1 0,0 3-291,2 3 1,-4-2-1,6 7 421,-2 3 0,5-7 0,-3 1 0</inkml:trace>
  <inkml:trace contextRef="#ctx0" brushRef="#br0" timeOffset="262">19596 11939 7537,'-9'2'-194,"3"-7"0,6-6 0,6 0 0,5 3 185,3 1 1,3 5 0,-1-3-1,3 3 103,3 2 0,-4 0 0,4 0 0,-3 0 28,-3 0 0,1 2 1,-1 3-1,1 4-149,-1 0 1,1 6 0,-1-4 0,-1 4-113,-4 1 1,2 1-1,-6 1 78,2 4 1,-5 2 0,2 4-63,-5-6 1,-1-4 0,0-1 140,0-1 1,-1-7 0,-5-3 22,-5-4 1,2-2 0,-2 0 19,-2 0 0,4 0 0,-2-2-16,-2-4 0,4-3 0,0-7 0,1-1 99,5 1 1,1-1 0,2 1-1,0-1-41,0 1 0,0-1 1,0 0-1,2 1-100,3-1 0,4 1 0,6-1 0,-2 1-39,-2-1 0,2 6 0,7 2 0,2 2-78,-2 3 1,-1 2 0,-1 2-1,2 0 114,2 0 0,0-7 0,-5-2 0</inkml:trace>
  <inkml:trace contextRef="#ctx0" brushRef="#br0" timeOffset="263">20406 11890 7342,'-17'0'-784,"6"0"686,0 0 0,6 0 104,-6 0 0,5 5 0,-3 3 112,2 1 0,-1 2 1,5 5-1,-3 1-32,3-1 0,1 1 0,2-1-48,0 1 1,5 0-1,3-3 1,-1-1-79,0-2 1,6-7-1,-4 3 1,2-1 46,0-1 1,-5 1 0,5-6 35,2 0 1,2 0 0,-1-2-29,-3-4 1,2 3 0,-6-8-1,1-2-6,-1-2 1,-1-1 0,-6-1-1,0 0 1,0 1 1,0-1 0,0 1 0,0-1 3,0 1 0,-2-1 0,-2 1 1,-1-1-19,1 1 1,-3-1-44,1 1 0,-5 5 29,6 0 0,-1 5-260,6-5 0,2 7 161,3-1 0,5 3 1,6 2 83,1 0 1,-6 0 0,0 0 0,2 0 54,1 0 1,-3 0 0,0 0 53,2 0 0,2 0-31,1 0 0,-6 7 0,-3 2 0,-2 3-20,1-1 0,0 0 1,-5 5-1,3 1 0,2-1 1,1 1 0,-3-1 0,3 1 7,2-1 0,-3-5 0,5 0 0,1 0 89,3-1 0,2-1 0,-1-6 1,1 3-83,-1-2 1,1-3 0,1-1 0,2 0-38,3 0 0,-1 0 0,-6-1 72,1-5 0,-1 2 0,-1-7 0,-2 0-6,-2 2 0,-6-5 0,4 2 0,-1-2-61,-5-3 0,5 1 0,-3-1 0,-1-1-8,-2-4 0,-17-4 0,-3-7 0</inkml:trace>
  <inkml:trace contextRef="#ctx0" brushRef="#br0" timeOffset="264">12287 14139 7576,'9'-8'-347,"0"6"846,-4-3-256,-3-4-250,6 7 227,-8-5-60,0 7-67,0 0 1,0 7-51,0 4 1,0-2 0,0 2 0,0 2-55,0 2 0,0 7 0,0 0 0,0-2 6,0-2 0,5-1 1,3 1-1,-1 3 1,0 1 0,6-2 0,-4-7 0,2-2 12,0 2 1,-5-1-1,5 1 1,0-2 4,-2 2 0,6-4 0,-4 1-14,3-3 0,3-2 0,0-5 0,-1 0-6,1 0 1,-6 0 0,0 0 0,2 0-14,1 0 1,1-1 0,-2-5 0,-2-3 8,2 0 0,-4-6 1,0 4-1,0-4-50,0-1 1,-5-1 0,3 1 0,-1-1-62,-1 1 1,1-1 0,-6 1 67,0-1 0,0 6 0,0 0 124,0-2 0,0 4 241,0-2-104,0 7-258,0-3 0,0 9 0,2 3 61,3 6 0,-3 4 1,4 1-1,-3 1-10,3 0 1,-4-1-1,5 2 1,-1 3 81,-1 1 0,6 5 1,-5-3-1,-3 0-50,-1 0 1,4 3 0,-1-5 0,1-1-29,1-3 1,-5 4 0,3 0 0,-1-2-55,2-1 1,-5-3-1,5 1 126,-4-1 0,-2-5-46,0 0 0,-2-1 299,-4 1 0,3-4-221,-8-7 0,0 0 1,-6 0-1,1 0-52,-1 0 0,1 0 0,-1 0 0,-1-2-320,-4-3 1,1 3 0,-4-4 0,-1 4 57,0 2 0,6 0 0,-2 0 0,4 0-108,1 0 0,6-5-56,0-1 1,7-1 0,1 3-192,6-1 561,6-8 0,15-4 0,2-8 0</inkml:trace>
  <inkml:trace contextRef="#ctx0" brushRef="#br0" timeOffset="265">13312 14420 7750,'-11'0'-39,"0"0"286,7 0 213,-3 0-200,7 0 0,2 0-113,3 0 1,-1 0-1,7 0-71,2 0 1,1 0 0,3 0-1,-1 0-80,1 0 0,5 0 1,2 0-1,2 0-107,3 0 0,0 0 0,1 0 0,-3 0-25,3 0 1,-4-6-1,1 1 1,2-1-520,3-1 0,1 0 655,0-4 0,0-4 0,0 6 0</inkml:trace>
  <inkml:trace contextRef="#ctx0" brushRef="#br0" timeOffset="266">14221 14254 8098,'0'17'44,"0"-1"1,0 1-1,2 0 2,4-1 1,-4 2 0,5 3 0,-2 1 34,1-2 1,1-2 0,-1-1-19,5-1 1,3-1 0,3-2-97,0-2 1,-1-7 0,1 1 0,-1-3-43,1-2 0,-1 0 0,3-2 0,1-3 43,2-6 0,0 1 1,-4-1-1,1-1 24,-3-3 0,4-2 1,-9 1-1,2-1 17,-2 1 1,2 5 0,-5 0 0,-1-2 5,0-2 1,-1 4 240,-6 0-86,0 0-183,0 2-141,0 1 1,0 21 0,-2 2 150,-4-2 0,5 9 0,-5-5 0,4 1 56,2 0 1,0 4 0,0 0 0,2 0 26,4 2 1,-3-5 0,6 5 0,-1-2-33,-5 0 1,5 0-1,-1-8 1,1-1-91,-1-2 0,4 0 48,-6 6 1,3-2-1,-5-3-5,3-1 0,-1-5 1,-6 3 6,-5-2 1,2-1 0,-7-6 77,-1 0 0,-5 0 1,-3 0-1,-2 0-137,2 0 0,1 0 0,1 0 0,-2 0-31,-2 0 1,-1 0 0,7 0-87,-1 0 0,1 0 1,-1-2-151,1-3 1,7-5-1,3-6-859,4-1 1177,2-7 0,-7-1 0,-2-8 0</inkml:trace>
  <inkml:trace contextRef="#ctx0" brushRef="#br0" timeOffset="267">14304 13858 8482,'7'-17'-58,"-3"6"0,5 0 0,0 0 71,1 2 0,-5-6 0,4 4 0,-1-4-92,-5-1 0,-1 5 0,0 2 155,4 1 1,-5 1 53,5 1 1,-2 5-105,1-5 1,-1 4-1,5 4 1,0 2-35,0 1 1,0 8-1,4-2 1,-2 4-12,2 1 0,0 1 1,0-1-1,-2 1-70,2-1 0,3 1 0,5 0 0,1-3-360,-2-3 0,0 2 449,2-7 0,4-1 0,7-5 0</inkml:trace>
  <inkml:trace contextRef="#ctx0" brushRef="#br0" timeOffset="268">15131 13775 7496,'7'9'-70,"2"0"282,8-3 1,-1-3 0,1 8 0,0 0-79,-1-1 0,6 4 0,0-1 1,-2 6-55,-1 3 1,-3 5 0,1-3 0,-1 4-52,1 7 0,-6-2 0,0 7 0,0-1-56,-2-1 0,4 8 0,-6-2 0,1 4-3,-1 2 1,-1-1 0,-6 1 0,0-1-226,0 1 1,-10 0 0,-4-3 0,-8-1 102,-4-2 1,-2-1 151,-5 1 0,-14 4 0,-5-6 0</inkml:trace>
  <inkml:trace contextRef="#ctx0" brushRef="#br0" timeOffset="269">12187 13808 7499,'-16'0'-452,"5"5"0,0 1 508,-2-2 0,6-1 0,-1 1 16,1 2 1,0 6 0,-6-2-1,2 1 30,-2 0 0,0 1 0,0 9 0,2 1-22,-2-2 1,-2 6 0,-1 1-1,-1 4 13,1 3 1,-4 4 0,-1 4 0,5 2-16,1 2 0,-3 6 0,7-8 0,-2 4-2,2 1 0,-2 3 0,8 1 0,1 0-27,2-5 0,4 2 0,3-6 0,6 4-93,4 1 1,9-1 0,4-2 0,5-4-102,5-1 1,-1 3 0,7-6 0,2-1-133,2-2 0,9-4 1,5-3 276,8-6 0,5-4 0,8-1 0</inkml:trace>
  <inkml:trace contextRef="#ctx0" brushRef="#br0" timeOffset="270">15627 13560 7133,'-7'-9'-243,"-4"3"373,3 4 1,-1 2 51,4 0-180,3-7 1,-6 3 0,7-5 39,-5 2 1,4-6 8,-3 2 0,3 2 1,4-2-15,3-2 1,-1 4-1,7-2-18,2-2 1,1 5 0,3 3-1,-2 1-18,-4-1 1,9 3 0,-4-4 26,3 5 1,-1 1-63,-1 0 0,-3 1 0,-3 5 14,-5 5 0,-4 4 0,-2 3 1,0 2-51,0 2 1,0 0-1,0-5 1,-2 1-97,-4 4 0,3-3 0,-8 3 0,0-4 42,2-1 1,-1 5 0,7 0 0,-5-4 71,-1-5 1,5 2 0,-3-6 398,0 0-103,5 6 32,-5-13-107,7 5 0,1-7 0,5 0-82,5 0 0,4 0 0,1 0 0,1-2-17,-1-3 1,3 3-1,1-6 1,4 3 54,1-1 0,-3 1 1,4 3-1,0-2-18,0-1 0,-4-1 0,3 6 0,1 0-152,0 0 0,-6 0 0,2 0 0,-3 0-484,-3 0 1,1 0-896,-1 0 1424,1 0 0,-8 0 0,-2 0 0</inkml:trace>
  <inkml:trace contextRef="#ctx0" brushRef="#br0" timeOffset="271">16619 14089 7216,'9'0'69,"-1"0"1,-8 2-1,2 2-88,3 1 1,-1 6 0,5-4 3,-2 3 0,4-5 0,-5 6 0,-1 0 15,3-2 0,-5 6 0,6-4 0,-1 4 0,-3-4 0,-3-2 0,2 0 1,1 0 1,3-5 30,-3 2 40,-3 3 1,13-9-46,-4 0 1,-2 0 0,0-8 0,0 1-29,1-4 0,1 2 0,5-2 0,-1-2-6,-4-2 0,9 1 0,-3-1 1,1 2-27,0 0 0,4-11 1,2 8-1,0-3-15,0 1 1,5 1-1,-1-1 1,1-2-17,-1-2 0,3-2 0,-3 4 1,3-2 37,2 1 1,-2 3-1,-1 2 1,-5 1 25,-1 4 0,4-4 1,-4 4-1,0-2 32,0 2 0,-2-3 0,-6 4 21,1 1 1,-6-4-23,0 8 1,-8-3-492,3 3 460,-4 3 0,-10 2 0,-1 9 0</inkml:trace>
  <inkml:trace contextRef="#ctx0" brushRef="#br0" timeOffset="272">16718 14039 6569,'10'8'117,"-1"-1"0,-6 6-83,3-2 0,-1-5 0,-5 5-14,0 1 0,2-2 0,2 1-33,1 2 0,1 1 1,-6 3-18,0-1 1,2 1 79,3-1 1,-1-6 0,5-3-1,0-2 26,1 1 0,1-1 1,5-6-1,1-5-21,-1-5 0,8-4 1,2-1-1,1-3-52,1-3 1,5 2 0,6-7 0,-1-1-59,3 2 1,-1-7 0,8 2 0,0-6-212,3 1 1,6-7 0,2-1 265,7-4 0,4-1 0,-4-1 0</inkml:trace>
  <inkml:trace contextRef="#ctx0" brushRef="#br0" timeOffset="273">3770 13758 7533,'0'-16'-292,"0"5"1052,0 0-437,0 7-300,0-3-242,0 7 1,0 2-1,0 3 85,0 6 1,0 9 0,0 4-1,0 0 104,0 0 0,0 5 0,0-3 0,0 2 6,0-1 1,0 1-1,0 5 1,0-2 18,0-3 1,2 1 0,2-5 0,1 0 51,-1 0 1,-2 0-1,-2-4 1,0 2 17,0-2 0,0-2 1,2-1-1,1 0-18,3-1 0,1-1 0,-3-2 0,1-2-7,-1 1 0,3-2 0,1-1 0,1-2-18,4-3 1,2-2 0,3-2-1,2 0-35,2 0 1,2 0 0,-4 0 0,4 0 10,2 0 0,-4 0 1,4 0-1,-1-2 29,1-4 0,0 3 1,3-6-1,-3 1-16,-2 4 0,3-3 0,-5 2 0,0-1-30,2-1 1,-5 5 0,3-4 0,-4 5-225,-1 1 1,-1-6 0,1 1-713,-1 1 955,1 2 0,-1 2 0,1 0 0</inkml:trace>
  <inkml:trace contextRef="#ctx0" brushRef="#br0" timeOffset="274">4812 14188 7631,'0'-9'-153,"-7"-6"1,3 14-1,-5-3 163,2 8 0,1-1 0,6 8 8,0 2 1,-2 2-1,-1 1 1,-3 1 1,2-1 0,2 1 0,2 0 0,0-1 26,0 1 0,6-6 0,1 0-19,3 1 1,-1 3 0,4 0 0,-2-4 9,1-6 1,3-3 0,2-2-15,-1 0 0,1 0 0,-1 0 0,1 0 81,-1 0 1,1-7-1,-2-4 30,-4-4 1,2 4 0,-8 0-13,-1-2 1,-2-1-1,-2-3 1,0 1-50,0-1 1,0 0-1,0 1-105,0-1 0,-8 1 0,-3-1-302,-4 1 1,4 7 0,0 3 17,-1 4 0,-3 2 1,0 2-1,2 4 35,2 5 0,2-2 0,-2 2 281,6 2 0,-5 1 0,1 3 0</inkml:trace>
  <inkml:trace contextRef="#ctx0" brushRef="#br0" timeOffset="275">5457 14122 7637,'17'-7'-84,"-1"-4"0,-7-4 474,-3-1-273,-4 6 0,-10 3-178,-3 7 1,-3 0 0,-3 0-1,0 0-23,1 0 0,-1 2 0,1 2 0,1 3 13,4 2 1,-4-3 0,4 5 42,-3 1 0,5-2 1,3 1 65,4 2 0,2-4 0,0 2 46,0 2 1,2-4-1,4 2-10,5 2 0,3-4 0,5 0 0,1 0-55,2 0 1,0-5-1,-4 3 1,3-1 6,1-1 0,0 3 1,-6-5 30,1 3 1,-3 1 0,-1-3-34,-2 2 0,-2 1-120,3-2 1,-5-1 71,-7 7 0,0 0 13,0 6 0,-7-8 0,-5-4 0,-2-3 0,-3-2 1,-1 6 0,-2-1-1,-2-1-42,1-2 1,3-2 0,1 0 0,1 0-165,-1 0 1,1-2 42,-1-4 0,8 3 174,4-8 0,3 0 0,2-6 0</inkml:trace>
  <inkml:trace contextRef="#ctx0" brushRef="#br0" timeOffset="276">6085 14122 7533,'-7'-9'877,"3"0"-691,-7 3 1,6 4-218,-6-3 0,5 3-134,-5 2 0,0 0 0,-5 0 88,-1 0 0,6 7 1,0 3-1,0 1-62,2 0 1,-6-6-1,4 6 78,-3 2 1,2-4 0,3 2 52,2 2 0,1-4 22,6 2 1,0-5 0,2 3-1,2 0 16,1 0 0,8-5 0,-2 3 0,4-1 2,2-1 0,-1 6 1,1-5-1,1-1-46,4 3 1,-4-4-1,6 7 1,-2 0-49,0-2 1,0 4 0,-5-6 0,0 0 41,-1 1 1,1 3-1,-3-4 37,-3 2 49,-3-5 0,-10 9 1,-4-8-2,-5-1 0,-3-2 0,-5 0 0,-1 1-65,-2 3 1,-6-1-1,5-5 1,-1 2-19,0 4 1,-4-4 0,6 3 0,2-1-147,2 1 0,1-3 0,1 4-633,-1-5 797,8-1 0,1 0 0,8 0 0</inkml:trace>
  <inkml:trace contextRef="#ctx0" brushRef="#br0" timeOffset="277">7210 13858 7754,'0'-17'-103,"0"0"0,-2 6 35,-3 0 1,1 0 0,-7-5 168,-2-1 1,4 3 0,-2 1-105,-2 2 0,0 5 1,0-3 2,2 2 0,6 1-6,-6 6 1,1 2-1,-2 4-13,1 5 0,5 3 1,-3 5-1,2 1 29,3 2 0,-4 7 0,3-1 0,-1 3 7,-1 2 1,5 0-1,-3 0 1,3 0-4,2 0 1,0 1 0,0-1 0,0 0-10,0 0 0,0-2 0,0-2 0,0-3-42,0-2 0,0 4 1,0-6-1,0 0-96,0 2 0,0-6 1,0 4-328,0-4 1,0-1 459,0-1 0,0-6 0,0 4 0,0-5 0</inkml:trace>
  <inkml:trace contextRef="#ctx0" brushRef="#br0" timeOffset="278">6763 14205 7754,'17'0'-218,"-6"0"1,0-2 318,2-4 1,2 5 0,1-5 67,1 4 0,-1 2 1,1 0-135,-1 0 0,3 0 0,1 0 0,2 0-55,-2 0 0,4 0 0,0 0 0,0 0-129,0 0 0,5 0 0,-3 0 1,1 0-143,1 0 1,-6 0-1,5 0 1,1 0-382,-2 0 672,5 0 0,-5-7 0,7-2 0</inkml:trace>
  <inkml:trace contextRef="#ctx0" brushRef="#br0" timeOffset="279">7508 14155 7754,'-17'0'-96,"2"2"1,2 2-266,2 1 440,8 1 1,-5-4 57,8 3 1,0 4 0,0 8-31,0-1 0,2 1 0,2-1-92,1 1 1,3-6-1,-5 0 1,5 0-33,1-2 1,-3 4-1,5-6-45,1 3 0,3-7 0,3 3 0,3-4-32,1-2 1,0 0 0,-4 0 0,2 0 36,2 0 1,2-6 0,-3-1 0,1-1 6,-2 1 0,-2-6 0,-1 2 141,-1-4 0,-1-1 0,-2-1 118,-2 1 0,-8 5 87,3 0 0,-6 2-189,-6-2 1,3 3-147,-8 8 0,2 8 0,-2 3 0,5 3-110,4 3 0,-3-1 0,-1 1-114,3 0 0,3-1 0,5 1-37,6-1 0,-2-1 0,2-4 300,2-6 0,2 5 0,1-1 0</inkml:trace>
  <inkml:trace contextRef="#ctx0" brushRef="#br0" timeOffset="280">8070 14254 7597,'0'-11'-483,"0"0"761,0 8-178,0-12 0,2 13-55,3-3 0,2 1 0,6 0 0,-2-1 15,2 1 1,-4 2 0,2 2-13,2 0 1,2 0-1,2 0-18,-1 0 1,1 8 0,-1 3 0,1 3-102,-1 3 0,-1-1 1,-2 1-1,-4 0-62,-2-1 1,4 6-1,-3 0 1,-1-2 46,0-1 1,-1-8-1,-6 0-30,0 2 142,7 1 5,-5-4 1,4-5-1,-10-10-45,-2-7 0,-5-2 0,4-3-42,-2 1 1,5-1 0,-1 1-1,3-1 60,2 1 0,5-1 0,3 1 1,-1-1 27,0 0 1,6 3-1,-2 1 1,4 4 95,2 1 1,-1-3-1,1 6-90,-1 1 0,1 2 1,-1 2-1,1 0-49,-1 0 0,1 2 0,-1 4-96,1 5 1,-1 3-1,1 3 1,-2-1-7,-4 1 0,3-1 0,-4 1 0,1-2-494,0-4 607,0 3 0,5-4 0,1 6 0</inkml:trace>
  <inkml:trace contextRef="#ctx0" brushRef="#br0" timeOffset="281">9095 14254 7754,'-9'-7'-338,"-6"-2"398,4-8 0,2 3 1,0 1-16,1 2 1,1 7-78,2-1 0,-3 5 0,-3 5 0,4 6 3,-1 4 1,5 1-1,-6 1 1,1 1 19,5 4 1,1-3-1,2 5 1,0-2 29,0 0 0,0 0 0,0-6 0,2 1-3,3-1 0,-1-1 1,7-2-1,2-4 0,1-2 0,3 1 1,1-5-1,2 3-143,3-2 1,4-3-1,-3-2 1,2-3-89,3-2 0,2-6 1,2 1-1,-1-4 213,-5-2 0,4-7 0,-5-1 0</inkml:trace>
  <inkml:trace contextRef="#ctx0" brushRef="#br0" timeOffset="282">9525 13924 7556,'0'-17'0,"-2"1"0,-2-1-116,-1 1 0,-8 5 333,2 0 0,2 7-145,-2-2 1,5 12 0,-3 5-42,2 4 1,-1 8-1,5 5 1,-3 3-10,3 2 0,-1 0 0,0 0 1,-1 1-24,1-1 1,2 0-1,2 0 1,0-2-81,0-3 0,0 1 0,0-5 0,0 0-144,0 0 0,0-2 0,0-6 0,2-1-689,4-4 914,-5 4 0,14-6 0,-6 7 0</inkml:trace>
  <inkml:trace contextRef="#ctx0" brushRef="#br0" timeOffset="283">9293 14188 7362,'-7'0'-137,"7"0"117,9 0 1,2 0 0,4 0 0,3 0 108,1 0 1,5 0 0,0 0 0,-1 0-36,1 0 0,4 0 1,-4 0-1,0 0 13,0 0 0,-2 0 0,-6 0 0,-1 2-8,-4 4 1,4 3 0,-6 7-34,0 1 1,-2-1 0,-7 1 0,2 0-105,4-1 0,-5 1 0,5-1-142,-4 1 0,-2-6 1,0 0-234,0 2 0,2-6 453,3-2 0,4-3 0,8-2 0</inkml:trace>
  <inkml:trace contextRef="#ctx0" brushRef="#br0" timeOffset="284">9872 14089 7754,'-16'-15'-197,"-1"4"194,1 6 1,5-3-190,0 3 0,5-1 1,-3 8-265,2 4 1,1-3 455,6 9 0,0-1 0,0 5 0</inkml:trace>
  <inkml:trace contextRef="#ctx0" brushRef="#br0" timeOffset="285">10104 14238 7561,'2'0'-207,"-4"0"1,-15-2 203,1-3 1,-1 3 0,1-4 0,-1 6-19,1 6 0,-1-3 0,0 8 0,1 0-49,-1-1 0,8 4 1,4-3 48,3 4 1,2 2-1,0-1 30,0 1 0,2-6 0,3 0 1,4-8-1,8 3 1,-1-4 5,1-2 0,5 0 1,0-2-1,0-2 33,2-1 1,-6-6 0,4 3 0,-3 1 97,-3 0 0,-1-6 0,-2 4 0,-4-2 240,-2 0 1,-1 5 0,-6-5-155,0-2 1,0 4-1,-2-2-284,-3-2 0,-3 4 1,-5 0-1,2 1-254,-1 5 0,-3 1 1,-2 2-434,1 0 1,-1 0 738,1 0 0,-1-8 0,1-1 0</inkml:trace>
  <inkml:trace contextRef="#ctx0" brushRef="#br0" timeOffset="286">10401 14172 7547,'10'7'-122,"-5"4"0,-1-2 1,-1 2 303,3 2 0,0 4 0,-6 3 0,-2 2-60,-4-2 1,4-1-1,-3-3-199,3 1 0,2-1 0,0 1-520,0-1 494,0-7 0,0-3 143,0-12 0,2-3 1,1-7-1,5-1 72,1 1 1,-3-5 0,5 3-1,0 3 112,-2 1 0,5 1 0,-4 0 0,1 4-67,0 1 0,-2 1 0,4 3-182,-2-1 0,0 1 1,5 10-1,-1 7-211,-4 7 1,2 0 0,-8 9 0,-1 4-209,-2 4 1,-2 9-1,-2-2 444,-3 4 0,-5-6 0,-6-1 0</inkml:trace>
  <inkml:trace contextRef="#ctx0" brushRef="#br0" timeOffset="287">6648 15197 7695,'-17'7'-156,"1"4"0,-1 4 64,1 2 0,1-1 1,4 1-1,5-1 201,4 1 1,2 7-22,0 3 0,6-3 0,1-2 1,2-5-1,4-6 0,2 2 1,2-6-1,-1 0-38,1 1 0,-1-3 0,1-5 0,-1 0-48,1 0 0,5 0 0,2-2 0,0-1 12,0-3 1,-2-5 0,-4 4 0,2-2 43,2-4 1,-5 0 0,-8 0 0,0 2 104,0-2 1,-5 4 0,1-2-33,-3-2 1,-2-2-1,0-1-160,0-1 1,-5 1 0,-3 1-1,-1 2-194,-4 2 0,-1 7 1,-3-3-46,1 0 0,-1 5 1,1-4-170,-1 5 0,6 6 1,2 2 436,1 3 0,3-7 0,12 12 0,2-6 0</inkml:trace>
  <inkml:trace contextRef="#ctx0" brushRef="#br0" timeOffset="288">7193 15180 7490,'17'10'273,"-6"3"1,-2-6-295,-2 2 0,6 2 0,-3 6-147,-1-1 0,4 1 0,-6-1-72,2 1 1,-3-3-1,3-1 93,-2-2 0,0-7-186,-1 2 495,-4-5 1,5-8 0,-9-2 0,-1-2 156,-3 0 1,1-6 0,5-5-1,0 2 1,0 2 1,0 1 0,0 1 0,0-3-125,0-3 0,7 4 0,2-6 1,2 2-418,0 0 0,2-6 0,7 6 0,4 2 221,2 2 0,1 1 0,7 0 0</inkml:trace>
  <inkml:trace contextRef="#ctx0" brushRef="#br0" timeOffset="289">5540 16090 7689,'-17'0'-227,"6"0"1,2-2-1,0-2 278,0-1 0,3-1 455,-5 6-393,7-7 0,-5 5 1,6-5 42,-3 0 0,-7 5-89,2-4 1,2 4 0,0 4-1,0 4-49,-1 5 1,1 3-1,-4 5 1,2 1-26,-2 2 0,1 7 1,-1-1-1,2 1 6,-2-1 0,4 3 0,-1-5 0,3 2 27,3-1 0,3-7 0,1 2 0,0-3-1,0-3 1,1 1-1,5-1 1,5-1 18,4-4 1,1 2-1,3-8 1,3-1-124,5-2 1,4-2 0,2 0 0,1 0-299,-1 0 0,7-2 0,2-3 0,1-5 377,-5 1 0,4-6 0,1 6 0</inkml:trace>
  <inkml:trace contextRef="#ctx0" brushRef="#br0" timeOffset="290">5953 16321 7689,'-16'0'-2,"-1"-5"0,1-1 77,-1 3 0,0 1 0,1 2 181,-1 0 0,1 0-183,-1 0 0,1 7 1,1 4-184,4 4 1,2 2 0,5-1-1,-1 1-13,1-1 0,2 1 1,4-1 9,4 1 0,-3-3 0,8-1 1,2-3 56,2-3 0,1-2 1,1-5-1,-1 0 24,1 0 0,1 0 0,2 0 0,4-1 86,2-5 0,-6 2 0,4-7 0,-2 0 102,0 2 0,0-6 0,-5 4 1,-2-3 369,-4-3 0,1-1-323,-6-4 0,-1 3 0,-5-3 1,0 4-143,0 1 1,-7 1 0,-4-1-176,-4 1 0,-1 7 0,-1 3 0,1 4-229,-1 2 1,1 0 0,-1 2 0,1 4-5,-1 5 0,6-2 0,2 2 0,2 2-301,3 1 648,2 3 0,2-1 0,0 1 0</inkml:trace>
  <inkml:trace contextRef="#ctx0" brushRef="#br0" timeOffset="291">6565 16206 7689,'9'-2'164,"-3"-4"0,-6-1 0,-6-4-66,-5 5 1,2-1 63,-2 2 1,0-1-331,-6 6 1,6 0 0,0 0 30,-2 0 1,4 6 0,-2 1 112,-2 2 0,4-5 0,0 3 1,0-1 33,0-1 1,5 8-12,-2-2 1,5-2 0,1 2 33,0 2 1,0-4-1,1 1 1,3-1-18,2 0 0,6 0 0,0 4 0,2-4-13,3-1 1,-1 3 0,1-4 0,-1 2-1,1 4 0,-1 2 0,1-1-74,0-3 1,-6 2-1,-2-5-103,-2 1 0,-1 2 134,-6 5 1,-2-7 0,-4-3 0,-5-4 57,-3-2 1,-9 0-1,0 0 1,-1 0-36,0 0 0,-4 0 1,4 0-1,0 0 84,1 0 1,-1 0 0,3 0-109,-1 0 0,2-2 1,9-4-316,6-5 1,5-3 355,5-3 0,4-7 0,8-1 0</inkml:trace>
  <inkml:trace contextRef="#ctx0" brushRef="#br0" timeOffset="292">6896 16073 7240,'-17'0'1190,"6"0"-866,0 0 0,7 2 0,-1 4-349,3 5 0,2 4 1,0 1-1,0 2 46,0 4 0,0-3 1,0 5-1,0-2-33,0 0 1,0 5 0,2-3 0,2 0-252,1 0 0,6-2 0,-5-5 0,-1-1-410,3 1 1,-7-6-261,5 0 933,3 0 0,-7-2 0,5-2 0</inkml:trace>
  <inkml:trace contextRef="#ctx0" brushRef="#br0" timeOffset="293">6830 16288 7785,'16'0'-206,"6"-5"0,2-1 0,2 1-320,3-2 0,2 3 526,2-7 0,8 0 0,1-6 0</inkml:trace>
  <inkml:trace contextRef="#ctx0" brushRef="#br0" timeOffset="294">8219 15908 7481,'7'-11'-231,"4"0"1,2 6 0,0-5-1,-4 1 361,-2 0 1,1 3-1,-5-5 153,3-1 1,-1 2 0,-5-1-236,0-2 1,0-1-1,0-3 1,-2 3-12,-3 3 1,1-4-1,-5 4 1,0-2-56,0 2 0,3-2 0,-5 8-99,-2 1 1,-1 2 0,-3 2 53,1 0 0,-1 7 0,2 4 1,2 4 19,2 2 1,2 1 0,-4 4-1,2 4 20,-2 0 0,6 5 0,0-4 0,1 5 115,1 1 1,-1 2 0,6 1 0,0 1 17,0-6 0,0 2 1,0-5-1,0 3-11,0 2 1,0 0 0,0 0 0,0-1-96,0-5 1,6 4-1,-1-3 1,-1 1-62,-2-1 0,-2 1 0,0-5 0,0 0-233,0 0 1,0 4 0,0-6-1,-2-4-612,-4-5 902,-3 1 0,-7-4 0,-1 6 0</inkml:trace>
  <inkml:trace contextRef="#ctx0" brushRef="#br0" timeOffset="295">7689 16189 7683,'0'9'36,"2"-1"121,4-8 0,3 0 0,9 0 0,3 0-91,1 0 1,5 0-1,-3 0 1,0 0-99,0 0 0,11 0 0,-2 0 0,2 0-230,0 0 0,-2 0 1,2 0-1,1 0 262,3 0 0,7-8 0,-4-1 0</inkml:trace>
  <inkml:trace contextRef="#ctx0" brushRef="#br0" timeOffset="296">8450 16107 7006,'7'9'200,"-5"0"1,6-5-169,-1 1 1,-5 8-1,3-2 1,-3 4-20,-2 1 1,0 1 0,2-1 0,2 1 12,1-1 0,3-1 1,-5-2-1,5-2 8,1 2 1,-4-4 0,6 0 0,2-1-8,2-5 0,1 1 0,1 0 1,-1 1-46,1-1 1,5-4-1,0-4 1,0-3-13,2-2 0,-6 3 1,4-5-1,-3 0 91,-3 2 0,1-6 1,-2 4-1,-4-4 80,-6-1 1,3-1 0,-3 1-3,-1-1 1,-2 1 11,-2-1 1,-2 8-164,-4 3 0,3 5-61,-9 1 0,7 7 1,-4 4-1,1 4 19,5 1 0,1 1 0,2-1-88,0 1 1,0-1 0,2-1 0,1-2-123,3-2 0,7-6 0,-2 5 0,4-3-10,1-3 1,1-3-1,-1-1 274,1 0 0,7 8 0,1 1 0</inkml:trace>
  <inkml:trace contextRef="#ctx0" brushRef="#br0" timeOffset="297">9161 16189 7612,'-2'-9'113,"-1"2"252,-3-1 1,1 5-71,5-8 1,1 7-263,5-2 1,3 5-67,8 1 0,-3 1 1,-1 3-1,-2 3 52,2 3 1,-4 1-1,2 5-255,2 1 0,-4-1 0,1 1-105,-3-1 0,6 1-301,-2-1 267,-4 1 320,1-8 1,-10-2 0,-2-8 0,-3-3 29,-2-2 0,-3-6 1,-2 1 146,3-4 1,-2 4 0,7 0 102,3-2 1,1 4 0,2-2-72,0-2 0,7-2 1,4 0-99,4 4 0,1 2 1,1 6-1,0-3-32,-1 2 1,1 3 0,-1 1 0,1 1-41,-1 5 0,1-2 1,-1 7-1,-1 1-208,-4 3 1,4 2-1,-4-1 0,3 1 0,3-1 0,-2 1 0,-2-2-460,-2-4 684,0 3 0,5-12 0,1 5 0</inkml:trace>
  <inkml:trace contextRef="#ctx0" brushRef="#br0" timeOffset="298">10153 16090 7678,'-11'-2'-250,"0"-2"1,0-3 235,2-2 1,-4 3 0,6-3 102,-2 2 0,-2-4 287,-6 5 1,6 1-308,0 5 0,6 2 0,-6 1-107,-2 3 0,4 7 0,-2-2 0,-1 3 21,3 3 0,-4 5 1,6 0-1,0-2 1,-1-1 0,1 3 1,3 0-1,-1-2-2,1-2 0,2-1 0,2-1 77,0 1 1,2-1 0,4 1-35,5 0 0,3-8 1,3-4-1,1-3-1,4-2 0,4 0 0,5 0 1,-1 0-246,-3 0 1,6-7-1,6-4 1,0-4-341,1-2 0,-5-1 561,3-4 0,5-4 0,-1-7 0</inkml:trace>
  <inkml:trace contextRef="#ctx0" brushRef="#br0" timeOffset="299">10600 15825 7674,'-11'-5'-160,"0"-1"1,5-5 0,-3 4 542,2-2-193,1 5 1,6-1-163,0 10 0,0 4 0,0 8 0,0 1 36,0 4 0,0 2 0,0 6 0,0-3-52,0 3 1,-2 1 0,-1 2 0,-3 0-143,3 0 1,1-5 0,2-3 0,0 1-74,0 0 0,-6-6 1,1 2-501,1-4 703,2-1 0,2-1 0,0 1 0</inkml:trace>
  <inkml:trace contextRef="#ctx0" brushRef="#br0" timeOffset="300">10435 16057 7672,'-10'0'381,"3"0"0,20 0 0,3 0-395,3 0 1,6 0 0,1 0 0,2 0-35,-1 0 1,-5 2 0,4 1 0,-2 5 60,-4 1 0,-1-4 0,-3 6 0,1 2 23,-1 2 1,-1 2 0,-2-1 0,-2 1-82,2-1 1,-4 1 0,0-1-228,-2 1 0,4-1 1,-3-1-223,1-4 1,-4-4 493,6-7 0,0 0 0,6 0 0</inkml:trace>
  <inkml:trace contextRef="#ctx0" brushRef="#br0" timeOffset="301">11063 15941 7734,'-17'-7'20,"1"-1"1,-1-4 0,1 2 7,-1 3 0,6 0 1,0 3-153,-2-1 1,4-1-687,-2 6 810,7 0 0,4 7 0,10 3 0</inkml:trace>
  <inkml:trace contextRef="#ctx0" brushRef="#br0" timeOffset="302">11427 16040 7672,'0'8'-201,"0"-8"0,0-8 321,0-8-93,0 7 0,-2-4-141,-4 7 1,3 1 74,-8 5 1,0 2-1,-6 3 6,1 6 1,-1 4 0,2 1-102,4 1 0,4-1 0,7 1 51,0 0 1,0-6-1,0 0 37,0 1 1,2 1 0,3 0 28,6-2 0,4-7 0,2 1 0,-1-3 32,1-2 1,-1 0 0,1 0 41,-1 0 0,1-2 1,-3-3 34,-3-6 0,2-4 0,-7-1-71,-2-1 1,-3 1-1,-1-1 0,0 0 87,0 1 1,2-1-1,2 1 1,1-1 38,-1 1 1,-2 5 0,0 2 0,1-1 31,3 1 0,7 5-139,-2-1 1,2 5 0,0 5 0,-2 7-23,1 2 0,-2 5 0,-1 1 0,0 2-57,0-2 1,-5 4-1,1-2 1,-1-2-213,2-1 0,-5-3 1,7-1 250,-1-4 0,-5 4 0,5-6 0</inkml:trace>
  <inkml:trace contextRef="#ctx0" brushRef="#br0" timeOffset="303">11212 14172 7672,'0'-17'-98,"0"1"0,0-1-9,0 1 0,0-1 1,2 2-1,1 3 128,3 0 1,-1 1 19,-5-5 0,6-1-25,-1 1 0,3 7-90,-3 3 1,-1 4-1,7 2 35,2 0 1,0 2 0,1 4 0,1 5 53,3 3 0,3 3 0,-5-1 1,1 3 4,-1 3 1,1 2 0,-1 5 0,1-1 6,-1 1 1,-5 8 0,-1 1 0,-1 1 1,0 1 1,-5 1 0,3 5 0,-2-2-9,1 2 1,1 0 0,-3 0 0,3-4-35,2-2 0,-3 4 1,3-3-1,0-1-42,1 1 1,1 3 0,5-6 0,1 1-11,-1 1 1,6-10-1,4 3 1,2-2 23,1 0 0,6 1 1,-6-5-1,6-5 30,4-3 1,-1-5-1,-5-1 1,0-4-21,1-1 0,-7-3 0,-1-5 0,-2 0 53,-4 0 0,-2 0 87,-1 0 0,-8-2 211,-3-3 1,-6 3-336,-6-3 0,-3 10 1,-10 6-1,-1 4-15,-2 1 1,0 8 0,6 2 0,-1 1 79,1 1 1,5 0 0,1 5 0,1-2-8,0-4 0,5 10 1,-1-4-1,3 2 93,2 0 1,5-2-1,3 0 1,-1 0-27,0 0 0,5 2 0,-5 2 0,2 2-83,4-3 1,0 1 0,0 0 0,-2 1-17,2-1 0,-4 0 0,2 0 0,2 3-55,1 2 1,-3-5 0,-1 2 0,-1-4-128,0-2 0,-4 5 0,5 1 0,-3-4 101,-3-6 1,-3 2 0,-1-5 0,0 0-5,0-4 1,-7-4 0,-6-1 0,-5-1-90,-4 1 0,-15-8 0,-3-3 0,-10-5 163,-5-1 0,-22 0 0,0 0 0</inkml:trace>
  <inkml:trace contextRef="#ctx0" brushRef="#br0" timeOffset="304">18752 13279 7795,'50'-20'0,"1"1"0,3 6 0,1 4 0,-2 5 0,-16 3 0,-8 8 0,-18 6 0,-5 7 0,-6 13 0,-6 11 0,-10 4 0,-10 2 0</inkml:trace>
  <inkml:trace contextRef="#ctx0" brushRef="#br0" timeOffset="305">19298 13858 7391,'9'1'-1299,"-1"3"1304,-8-15 1,0 6 382,0-6 1,-2 1 209,-4-1-464,-3 4 0,-7 7-137,-1 0 1,0 7 0,3 4 0,1 4 10,2 2 1,7-1 0,-3 1 0,1-1 15,1 1 1,-1-1 0,6 1 0,0-1 107,0 1 0,2-1 1,4 1-79,5-1 0,-2 1 0,2 0-34,2-1 1,0 1 0,-1-3-1,-2-1 35,-3-2 0,0-7 0,-1 3 25,5 1 1,-2-7 0,2 5-66,2-4 1,2-8-1,1-1 1,1 0-19,-1-1 0,3-5 0,1 2 0,2-3 28,-2-3 0,-2 6 1,-1 0-1,0-2-90,-1-2 0,-5 1 1,-2 1-1,0 2-79,1-2 0,-7-4 1,5-3-1,-3-2 7,1 2 1,-1 0 0,-5 0 0,2-2 63,4 1 0,-5 3 1,5 1-1,-4 1 21,-2-1 1,-2 3 0,-2 1-1,-3 4-15,-2 1 0,-2 1 0,-6 3 1,1-1 24,-1 1 1,1 2-1,-1 2 1,0 0 15,1 0 0,-1 0 1,1 0-1,-1 0 25,1 0 0,-1 0 1,3 2-1,1 2-16,2 1 1,0 8 0,-4-2 0,2 2 186,2-2 1,7 4-1,-3-4 1,2 3 30,-1 3 0,1-1 0,5 1-30,0 0 1,0-1 0,1-1 0,3-2 5,2-2 0,5-6 1,-4 4-1,2-1-31,4-5 1,-4-1-1,2-2 1,2 0-169,2 0 1,1 0 0,1 0 0,-1-2-244,1-3 1,5 1-1,0-5 1,-2 0-524,-1 0 0,-3 3 788,1-5 0,7 0 0,1-5 0</inkml:trace>
  <inkml:trace contextRef="#ctx0" brushRef="#br0" timeOffset="306">19827 13990 7811,'-5'11'-10,"-3"0"0,1 2 33,0 1 1,-4-3 0,3 1-1,1 0 7,0 3 1,-4 2 0,5-1-73,2 1 1,3-1 16,1 1 1,1-3-1,5-3-3,5-5 0,4-4 0,1-2-42,1 0 1,-1 0 0,1 0 0,-1-2 63,1-4 0,-1 3 1,1-8-1,-1-2 80,1-2 0,-6-1 0,-2-1 1,0 2 107,1 4 0,-7-9 1,3 4-59,-4-3 1,-2 1-1,0 1-70,0 1 1,-2-1-61,-4 1 1,-3 7 0,-7 3-177,-1 4 1,6 2 0,0 0-1,-2 0 26,-2 0 0,-1 2 0,-1 2 0,1 3-1114,-1 2 1270,1-5 0,-1 11 0,1-6 0</inkml:trace>
  <inkml:trace contextRef="#ctx0" brushRef="#br0" timeOffset="307">20274 14089 9018,'0'11'113,"0"0"-317,0 2 1,0 2 0,0 1-343,0 1 0,5-1 1,1 1 545,-3-1 0,7-6 0,-1-3 0</inkml:trace>
  <inkml:trace contextRef="#ctx0" brushRef="#br0" timeOffset="308">20621 13758 7748,'-7'10'0,"3"-1"-3,-7-4 0,5 4 0,-3 8-86,2-1 0,1-4 1,6-1-1,0 1 39,0 3 1,2 0-1,2-2 1,1-2 13,-1 2 1,5-6 0,0 0 0,2-1 45,0-1 1,1 1 0,4-6 0,1 0 63,-1 0 1,1 0-1,-1 0 1,-1-2-31,-4-4 1,7 3 0,-5-8 0,0 0 2,2 2 1,-2-6-1,-1 4 1,-2-4-93,-3-1 1,4-1-1,-6 0 1,1 1 17,1-1 1,-5 1 0,4-1 0,-4 1 2,-2-1 0,0 1 1,0-1-1,-2 1-17,-4-1 1,3 1-1,-9-1 30,0 1 0,-3 6 0,-2 5 0,1 3 3,-1 2 1,1 0-1,-1 0 18,1 0 0,-1 7 0,1 3 1,-1 1 39,1 0 0,5 0 0,1 5-19,3 1 0,-4-1 0,5 1 82,3-1 0,1-5 0,4 0-122,3 2 0,5-5 0,6-3 0,1-3-271,-1-2 1,2 0 279,5 0 0,2 0 0,8 0 0</inkml:trace>
  <inkml:trace contextRef="#ctx0" brushRef="#br0" timeOffset="309">21117 13791 7923,'0'17'45,"0"-1"0,0 1-55,0 0 1,0-1-1,0 1 1,2-1-191,3 1 0,-3-1 1,4 1-1,-3-1-14,3 1 214,-4-1 0,12 1 0,-4-1 0</inkml:trace>
  <inkml:trace contextRef="#ctx0" brushRef="#br0" timeOffset="310">21067 13246 7752,'-16'-11'-236,"-1"0"1,3 0 0,1-4 0,2 2 233,-2 2 0,-2 2 0,-1-4 0,-1 4 109,1 1 1,-1-4 0,1 2-1,-1 1 2,0 4 1,-5-3 0,0 3 0,2-1-32,2-1 1,-4 5-1,-2-3 1,0 1-54,0-2 1,0 5 0,4-5 0,-4 4-47,-2 2 0,1-2 1,-5-1-1,3-3-46,-3 3 0,-1 1 1,0 2-1,1 0 46,3 0 0,-1 0 1,-5 0-1,0 0-9,0 0 1,0 5 0,0 1 0,0-1 74,0 3 1,-6-7 0,1 7 0,1-1 16,2 4 0,-4-2 1,1 2-1,1 2-43,2 2 1,2 1-1,0 1 1,2 1-14,3 4 0,-1-3 0,5 5 0,0 0-66,0 3 1,-3 4 0,3 2 0,0 1 36,0-1 0,0 0 0,4 0 0,-2 0 17,2 0 0,1 0 0,3 0 0,-1 0 18,1 0 1,1-2 0,2-1 0,4-3 11,1 3 1,-3-4 0,6 1 0,1 2 38,2 3 1,2-1 0,0-2 0,2-1-18,4 1 1,1 3 0,6 1 0,-2 0-43,2 0 1,2 3-1,1-1 1,-1-3 20,-4-1 0,4 0 0,-4 2 0,3 0-66,3 0 1,3-5 0,0-1 0,-1 1 87,1-2 0,2 3 0,-2-5 0,4 0 70,2 0 0,1 3 0,8-5 0,2-1-107,1-3 1,7-1 0,-5-1 0,2-1-66,4-4 0,0-2 0,2-5 1,-2 1-19,0-1 1,5-2 0,-7-2 0,4 0 19,2 0 1,-6 0 0,0-2 0,0-2-37,-2-1 0,4-6 1,-5 3-1,-1-1 67,0-4 1,5 0-1,-5 0 1,0 2 13,1-1 0,-1-3 1,-3-2-1,2 1-28,-3-1 1,-1-1-1,-2-2 1,0-2 21,0 1 1,-1-2 0,-3-1 0,-3-2 37,-2-3 1,3-3-1,-5-1 1,-1-2 41,-3-3 1,4 3 0,0-6 0,-4 1 18,-5-4 0,0 2 1,-7-1-1,-3 1-53,-1 0 1,-4-2-1,-3-6 1,-8 2-183,-7 4 0,-6-2 0,-9 8 150,-4 1 0,-10-5 0,-10 0 0</inkml:trace>
  <inkml:trace contextRef="#ctx0" brushRef="#br0" timeOffset="311">13047 15114 7658,'17'0'0,"-1"0"0,1 0 0,1 0 0,2-2-4,3-3 1,4 3 0,-3-3 0,2 1 0,3 0 0,4-1 0,4 1 27,1 2 0,3 2 1,-3 0-25,7 0 0,2-5 1,3-1-1,-2 3 40,-4 1 0,9-4 0,-3 1 0,1-1-46,1-1 1,3 3 0,2-5 0,0 0-17,0 0 0,5 3 0,-1-3 0,1 0 77,-1 0 0,3-1 0,-3-3 1,3 4-27,2 2 0,-5-4 0,-2 5 1,-2 1 10,-4-2 1,-2 5 0,-1-4 0,-2 4-328,-4 2 1,-6 0 0,-10 0-668,-6 0 954,-4 0 0,-16 8 0,-4 1 0</inkml:trace>
  <inkml:trace contextRef="#ctx0" brushRef="#br0" timeOffset="312">14254 15214 7658,'-9'0'-270,"2"0"1,1 1 224,1 5 1,-2 1-1,3 6 1,-2-2 125,3 2 1,-5 2 0,3 1-51,1 1 1,-3-1 0,1 1-1,3-1 44,1 1-1,2-1 1,0 1 0,0 0-76,0-1 1,0 6 0,0 0 0,0-2-14,0-1 1,0 3-1,2 0 1,1 0 50,3 2 1,7-6 0,-2 4-1,2-3 22,-2-3 1,3 1 0,-3-1-1,4 3 4,2 3 1,5-4 0,0 4-1,-2-4 26,-2-1 0,4-1 0,2 1 1,2 0-67,3-1 1,1 1 0,-1-1 0,-1 1-4,1-1 1,2-1 0,2-2-1,0-2 13,0 2 1,1-4 0,-1 2 0,0 0 9,0-2 0,0 0 1,0-5-1,0 1-36,0-1 0,-5-2 1,-3-2-1,1 0-29,0 0 1,-6 0 0,4 0-57,0 0 1,-6 0 0,4 2 0,-3 1-339,-3 3 0,-5 0-84,0-6 1,-5 0-295,5 0 794,-8 0 0,-3-8 0,-9-1 0</inkml:trace>
  <inkml:trace contextRef="#ctx0" brushRef="#br0" timeOffset="313">15197 15875 7658,'6'11'33,"-1"0"1,8-5 0,-2 5-5,4 1 1,-1-2 0,-1 1 42,-2 2 1,-2 1 0,4 3 0,-4-1-29,-1 1 0,-1-1 0,-3 1 0,1-1-96,-1 1 1,0-2 0,-1-2 0,3-2-489,-2 1 1,-4 3 91,-6 2 0,-3-3 448,-8-3 0,-7 4 0,-1-6 0</inkml:trace>
  <inkml:trace contextRef="#ctx0" brushRef="#br0" timeOffset="314">15941 16123 7112,'11'6'0,"0"-1"0,0 1-138,-2 1 0,4-3 1,-5 5 503,1-2 1,-4 4 100,6-5-332,-7 7-98,3-12-23,1 7 0,-6-10 0,5-4-59,0-5 1,-5-3-1,5-3 1,-1-1-39,-1-4 1,1 3 0,-6-5 0,2 2 15,3 0 1,-3-7-1,4 1 1,-4-1 58,-2 1 1,0-1 0,0 5-1,0 0-24,0 0 0,0 2 0,-2 8 53,-4 3 1,4-4 1,-5 15-15,7 0 0,0 7 0,0 10 0,0-1 27,0 1 0,0-1 1,0 1-1,0-1 42,0 1 1,5 0 0,3-1-42,1 1 1,2-3 0,6-1 0,-1-4-17,1-1 1,-1-3-1,1-5 1,-1 0 4,1 0 1,-1-2-1,3-1 1,1-5-6,2-1 1,0 4 0,-5-6 0,-1 0-12,1 1 0,-3-4 0,-1 5 0,-4-2-15,-1-1 1,3 7-17,-6-6 0,6 5-35,-5-5-35,-1 8 79,-5-5 1,2 16 0,2 3 0,1 3 30,-1 3 0,-2 0 1,-2-1-1,0 1 47,0-1 0,5 1 0,1 1 1,-1 2 28,3 2 0,-5 0 0,7-5 1,-1 1-13,0 4 0,-4-3 1,5 3-1,-1-4-253,0-1 0,-5-6 0,3 0-269,0 2 1,-3-1-1,5 1-650,-1-2 1090,-3-7 0,2 3 0,3-7 0</inkml:trace>
  <inkml:trace contextRef="#ctx0" brushRef="#br0" timeOffset="315">16884 15974 7634,'0'17'0,"-6"-6"0,1 0 0,-1 0 36,-1-2 0,5 6 1,-4-4-1,5 3-176,1 3 0,0-6 0,0 0-23,0 2 0,0 2 0,1-1-168,5-3 157,-4-3 1,7-8-1,-5-2 174,1-4 0,8-3 0,-4-7 0</inkml:trace>
  <inkml:trace contextRef="#ctx0" brushRef="#br0" timeOffset="316">16950 15792 7638,'-9'0'-139,"9"8"0,9 1 1</inkml:trace>
  <inkml:trace contextRef="#ctx0" brushRef="#br0" timeOffset="317">17099 16073 7634,'0'17'-336,"0"-8"-55,0-1 582,7-8-64,-5 0-50,5 0 1,-5-6 0,2-1 0,3-1-100,2 1 1,-3-6 0,5 4 0,2 0-21,1 3 0,-3-1 1,0 1-1,2 1 46,2-3 1,-4 7-1,0-5 1,2 4 7,2 2 1,-4 0 0,0 2 0,2 2 109,1 1 0,1 8 0,-2-4 0,-2 2-123,2 0 0,-4 0 0,0 6 1,0-2-61,0-4 1,-3 3 0,3-3 0,0 4 8,0 2 1,-5-6-1,3-2 1,-1 0-24,0 0 1,-1-3 3,-5 5 88,0-8 0,0 3-104,0-12 1,2-1-1,2-6 1,1 2 7,-1-2 1,-2-1 0,-2-3 115,0 1 0,1 5 0,3 0 143,2-2 1,6-2-1,-1 0 1,2 2-79,-2 2 1,4 8 0,-4-3 0,4 4-21,1 2 1,1 0 0,-1 0-1,3 0-16,3 0 1,-9 8-1,3 1 1,-1 2-38,0 0 0,1 0 1,1 6-72,-1-1 1,-1 1 0,-2-3 0,-4-1-223,-2-2 0,4-5 0,-3 5-830,1 2 1094,-5-6 0,3 0 0,0-7 0,2 0 0</inkml:trace>
  <inkml:trace contextRef="#ctx0" brushRef="#br0" timeOffset="318">18157 16090 7735,'-11'15'493,"0"-4"1,7 3-714,-1-3 1,3-1-1,2 1-149,0 1 0,0-2 0,0 1-442,0 2 811,0-6 0,0 0 0,0-7 0,0 0 0</inkml:trace>
  <inkml:trace contextRef="#ctx0" brushRef="#br0" timeOffset="319">18140 15809 7354,'-11'-15'-400,"0"4"1,10 4 0,1 7 399,9 0 0,5 0 0,3 0 0</inkml:trace>
  <inkml:trace contextRef="#ctx0" brushRef="#br0" timeOffset="320">18438 16140 7668,'2'9'-599,"2"-6"65,1-6 1,6-6 533,-5-8 0,-1 1 75,-5-1 0,0 6 0,2 2 22,4 1 1,-5 1 0,7 3-1,-1-1 1,4 1 0,4 2 1,-4 2-1,0 0 1,2 0-77,1 0 0,3 0 0,-2 2 0,-2 2-69,-2 1 1,-2 8-1,4-2 1,-4 4-22,-2 2 0,4-6 0,-3 0 0,-1 1 18,0 3 0,4 2 1,-5-1 16,-3 1 1,-1-6-1,-2 0 30,0 2 0,-2-6 12,-3-2 1,1-3 10,-7-2 0,8-1 1,-3-5 75,4-5 1,2-4 0,0-1-32,0-1 1,2 1-1,2-1 1,3 1 11,2-1 1,-3 1-1,5 1 1,0 2 41,-2 2 0,6 5 0,-4-3 0,3 0-55,3 0 1,-1 5-1,3-1 1,1 3-46,2 2 0,0 0 1,-3 2-1,1 1-27,2 3 1,0 7-1,-6-4 1,1 2-64,-1 0 1,1 0-1,0 4 1,-3-2-104,-3-2 1,4 0 0,-4 5-87,4 1 1,-6-6-4,-4 0 236,5 0 1,-10-2 0,1-5 7,-4-8 0,-5-3 0,5-6 1,-3 2 100,3-2 0,-1 4 1,0-2-1,-1-2 128,1-2 1,4-1 0,5-1-36,7 0 1,-3 1 0,2-1 0,2 3-39,1 3 0,5 1 1,1 7-1,2-3-84,-2 3 0,0 1 0,1 2 0,1 2-77,-2 3 0,-2 4 0,1 8 0,1-2-66,2-4 1,0 9 0,-4-4 0,2 3-154,3-1 1,-1-1-1,-6-1-177,1 1 1,-1-1-526,1 1 945,-1-1 0,1-7 0,-1-1 0</inkml:trace>
  <inkml:trace contextRef="#ctx0" brushRef="#br0" timeOffset="321">19827 15958 7634,'-9'7'-533,"4"4"1,3-2-1,2 2 547,0 2 1,0 2-1,0 1 182,0 1 1,2-1 0,1 1 0,3 0-129,-3-1 0,7-5 1,1-2-1,3-1-71,3-5 1,-1 5-1,1-3 1,-1-1-90,1-2 0,5-2 0,0 0 0,-2 0 80,-1 0 0,-3-6 0,1-1 0,-1-2 55,1-4 1,-6 4 0,0-2 0,0-2 16,-2-2 1,4 4-1,-8 0 1,-1-2 24,-2-2 1,3 4-1,1 0 220,-2-2-189,-3 6 0,-1 2-74,0 10 1,0-1 0,0 7 0,-1 2-7,-5 1 0,4 3 1,-3-1-1,3 1-248,2 0 0,2-1 0,3 1-246,6-1 0,4-1 458,2-4 0,-1-4 0,1-7 0</inkml:trace>
  <inkml:trace contextRef="#ctx0" brushRef="#br0" timeOffset="322">20505 15974 7618,'11'0'94,"0"0"1,-5 0-1,5 0 1,0 2-173,-2 4 1,0-3-1,-5 8 1,3 2 19,2 2 0,-5 1 1,3-1-1,-1-2-14,-1-2 0,3 0 0,-5 6 0,3-1-61,-2 1 0,-2-6 1,-2 0-1,1 0-114,5-2 0,-4 0 91,3-3 146,-3-5 1,-4-1 0,-1-11 48,-3-3 1,1-3 0,5 1 33,0-1 0,0 1 0,0-1 0,0 0 72,0 1 1,5 5 0,2 0-10,3-2 1,1-2 0,5 1 0,1 3-7,-1 5 1,1 4-1,-1 2-90,1 0 1,-1 0-1,1 2 1,-1 2 19,1 1 0,-1 8 0,1-2 0,-2 4-179,-4 1 0,3 1 0,-4-1 0,1 1-22,0 0 0,-6-1 0,4 1 1,-1-1-27,-5 1 1,-1-6-1,-2 0-44,0 2 1,-2-6 177,-3-2 0,1-8 1,-5-5-1,0-1 39,0-4 1,3-1 0,-3-3-1,2 1 255,3-1 1,2 1 0,2-1-69,0 0 0,7 1 0,4-1 0,4 3-20,2 3 0,5-2 1,2 7-1,1 3-35,5 1 1,-5 2-1,3 2 1,1 5-12,3 9 0,-5 3 0,-1 10 1,-2 4-270,-4 4 0,-3 11 1,-6 0-1,-6 7 142,-3 4 0,-9 9 0,-3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7.936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</inkml:definitions>
  <inkml:trace contextRef="#ctx0" brushRef="#br0">2232 3440 7944,'-7'9'-1473,"5"-2"1148,-5-7 250,7 0 1,0-2 25,0-3 0,0 1 49,0-7 0,7 0 0,2-5 0</inkml:trace>
  <inkml:trace contextRef="#ctx0" brushRef="#br0" timeOffset="1">2199 3357 8638,'8'16'115,"-6"1"0,5 0 1,-2-1-55,1 1 1,-1 5 0,-5 2 0,2-1-114,4 1 1,-4 6 0,3-5-1,-3 1-91,-2-4 1,2 2 0,1-2 0,3-2-61,-2-1 0,-1-5 0,1-1 0,2-2-543,-3 2 746,6-6 0,1 8 0,6-6 0</inkml:trace>
  <inkml:trace contextRef="#ctx0" brushRef="#br0" timeOffset="2">2117 3357 7754,'-10'0'111,"3"-2"-191,7-3 0,0 1 0,0-7 213,0-2 1,6 4 0,1-2-62,2-2 1,2 4 0,6 0 0,-1-1-62,1 1 0,7 4 0,1-5 0,3 3-32,0 3 1,-3 3-1,5 1 1,-5 0-4,-1 0 0,4 5 0,-6 2 0,-2 3-10,-2 3 0,-1 1 0,0 3 0,-1-1-3,1 1 0,-6-6 0,-2 0 0,0 2-37,0 1 0,-5 3 1,1 0 32,-3-1 0,-2-5 0,0 0 0,-2 0 19,-3-2 0,1 6 0,-7-6 0,-4 2 15,-5 0 0,0-2 0,-6 4 0,2-4 7,4-1 0,-5-1 1,-1-3-1,-2 1 19,1-1 1,6 3 0,-1-1 0,4-2 221,1-3 0,1-1 173,-1 0-5,8 0-382,2 0 0,9 2 1,3 2-1,6 1 30,4-1 0,1 3 0,1 1 0,0-1-15,-1 1 0,2-1 0,3-3 0,1 3-59,-2 2 1,-2-3 0,-1 3 0,-1 0-163,1 0 0,-1-3 0,-1 5 0,-2 0-106,-2-2 0,0 6 0,6-6 0,-1 2 285,1 0 0,7 0 0,1 5 0</inkml:trace>
  <inkml:trace contextRef="#ctx0" brushRef="#br0" timeOffset="3">2960 3324 7681,'7'9'-1264,"-3"-2"1284,7-7 1,-7-1 39,1-5 1,-3 2 134,-2-7 1,0 0-25,0-5 0,0-1-182,0 1 0,-2 1 1,-3 2-17,-6 2 0,2 6 0,-2-5 0,-2 3-17,-2 3 0,-2 3 1,1 1-1,-1 0 28,1 0 1,-3 0-1,-1 0 1,-4 1 20,-1 5 1,3-2 0,-6 7 0,0 0 1,3-2 1,-5 5 0,6-2-1,1 2 1,-1 3 1,-4-1 0,6 1 0,0-1 15,-2 1 1,8-1-1,-3 3 1,6 1-22,0 2 1,4 0 0,0-5-1,2-1 9,3 1 1,2-1 0,2 1 36,0-1 1,2-1 0,4-4-1,5-5 53,3-5 1,8-1-1,2 0 1,2 0-40,3 0 1,3 0 0,1 0-1,0 0-22,0 0 0,0 0 0,-2 0 0,-1 0-55,-3 0 1,-1 0 0,3 0 0,-3 0-40,-2 0 1,-2 0 0,-4 2 0,2 2-8,3 1 0,-1 8 1,-6-2 24,1 4 1,-3 2 18,-3-1 0,2 1 0,-7-1 17,-3 1 0,-8-1 0,-6-1 2,-4-4 1,-1 2-1,-3-6 1,-1 1-4,-2-1 0,-2 4 0,4-6 1,-4 1-9,-2 1 1,6-5 0,-4 4 0,2-5-21,0-1 1,-5 0-1,4 0 1,3 0-74,2 0 0,1 0 0,1 0-171,-1 0 1,8-1-427,4-5 698,10-3 0,4-8 0,8 1 0</inkml:trace>
  <inkml:trace contextRef="#ctx0" brushRef="#br0" timeOffset="4">3241 3539 7786,'17'0'-147,"-3"-2"170,-3-4 19,-3 5 0,-8 1 1,0 11-1,0 3 67,0 3 0,0-1 0,0 1 0,0-1-45,0 1 1,0 5-1,0 0-171,0-2 0,0-1 0,0-3-300,0 1 1,2-1 406,3 1 0,4-8 0,8-2 0</inkml:trace>
  <inkml:trace contextRef="#ctx0" brushRef="#br0" timeOffset="5">3340 3340 7507,'2'-9'-686,"4"4"686,5 3 0,3 2 0,3 0 0</inkml:trace>
  <inkml:trace contextRef="#ctx0" brushRef="#br0" timeOffset="6">3671 3704 7722,'-5'-16'22,"-1"-1"0,1 6-52,5 0 0,0 6 168,0-6-241,0 7 0,7-4-160,4 8 0,4 0-13,1 0 0,-5 0-182,0 0 458,-7 8 0,11 1 0,-6 8 0</inkml:trace>
  <inkml:trace contextRef="#ctx0" brushRef="#br0" timeOffset="7">3208 3539 7214,'-44'0'0,"2"0"-94,1 0 1,3 0-1,6 2 1,3 1 462,2 3 1,6 5 0,-1-4-275,4 2 1,7 2 0,2 6-136,1-1 1,5-1 0,8-2 129,6-2 1,9-7-1,4 1 1,0-3-5,0-2 1,5 0 0,-3 0-1,2-2-174,-1-3 0,1 1 0,5-7 0,0 0 88,0 2 0,15-13 0,3 3 0</inkml:trace>
  <inkml:trace contextRef="#ctx0" brushRef="#br0" timeOffset="8">4746 3340 7629,'0'17'-772,"2"-1"1,1 1 796,3 0 1,1 5-1,-3 1-52,2 3 1,5-4-1,-4 6 1,2-1-4,4-1 0,-4 3 0,2-6 0,2-3 7,2-2 0,-4-1 0,0-1 0,0 1 23,-2-1 0,6-7 0,-6 6 0,7-6 0</inkml:trace>
  <inkml:trace contextRef="#ctx0" brushRef="#br0" timeOffset="9">4812 3291 7378,'17'0'-102,"-1"0"0,1-6 0,-1-1 0,3-2 148,3-4 1,-2 4-1,7-1 1,1 3-1,-2 3 0,3-3 0,-5 2 0,0 1 26,0 2 1,3 2-1,-5 0 1,-1 0-51,-3 0 1,-1 6 0,-1 1 0,1 2-107,-1 4 1,1 7-1,-3 2 1,-3-2 6,-5-1 0,1-1 0,-1 2 1,-3 2-54,-1-1 0,-7-1 1,-3 0-1,-1 2 40,-4-2 0,-1-1 1,-5-5-1,-1-1 92,-2-2 1,-2-1-1,4 2 1,-2-2-25,2-3 0,1 0 0,3-3 207,-1 1 0,6 1 32,0-6 0,9-7-158,2-4 1,2 3 0,9 3 0,2 1 11,2-1 0,1 3 0,1-4 0,-1 4-15,1 2 1,1 0 0,2 0 0,3 2-14,-3 4 0,4-4 1,-2 5-1,0-2-102,2 1 1,-6 5-1,4-4 1,-4 2-199,-1 4 1,-1-3-1,1-1 1,0 0 256,-1 0 0,1 2 0,-1 6 0</inkml:trace>
  <inkml:trace contextRef="#ctx0" brushRef="#br0" timeOffset="10">5970 3621 7057,'16'0'-532,"-5"0"1,0 0 498,2 0 0,2 0 0,1 0 0,1 0 49,-1 0 1,1 0-1,-1 0 1,1 0 78,0 0 0,-1-5 0,1-2-10,-1-3 1,1 1 0,-1-4 85,1 2 1,-6 0 0,-2-5-12,-2-1 0,-1 6-220,-6 0 1,-7 2 0,-5-2-1,-2 5-26,-3 5 0,1 1 1,-1 0-1,1 0 89,-1 0 1,6 1-1,0 3 1,-2 4 251,-2 1 1,4 2 0,2 5-113,2 1 0,-4-1 0,5 1-161,3-1 1,1 1 0,2-1-1,2 1-134,3 0 1,4-3 0,8-1 0,-1-4-72,1-1 0,5 3 0,2-6 0,2-1 223,3-2 0,2-2 0,2 0 0,8 0 0,1 0 0</inkml:trace>
  <inkml:trace contextRef="#ctx0" brushRef="#br0" timeOffset="11">6830 3539 7842,'16'-8'-258,"1"-3"0,-6-3 0,0-3 267,2 1 1,-6-1 54,-2 1 0,-5 1 0,-5 4-157,-6 5 1,-9 5 0,-4 1 0,-2 0 75,-3 0 1,-3 1 0,1 3-1,2 3 60,1 3 1,8 1 0,-2 3 0,4-1-34,1-2 0,6 0 0,2 6-85,1-1 1,3 1-1,7-2 66,3-4 1,5 1-1,6-6 1,2-2 8,4-3 0,-1-1 0,4 0 0,1 0-6,0 0 0,-4 0 0,4-1 0,-1-3 4,1-2 1,-6-6 0,2 2 0,-3-1 31,-3 0 1,-1 0 0,-2-3-1,-4 1 43,-2 2 0,1 1 0,-5-2 236,3 1-193,-1 0-132,-5 1 0,0 5 0,0 10-17,0 6 0,0 4 0,2 2 0,2 1 35,1 4 1,6-2 0,-3 6-1,-1-2 18,0-4 0,5 6 1,-5 0-1,0-1 2,1-3 1,3 2 0,-4-2-1,0-2 0,1-1 1,3 3 0,-4 0-57,2-2 1,-5-1-91,1-3 1,-5-1 76,-5-4 0,-4-4 0,-8-7 1,-1 0-73,-4 0 1,3 0 0,-5-2 0,2-1-1,0-3 1,0-7 0,6 2 0,1-3 118,4-3 0,-11 0 0,4 1 0</inkml:trace>
  <inkml:trace contextRef="#ctx0" brushRef="#br0" timeOffset="12">7276 3456 7133,'17'0'-219,"-1"0"1,1 0 0,-1 0 358,1 0 1,-1 0 0,1 0 0,-1 0-100,1 0 1,-1 2 0,1 2 0,-2 3-63,-4 2 0,3 2 1,-3 6-1,2-1-15,-2 1 1,2-1 0,-6 1-1,1-1-18,-1 1 0,4-6 0,-5 0-4,-3 2 404,-1-6-189,-2 1 0,-2-10 1,-1-4-1,-3-5-10,3-4 0,1-1 0,2-1 0,0 1-104,0-1 0,0 1 0,0-1 0,0 1 53,0-1 0,7 1 1,2-1-1,2 1-606,0-1 1,6 1 509,5-1 0,15 0 0,-2 1 0</inkml:trace>
  <inkml:trace contextRef="#ctx0" brushRef="#br0" timeOffset="13">8119 3539 7560,'2'9'-1435,"2"-2"1435,1 1 0,3-6 0,-3 3-7,6-3 1,-2-2-1,3 0 175,0 0 0,-2-7-93,1-4 1,-6-4 0,4-2-66,-1 1 0,-3-1 0,-5 1 25,0-1 1,-7 1 144,-4-1 1,-4 8 0,-1 3 1,-1 5 0,6 1 0,0 1-90,-2 5 1,4 3 0,0 8-54,1-1 1,3 6-1,5 0 1,0-2-95,0-1 1,0-3-1,2 1-218,3-1 0,4-1 0,10-2 0,1-4-85,2-1 0,7 3 358,-1-6 0,3 1 0,2-6 0</inkml:trace>
  <inkml:trace contextRef="#ctx0" brushRef="#br0" timeOffset="14">9045 3373 7821,'6'-11'-135,"-1"0"1,6 6 0,-5-6-51,-2-2 1,-2-2 194,-2-1 0,-8 7 1,-5 1-1,-5 3-77,-4-1 0,-8 1 1,5 7-1,-3 1 169,1 3 1,6 5 0,-1-4-1,4 0-32,1 1 1,6 3 0,2-4-81,2 2 0,1 2 0,6 6-2,0-1 0,2-1 0,4-2 0,5-2 25,3 2 0,5-4 1,1 2-1,2 0-2,-2-2 1,6 6-1,0-6 1,1 2-7,1 0 0,-8-2 1,2 4-61,-3-2 1,-3-1 0,-1 2-32,-4-1 77,-4-7 1,-14 3-1,-4-7 1,-4 0-59,-1 0 1,-3 0 0,-1 0-1,-2 0-141,2 0 1,1 0 0,3 0 207,-1 0 0,8 0 0,2-7 0,7-2 0</inkml:trace>
  <inkml:trace contextRef="#ctx0" brushRef="#br0" timeOffset="15">9641 3291 7821,'16'0'-562,"1"0"0,-8-8 698,-3-3 0,-12 4 0,-5 0-130,-4-1 0,-1 6 0,-1-3 0,1 3 40,-1 2 0,1 2 0,-1 2 0,1 3-24,-1 2 0,2-3 0,2 5-42,2 2 1,8 1 0,-3 3-1,4-1 1,4-1 0,2-2 0,3-4 24,2-2 1,4 4 0,8-3-1,1-1 43,-2 1 1,5 3-1,1-4 1,0 0 0,-4 1 0,2 3 0,-2-6 1,-2 1 42,-1 1 0,-3-3 0,-1 7-49,-4 2 0,2-4-37,-8 2 1,1-6-1,-8 4-2,-4-1 1,-3-1 0,-7-3 0,-1 1-53,1-1 1,-1-2 0,0-2-391,1 0 1,-1 0-33,1 0 0,7-2 470,3-3 0,4-5 0,2-6 0</inkml:trace>
  <inkml:trace contextRef="#ctx0" brushRef="#br0" timeOffset="16">9971 3357 7821,'10'7'-98,"-3"-3"1,-5 5 0,2 0 240,1 0 0,2 3 1,-3 4-77,2 1 1,1-1-1,-3 1 1,1-1-281,-1 1 0,3-1 1,-1 1-122,-3-1 1,-1-5 0,0 0 2,4 2 0,-3-4 331,8 2 0,-7-7 0,3 3 0</inkml:trace>
  <inkml:trace contextRef="#ctx0" brushRef="#br0" timeOffset="17">10104 3241 7821,'-6'-16'0,"1"-1"-696,1 1 0,-3-1 663,1 0 1,1 6 32,5 0 0,7 15 0,2-2 0</inkml:trace>
  <inkml:trace contextRef="#ctx0" brushRef="#br0" timeOffset="18">10583 3373 7821,'-2'10'194,"-3"-5"1,-4-3-547,-8-2 1,1 7-1,1 4 356,4 4 0,4-4 1,7 0-1,0 2 97,0 2 1,0 1-1,1-1-82,5-4 1,3 4 0,8-6-18,-1 0 0,6 0 0,0-5 0,0 1 23,2-1 1,0-4-1,6-4 1,-5-3-10,-1-2 0,4 3 0,-4-5 0,-2-2 265,-4-1 1,2-3 0,-11 1-89,1-1 1,-3-5 0,-7 0-1,0 2-282,0 1 0,-7 8 0,-4 0 0,-4 0-125,-2 2 1,-5 2-1,0 7 1,0 0-22,-2 0 1,4 0 0,-6 2 0,3 3-203,2 6 1,3 2 436,1-2 0,1 4 0,-1-6 0</inkml:trace>
  <inkml:trace contextRef="#ctx0" brushRef="#br0" timeOffset="19">10980 3373 7445,'8'10'-350,"-5"2"1,6-4 261,-1 1 1,-1-5 0,-3 3 0,3-1 250,2-1 0,-3 8 0,3-2 3,-2 4 1,1 1 0,-5 1-201,3-1 0,-1-5-135,-5 0 61,0 0 91,0-1 1,0-10 0,0-11 4,0-4 0,0-2 0,0 1 1,2-1 52,4 1 0,3-1 1,7 1-1,1-1 88,0 1 0,6-1 0,3 2 1,2 4-13,-1 6 1,1 3 0,5 2 0,-2 0 34,-3 0 0,3 2 0,-3 3 0,1 6-91,-2 4 0,-1 7 1,-7 0-1,-1 0-478,-3 2 1,-4 0 0,0 5 416,-6-1 0,-3-1 0,-2 6 0</inkml:trace>
  <inkml:trace contextRef="#ctx0" brushRef="#br0" timeOffset="20">13461 3522 7450,'16'0'143,"1"0"1,-6-2 0,0-3-38,2-6 0,-6 2 1,0-2-1,-1-2-188,-1-2 1,1-3 0,-6-2-1,2-3-40,3 3 0,-3-5 0,4-3 0,-5-3 56,-1-2 0,0 1 0,0 3 0,0 1 49,0-1 0,0 3 0,0 1 173,0 1 0,-1 4-48,-5 9 1,4 5-198,-3 12 1,3 3-1,4 7 1,1 3 75,3 3 1,7-4 0,-2 4 0,4-4-3,1-1 1,2 0-1,3-3 1,3-3 13,1-5 0,1 1 1,3-1-1,-1-3-11,1-1 1,3-2-1,1 0 1,0-2-12,0-3 1,-2 1 0,-2-7 0,-1-2 4,1-1 1,-3 3 0,0-1 127,-2 0 1,-4 2 0,-7 1 878,-2 2-859,-8 1 1,5 8 0,-8 4 0,0 5-62,0 3 0,0 9 0,0 0 1,0 1-83,0 0 1,0 6 0,0-5 0,0 1-222,0-4 0,0 2 1,0-2-1,2-2-154,3-1 0,-1-3 0,7 1 0,0-1 388,-2 1 0,6-8 0,-6-2 0</inkml:trace>
  <inkml:trace contextRef="#ctx0" brushRef="#br0" timeOffset="21">14717 3241 7478,'-16'0'-106,"-1"0"0,1 2 20,-1 3 1,1-1 0,-1 5 0,3 1-22,3-1 0,-4 2 1,6 5 246,-1 1 0,3-1-3,7 1 1,2-2 0,3-3-119,6-1 1,6-7 0,3 2 0,2-4-47,-2-2 0,4-2 0,0-2 0,0-3 43,0-3 0,-2 5 85,-5-6 1,-6 2-1,-2-4 1,-2 2 2,-3-2 0,-10 4 0,-5 0 0,-3-1-127,-3 1 1,1 6-1,-3-3 1,-1 4-240,-2 2 1,0 0-236,5 0 0,8 8 497,4 3 0,10 3 0,4 3 0</inkml:trace>
  <inkml:trace contextRef="#ctx0" brushRef="#br0" timeOffset="22">15263 3307 7777,'22'0'310,"0"0"0,-2-2-219,-9-3 1,-3-4 0,-10-6-326,-4 4 0,-8 4 1,-10 7-1,0 0 126,0 0 1,0 0 0,4 2 0,-2 3 120,2 6 1,7-2 0,4 2 0,1 2-46,5 2 1,1 1 0,2 1-2,0-1 0,2 1 1,3-2-1,6-4 1,4 2-1,3-8 1,3-1-39,1-2 1,5-2 0,-3 0 0,0-2 38,0-4 0,3-3 0,-3-7 1,0-1 18,0 0 0,-2-5 1,-7-1-1,-2-1 57,-2 0 0,-8-6 0,3 3 0,-4-4 91,-2-3 0,0 7 1,-2-1-1,-2-1-46,-1-2 0,-6-1 0,3 5 0,-1 5-48,-4 3 0,4 3 1,-2-1 29,-2 1 1,4 7-79,-2 3 1,2 12 0,-2 7-1,5 5-65,4 4 0,-3 13 1,-1-2-1,3 4 49,1 3 1,9-9 0,4 6-1,2-2 16,-2-6 0,9 4 0,-3-7 1,1 0-1,1-4 1,3-4 0,2-1-1,-1-1 9,1 1 0,4-6 0,-4-2 1,0-1-40,0-5 1,3-1-1,-5-2 1,-2 0-36,-1 0 1,3-2 0,0-3-1,-2-6 51,-2-4 0,-1 2 1,-1-2-1,1-3 10,0 0 0,-6-1 0,-2 1 0,-2-2 47,-3-2 1,-2 0 0,-2 5 25,0 1 1,-8 6 0,-3 5 0,-3 3 4,-3 2 1,0 0-1,1 2 1,-1 3-67,1 6 1,1 4-1,2 3 1,4 3-5,2 1 0,1 0-1,6-6 1,0 3 40,0 3 0,8-4 1,3 4-1,3-3 43,3-3 0,1-5 0,2 0 0,4 0-85,2-2 0,-4 0 0,6-5 1,1 2-5,2-3 0,2-1 0,0-2 0,1 0-4,-1 0 1,0-5 0,-2-3 0,-2-1-7,-1-4 1,-6-7-1,4-4 1,-2-2-29,-4-3 0,-4-2 0,-3-2 0,-4-2-60,-1-4 0,-1-1 0,-3-6 1,1 2 5,-1-2 1,-2 0 0,-2 2-1,-2 5 66,-4 4 0,5 8 0,-7 1 597,1 2-354,-2 2 0,-8 15 0,2 7-114,4 9 1,-3 11 0,4 6 0,-1 3 64,0 6 1,8 2-1,-3-4 1,4 2-84,2 4 0,0-3 0,2 7 0,2-3-272,1-3 0,8 5 0,-2 0 0,4 0-1273,2-3 1469,6-4 0,-4 5 0,5 3 0</inkml:trace>
  <inkml:trace contextRef="#ctx0" brushRef="#br0" timeOffset="23">5689 4448 7824,'-17'0'-234,"0"0"0,1-2 1,-1-1-1,1-3 246,-1 3 1,1 1 0,-1 2 0,1 0 140,-1 0 0,6 0 1,0 0 183,-2 0 0,4-6-28,-2 1-237,7-1 1,-1 1-178,10-1 0,-1 1 0,7 5 1,2 0 26,2 0 1,1-2 0,1-2 0,-1-1 51,1 1 0,1 2 1,2 2-1,2 0 16,-1 0 1,8 0 0,2 0 0,2 0 20,4 0 1,7 0-1,0 0 1,4 0-29,2 0 1,7 0-1,1 0 1,3 0-23,0 0 1,5 0 0,5 0 0,1 0 63,2 0 1,1 0 0,8 0-1,-1-2 24,1-3 0,5 1 0,4-5 0,-45 4 1,0 1-38,0-1 1,1 1-1,5-1 1,1 0-1,-4-1 1,1 0-1,2 1 1,1 0-73,1 2 1,2-1 0,-1-2 0,2-1 0,-1 2 0,1 1 0,0-1 0,0-1 20,0 0 0,0 1 1,2 3-1,1 0 1,0-1-1,-1-1 1,0 1-1,0 0 32,-1 1 1,-1-1 0,0 0 0,0 0-1,0 2 1,0 0 0,0 0 0,1-1 1,2-1 0,0 0 0,-2 0 0,-1 1 0,3 1 0,0 0 0,-2-1 0,-1 0 13,0 0 0,0-1 0,0 0 0,0 0 0,0 2 0,-1 0 0,1 0 0,0-1-25,0-1 0,0 0 1,2-1-1,1 1 1,1 1-1,-1 0 1,1-1-1,-1-1-21,1-1 1,0 1 0,1 2 0,0 0 0,-1-2 0,-1 1 0,1 0 0,0 0 15,-1 1 1,1-1 0,4-3 0,0 1-1,-2 1 1,1 0 0,-1 1 0,0-1 13,1 0 0,1 1 0,-2-1 0,0 0 0,1 2 0,-1 1 0,-2-2 0,1 0 31,-2 1 0,1 0 0,-1-1 0,-1-1 0,-1 1 0,0 0 0,0 1 0,-1 1 54,0 0 0,0 0 0,5 1 0,-1 0 1,-4 0-1,0 0 0,0 0 0,0 0-55,-3 0 0,2 0 1,2 0-1,1 0 0,-3 0 1,0 0-1,0 0 1,0 0-47,-1 0 1,0 0-1,-4 0 1,1 0-1,2-1 1,0 0-1,-1 0 1,0-2 30,-2 1 0,-1-1 1,4 0-1,0 0 1,-4 2-1,0 1 0,0-2 1,0 0 62,0-1 1,-1 0 0,1 0 0,0-1 0,39 0 0,1-3 12,-43 2 0,0 1 0,44 0 0,0-3 0,-4 1-52,-7 1 0,0-6 0,-8 5 1,-1 3 8,-4 1 1,2-4 0,-12 1 0,3 1-48,0 2 1,-8 0 0,2-1 0,-4-3 43,-1 3 0,-6 1 1,-2 2-1,-1 0 65,-4 0 1,-2-6-1,-2 1 1,0 1-56,0 2 0,-8 2 0,-2 0 0,-5 0 158,-2 0 0,1 0-1073,0 0 0,-6 0-376,0 0 1244,-8 0 0,5-7 0,-8-2 0</inkml:trace>
  <inkml:trace contextRef="#ctx0" brushRef="#br0" timeOffset="24">16851 3258 7725,'9'0'-103,"-2"-2"-89,-7-4 1,-2 4 0,-3-1-555,-6 6 746,3-1 0,-6 13 0,5-6 0</inkml:trace>
  <inkml:trace contextRef="#ctx0" brushRef="#br0" timeOffset="25">12799 4845 7830,'-16'0'-298,"-1"0"0,2 2 1,3 2 176,1 1 0,5 1 233,-5-6 0,7 7 1,-1 4-8,3 4 1,2-4 0,0 0 0,0 2 35,0 1 0,7 5-121,4 3 0,4-4 0,0 4 0,-2-3-15,-2-3 1,-2-5-1,4 0 1,-2 0 26,2-2 1,1 4-1,3-5 1,-1-1-55,1 0 0,1 4 0,2-5 0,3-2 15,-3-3 0,4-1 0,0 0 0,-1 0 12,1 0 1,4 0 0,-4 0-1,0-1 14,0-5 0,3-1 0,-5-6 1,-2 2-7,-1-2 0,-3-2 0,1-1 0,-3-1-3,-3 1 0,-1-1 1,-7 1-1,3-1 8,-2 0 1,-3-5 0,-1 0 0,-1 0-43,-5-2 1,-1 6 0,-6-4-1,2 4 17,-2 1 1,-2 1 0,-1-1 0,-1 0-56,1 1 0,-1 1 0,-1 2 50,-4 2 1,-2 2 0,-4-2 10,6 6 1,4 3 0,1 2 10,1 0 1,-1 0 0,1 2-8,-1 3 0,2-1 0,3 7-14,1 2 1,7 1 0,-2 3 29,5-1 1,1 1 0,0 0 55,0-1 0,1-1 0,3-2 0,3-4 46,3-2 0,-1 1 1,4-5-1,-2 3 41,1-3 1,9-1-1,1-2 1,-2 0-97,-2 0 0,4-2 1,0-1-1,-1-3-74,-3 3 0,-1-1 0,-1 0-357,1-1 1,-6-1-1,0 6-161,2 0 1,-4 0-1,2 0 526,2 0 0,1 0 0,3 0 0</inkml:trace>
  <inkml:trace contextRef="#ctx0" brushRef="#br0" timeOffset="26">13593 5060 7661,'9'0'-24,"-1"0"131,-8 0 0,-2 0 1,-4 0-100,-5 0 1,-2 2 0,0 2-15,2 1 0,2 8 0,-4-2-48,2 4 0,2 1 0,-2 1-17,6-1 1,3 1 0,2-1 43,0 1 0,0 0 0,2-3 15,3-3 1,4-3 0,8-8 15,-1 0 1,1 0 0,-1 0-1,1 0 25,0 0 0,-1 0 0,1-2 0,-1-4 19,1-5 1,-1 2 0,-1-2 79,-4-2 1,2-2 0,-8-1 17,-1-1 0,-2 1 1,-2-1-224,0 1 0,-2 5 0,-4 0-118,-5-2 0,-3 6 0,-5 1 1,-1 4-62,-2 2 1,-5 6 0,4 1-1,3 2-370,2 4 626,1-6 0,-7 15 0,-1-3 0</inkml:trace>
  <inkml:trace contextRef="#ctx0" brushRef="#br0" timeOffset="27">14006 5044 7794,'10'7'281,"-5"4"1,-1-2 0,-1 2-519,3 2 1,-1 2 0,-5 1 0,0 1-151,0-1 0,0 1 0,-1-1 387,-5 1 0,4 0 0,-5-1 0</inkml:trace>
  <inkml:trace contextRef="#ctx0" brushRef="#br0" timeOffset="28">14635 4762 7378,'9'2'-87,"-4"4"1,-8 3 0,-3 8 0,1-1 100,-3 1 0,7 5 1,-5 0-1,4-2 84,2-2 0,0 4 0,0 0 0,0-1-46,0-3 1,6-7 0,1 0 0,2 0 64,4-2 1,2 4 0,1-6 0,1 1-71,-1-1 1,1-1 0,0-6-1,1 0-22,4 0 0,-4 0 1,6 0-1,-2 0-29,0 0 1,0-8 0,-5-1 0,-1-2 18,1 0 1,-1 0 0,1-5 0,-2-1 7,-4 0 0,2 1 0,-6-1 0,0-1-44,1-4 1,-3 4 0,-5-4 0,0 1-29,0-1 0,-2 4 0,-1-4 0,-5 3 17,-1 3 0,-2 5 0,-5 0 0,-1-2 4,0-2 0,1 4 1,-1 2-1,1 0-4,-1 0 0,1 5 0,-1-1 1,1 3 4,-1 2 0,1 0 1,-1 0-1,1 0 24,-1 0 0,1 0 0,1 2 0,2 3 8,2 6 0,5-2 0,-3 2 27,2 2 1,1 2 0,6 1-32,0 1 1,8-1 0,3-1 144,3-4 0,3-3 1,0-8-1,-1 1-37,1 5 0,1-4 0,2 3 0,2-3-240,-2-2 1,-1 0-1,-3 0 1,1 0-187,-1 0 1,1 0 0,-1 0 0,1 0-792,0 0 1108,-1 0 0,1-7 0,-1-2 0</inkml:trace>
  <inkml:trace contextRef="#ctx0" brushRef="#br0" timeOffset="29">15214 4878 7311,'9'0'806,"-2"0"1,-7 2-577,0 4 1,0-3-239,0 8 1,0 0-1,0 6 1,0-1-48,0 1 1,0-1-1,0 1 1,0 0-168,0-1 0,6 6 0,1 0 104,2-2 1,-5-1 0,3-5 0,-1-1-1138,-1-2 1255,8-7 0,-4 11 0,8-6 0</inkml:trace>
  <inkml:trace contextRef="#ctx0" brushRef="#br0" timeOffset="30">15561 4531 7782,'16'0'46,"1"0"0,-1 2 0,1 2 1,1 3 212,4 2 1,-3-3-1,5 5 1,-2 1-78,0 3 0,0 7 0,-6 2 0,1 2-240,-1 3 0,-5 1 0,-1 1 0,-3-2-20,-3 1 0,3 10 1,-2-7-1,-1 2-138,-2 0 0,-2-2 0,-2 0 0,-3 0-138,-6 0 0,-4 0 0,-3 2 0,-3 0 354,-1-2 0,-14 4 0,1-11 0</inkml:trace>
  <inkml:trace contextRef="#ctx0" brushRef="#br0" timeOffset="31">12634 4415 7804,'-17'-7'-209,"3"3"1,1-5 0,2 2 102,-2 3 1,-2 2-1,-1 2 1,-3 2 296,-3 4 0,-2 3 0,-7 9 0,0 4-42,-4 6 1,-2 8 0,4 5-1,0 1 37,0 4 1,2 2-1,3 3 1,6 1-168,4-3 1,3 5-1,4-10 1,6 3-73,3 3 0,15-2 0,7-2 1,9-4 117,12-2-65,19-1 0,8-6 0,15 0 0</inkml:trace>
  <inkml:trace contextRef="#ctx0" brushRef="#br0" timeOffset="32">17165 4696 7487,'9'8'-1234,"0"-6"1399,-3 3 0,3-3 51,7-2 0,1-7 0,0-3-108,-1 1 1,1-6-1,-1 4 1,1-3-52,-1-3 0,3 6 0,1-2 0,2-3-27,-2-4 0,-2-2 0,-1 5 1,-1-1 17,1-4 0,1 1 0,3-4 0,1-1-124,-2 0 1,-7 6 0,-2-4 0,2 2 35,1 0 0,-3 5 0,-1 6-190,-3-1 52,-2 4 1,-6 3 0,-5 10 96,-5 6 0,-9 4 1,-2 1-1,0 1 89,-2 0 0,5-1 1,-3 1-1,4-1 22,2 1 1,1-1-1,4 1 0,5-1 0,4 1 0,2-1-9,0 1 0,10-2 0,4-3 0,7-2 71,-1-3 0,5 6 1,3-4-1,3 2-35,2 0 0,0-2 0,-1 4 0,-3-2-2,-1 2 0,-3 2 0,5 1 0,-5-1-43,-1-4 0,4 4 1,-6-4-1,-4 3-36,-5 3 0,0-6 1,-7 0-13,-3 2 0,-1 2 1,-4 1 51,-3 1 0,-4-6 1,-10-2-1,-1-2 53,-2-3 1,-2 3-1,4-1 1,-2-3-58,2-1 1,1-2 0,3 0-854,-1 0 538,1 0 1,6-2 0,7-1 302,6-3 0,7-14 0,6 2 0</inkml:trace>
  <inkml:trace contextRef="#ctx0" brushRef="#br0" timeOffset="33">18273 4597 7770,'7'9'-512,"-5"1"664,3-5 1,-3 4 0,-2 8-82,0-1 0,0 1 0,0-1 0,0 1 17,0-1 1,6 1-1,1-1-87,2 1 0,1 0 1,2-3-1,1-1-20,6-2 1,-3-5 0,8 3 0,-2-2-23,0-3 0,8-2 0,-3-2 0,3 0 0,-3 0 1,2-2-1,-5-2 1,0-3-141,0-2 1,-2-2 0,-3-6 0,-1 1 129,-2-1 0,5 0 0,-10 1 0,2-1 14,-2 1 1,-4 5-1,-5 2 1,1-1 253,3 1-105,-1 6 0,-6-5 1,-3 10-71,-2 4 0,-1-3 0,3 8 0,-1 2-84,1 2 1,2 1 0,2 1 0,0-1-209,0 1 0,0 0 1,2-1 87,4 1 0,3-6 162,7 0 0,8-8 0,2 5 0</inkml:trace>
  <inkml:trace contextRef="#ctx0" brushRef="#br0" timeOffset="34">19265 4647 7770,'7'-9'-848,"-7"-4"947,0 7 0,-2-1 0,-9 3 0,-1-1-86,-3 1 1,4 4 0,0 5 0,-2 5 14,-2-1 1,1 7-1,1-1 1,4 5-120,1 1 1,3-3-1,5-2 1,0 3 81,0 3 1,2-9 0,3 3 0,6-1 1,4 0 0,1-1 0,1-3 1,-1-3 1,1-1 0,1-5 0,2 3 0,4-3-16,2-2 0,-4 0 0,6-2 0,-1-3-12,-1-6 0,3 2 1,-5-4-1,0-2 29,0 0 0,-2-10 1,-5 6-1,-1-3 21,1-2 1,-3-3 0,-1 3 0,-4-2-18,-1-3 0,-3-2 1,-5-1-1,0 3 63,0 1 1,-2 8 0,-1-2-1,-5 6 173,-1 5 0,4-2 254,-6 7-491,0-7 0,2 13 1,3 0-1,4 10-43,2 4 1,0 8-1,0 2 1,0 2-9,0 3 1,2 3-1,2 1 1,3-2 23,2-4 0,-5 5 0,3-5 0,-1 3 24,-1-3 1,6 3-1,-5-8 1,-1-2-15,3-2 0,-7-1 0,7-3-131,-1-3 157,-5 4 10,5-13 1,-7 3 0,0-10 0,2-4-4,4 0 1,-4-6 0,3 4 0,-3-4-7,-2-1 0,7-1 1,2 1 7,1-1 1,4 8-1,-3 1-30,4 1 1,7 5 0,0-3 0,-2 5 9,-1 5 0,-3-1 1,1 7-1,1 0 14,4-2 1,-3 6 0,3-6-1,-4 0 45,-1-3 1,5 1 0,0-1 0,-2-3 0,-2-1 0,-1-2 0,-1 0 27,1 0 0,-2-2 0,-3-3 65,-1-6 1,-1-4-1,1-1 1,-4-1 2,0 0 0,-5 1 1,4-1-1,-4 1-110,-2-1 1,0 1 0,0-1-1,0 1-136,0-1 1,-6 1-1,-1-1-608,-2 1 1,3 1 701,-5 4 0,0-4 0,-6 6 0</inkml:trace>
  <inkml:trace contextRef="#ctx0" brushRef="#br0" timeOffset="35">21349 4432 6898,'-2'-17'-305,"-4"1"0,4 5 0,-5 1 1380,0 3 623,5-6-1444,-6 11-302,8-5 1,0 14 0,2 4-1,2 4-70,2 2 1,5 5-1,-4 2 1,2 1 23,4 5 0,-4-5 0,2 1 0,0 0-197,-2 0 1,4-4 0,-7 3 0,-3-1-135,-1-3 0,-2-3 425,0-2 0,0 1 0,0-1 0</inkml:trace>
  <inkml:trace contextRef="#ctx0" brushRef="#br0" timeOffset="36">21051 4498 7583,'-7'0'-709,"7"0"0,9 0 736,5 0 1,10 0 0,4 0 0,3 0-86,2 0 0,0 0 1,0 2-1,0 1 97,0 3 0,1-1 0,-1-5 1,0 0-13,0 0 0,0 0 1,-2 0-1,-2 0-62,-1 0 1,-2-5 0,1-2 0,-5-1-13,-3 1 1,-3-6 0,-1 2 94,-4-4 0,2-1 0,-8-1-59,-1 1 0,-4 1 0,-4 2 294,-1 2 1,-6 6 0,4-5 62,-3 3 1,5 2-298,-6 5 1,7 1 0,-1 5-82,3 5 1,2 9-1,0 2 1,0-2 20,0-1 1,0 3 0,2 2 0,1 0 10,3-1 0,1 0 1,-3-7-1,3 1-89,2-1 1,-3 1 0,3-1-325,-2 1 325,6-1 0,-9-1 249,7-4 1,-7-5-96,1-12 1,-3-3-1,-2-8 82,0 1 0,0-1 0,0 1-70,0-1 1,2 1 0,3-1 0,6 2-8,4 4 1,2-2-1,-1 8 1,1 1 21,-1 2 0,1-3 1,-1-1-1,1 3-44,-1 1 1,3 9 0,-1 4 0,0 2-86,-3-2 0,-2 8 1,4-7-1,-3 1-79,-3 2 0,2 0 0,-7 1 1,-3 1-525,-1-1 0,4 1 0,-1-1 639,-1 1 0,5-8 0,0-2 0</inkml:trace>
  <inkml:trace contextRef="#ctx0" brushRef="#br0" timeOffset="37">22688 4581 7729,'9'-8'-266,"-3"1"0,-12-6 178,-5 2 0,-9 2 1,-2-4-1,2 4 215,1 1 1,-3 3 0,0 5-1,0 0 22,-2 0 0,6 2 0,-4 1 0,4 5-95,1 1 0,0 0 0,3 4 0,3-2-50,5 2 1,-1 2 0,1 1-116,3 1 1,1-1 0,4-1 0,3-2 60,6-2 0,4-8 0,1 3 0,1-4-17,0-2 0,5 0 0,0 0 0,0 0 29,2 0 1,-6-2 0,6-4 0,-2-3 62,0 0 0,0-4 1,-6 6 135,1-2 0,0 0 488,-1-3-551,-7 5-84,-1 7 0,-7 2 1,5 3-14,5 7 0,-2-3 0,2 0 0,2-2 2,2-3 1,1 0 0,3-1 0,1 3-42,2-3 0,2-1 0,-4-2 0,4 0 24,2 0 0,-6-2 0,4-1 0,-2-5-32,0-1 0,0 0 1,-7-4-1,-3 2 57,-1-2 0,-7-7 1,4-4-1,-3 0 0,1 0 0,-1-3 1,-5 3-1,0-2-3,0-3 1,0 3 0,0-1-1,0-1-61,0 2 1,0-3-1,0 7 1,0 2 6,0 1 0,0 8 32,0 0 1,0 9-1,0 2-2,0 10 1,-2 10 0,-1 4 0,-3 1 14,2 5 0,3 3 0,1 2 0,0 0 70,0-4 0,0-2 1,0 4-1,0 0-11,0 1 0,1-7 1,5-1-1,3-2-110,0-4 0,4-2 1,-6-1-1,3-1-234,2 1 1,-2-6-1,1-2-412,2-2 698,1-1 0,3-6 0,-1 0 0</inkml:trace>
  <inkml:trace contextRef="#ctx0" brushRef="#br0" timeOffset="38">23184 4415 7379,'-7'0'549,"7"0"-314,9 0 1,11 0-1,4 0 1,0 2-372,0 4 1,5-5 0,-1 5 135,3-4 0,9 5 0,3 2 0</inkml:trace>
  <inkml:trace contextRef="#ctx0" brushRef="#br0" timeOffset="39">8268 6416 7772,'0'-16'-123,"0"-1"189,0 1 0,0 5 13,0-1 0,8 9-67,3-3 0,1 12 1,-1 5-1,-3 4-28,-1 1 0,1 1 0,4 1 1,-2 4 17,-3 6 1,4 3 0,-6 2 0,1 0-164,1 0 0,-5 0 0,6 0 0,-3 0 60,1 0 0,-1-5 0,-5-2 0,2-2-94,3-4 0,-3-2 14,4-1 175,-4-8 1,-2-4-6,0-10 1,0-4-1,0-8 82,0 1 0,5-1 0,2 0 1,3 1 1,1 1 0,3 2 0,-1 4-34,-2 2 1,2 1 0,7 6 0,2 0 162,-1 0 0,-1 0 0,0 0 0,4 0-100,2 0 0,-4 0 0,5 0 0,1 2-70,-2 4 1,3-4 0,-5 3 0,2-3-123,3-2 0,-5 0 1,-2 0-1,-4 0-189,-1 0 1,-1 0 0,-1-2-688,-4-3 966,-4 3 0,-7-13 0,0 6 0</inkml:trace>
  <inkml:trace contextRef="#ctx0" brushRef="#br0" timeOffset="40">8599 6565 7354,'7'-9'303,"4"3"-211,4 4 0,0 1 1,-2-3-1,-2-2-56,1 3 1,5 1 0,3 2-1,2 0-48,-2 0 1,-1 0-1,-3-2 1,1-2-488,-1-1 1,-5-1 0,1 5 498,0-5 0,-4-3 0,-1-8 0</inkml:trace>
  <inkml:trace contextRef="#ctx0" brushRef="#br0" timeOffset="41">8566 6350 7651,'-17'0'0,"1"0"0,1-2-177,4-3 1,4 1 104,7-7 1,9 5-1,7-3 1,10 2-124,5 3 0,4 2 0,4 2 0,3-1 195,0-5 0,14 4 0,-5-5 0</inkml:trace>
  <inkml:trace contextRef="#ctx0" brushRef="#br0" timeOffset="42">9161 6598 7594,'0'-16'113,"2"6"0,2 3 78,1 0 0,8 5 0,-2-4 1,4 4-144,1 2 0,1 0 0,1 0 1,2 2-91,3 4 1,-1 3-1,-4 8 1,2-3-67,2-3 1,0 9-1,-7-3 1,-2 3 27,-2 4 0,0-6 0,4 5 1,-3-5-342,-1-2 0,-5 1 59,5-1 507,-7 1 1,1-8 3,-10-3 1,-3-6-1,-5-4 1,4-3 112,2-2 0,-4-3 0,5-4-159,3-1 1,1 1-1,2-2 1,0-3-117,0-1 1,0 0-1,2 4 1,3-2-166,6-2 1,4 0 0,3 5 0,3 0 6,1 1 1,7 5-1,-1 2 1,3 1-1134,2 5 1304,-7 1 0,5 2 0,-5 0 0</inkml:trace>
  <inkml:trace contextRef="#ctx0" brushRef="#br0" timeOffset="43">9823 6582 8054,'7'-10'-243,"4"5"278,4 3 0,-4 2 0,0 2 1,2 1-18,1 3 1,8 7 0,0-2-1,0 4-77,2 1 1,-5 1-1,3-1 1,-4 1-69,-1-1 1,-6 4 0,-2 1 0,0-5 25,0-1 1,-5 3 0,3-9-87,1 1 331,-7 4 0,-1-12-78,-11 4 0,-1-6 0,-1-6 246,2-5 0,7-4 0,-1-1-255,3-1 1,2 1 0,0-2-1,0-3-120,0-1 1,7 0-1,4 4 1,4-2-109,1-2 0,1 0 0,-1 7 0,1 2-211,-1 2 0,7 5 1,0-3 381,3 2 0,-6-6 0,4 4 0</inkml:trace>
  <inkml:trace contextRef="#ctx0" brushRef="#br0" timeOffset="44">10517 6548 7675,'0'11'-223,"0"0"165,0 2 1,0-3 0,0 1 0,0 1-89,0 3 0,0 2 0,0-1 170,0 1 0,0-1 0,0 1 0,0-1 80,0 1 0,6-6 0,1-2 1,2-2-58,4-3 0,-4 3 0,2-1 0,2-2-16,2-3 0,1-1 1,1 0-170,-1 0 0,1-7 1,0-4 115,-1-4 1,-5-1 0,-2-1 0,-1 1 46,-5-1 0,-1 1 0,-2-3 1,0-1-22,0-2 0,-7 0 1,-2 6-1,-4-1-32,-4 0 1,4 1 0,-9 1 0,4 2-3,1 2 1,-5 8 0,0-3 65,2 4 0,7 2-156,2 0 106,8 0 0,3 0 0,11 0 0,3 0 0,3 0 1,-1 0-1,3 0 1,1 0 19,2 0 0,6-5 0,-6-3 1,0 1 7,2 0 0,-6-4 1,4 5-1,-4 3 59,-1 1 0,-1 2 0,1 0-33,-1 0 0,-1 7 0,-2 6 0,-4 5 20,-1 4 1,-1 8 0,-3-3-1,3 5-13,2 1 0,0 0 0,4 0 0,-2-2 43,2-3 0,2-3 1,-1-5-1,1 3-32,2-3 0,-4-7 0,9-4 0,-4-2 113,-2-3 1,7-2 0,-1-2 0,-2 0-33,-2 0 0,4-8 0,0-3 0,0-3-125,2-3 0,-5 0 1,3 1-1,-4-1-170,-1 1 0,-1-6 1,1-2-1,-1 0-474,1 0 0,-6-3 630,0 5 0,0-8 0,5 4 0</inkml:trace>
  <inkml:trace contextRef="#ctx0" brushRef="#br0" timeOffset="45">12667 6333 7717,'11'-11'-425,"-2"0"1,-2-1 314,-3-3 1,4-2 0,-1 1-1,0-1 288,1 1 1,-3-3 0,-5-1-148,0-2 74,7 0 1,-5 5-1,4 1 1,-6-1-76,-6 1 1,3 1 0,-8 2 161,-2 2 0,-2 6 0,-2-4 1,1 1-115,-1 5 0,1 3 1,-1 5-296,1 6 0,-1 4 0,1 3 0,1 4 119,4 6 0,-2 3 0,8 4 1,1 2 50,2 1 0,2 12 0,0-4 0,0-2 44,0-2 0,2-3 1,3-4-1,6 0 15,4-2 0,0 3 1,-2-8-1,-2 1-126,2-1 1,-4-2 0,0-6-1,-2 2-194,-3-2 1,-2-7 307,-2-2 0,0 0 0,0 6 0</inkml:trace>
  <inkml:trace contextRef="#ctx0" brushRef="#br0" timeOffset="46">12220 6582 7717,'-7'-6'-1262,"7"-1"1199,9-3 1,6 7 0,2-3-1,1 3 176,4-3 1,-2 4 0,8-3-1,3 3-53,6 2 0,-2 0 1,5 0-1,-1 0-6,-1 0 0,6 0 1,-3 0-1,-1-2-167,1-3 1,3 3 0,-6-4 0,-3 4-68,-5 2 1,1 0-1,-5-1 1,-1-3 136,-3-2 1,-3 1 0,-3 5 0,-1-2 145,-4-4 648,-4 5-517,-7-7 1,-7 8-1,-4 2-146,-4 4 0,4-3 1,2 8-1,2 2-19,3 2 1,2 1 0,2 1-1,0 0-142,0-1 1,0 1 0,2-3-1,3-1 43,6-2 1,4-2 0,2 2 0,-1-5-5,1-4 0,1-2 0,2 0 0,2 0-39,-1 0 0,3 0 1,-2-2-1,0-2 16,2-1 0,-6-8 0,4 2 0,-6-4 84,-5-1 0,2-1 1,-5 1 59,1-1 0,-5 0 1,3 3-1,-2 1 431,1 2-298,-1 7-321,-5-3 1,0 14 0,0 4 0,0 4-11,0 1 1,0 1 0,0 0-211,0-1 0,2 1 0,4-1 321,5 1 0,4-1 0,1 1 0</inkml:trace>
  <inkml:trace contextRef="#ctx0" brushRef="#br0" timeOffset="47">13643 6565 7480,'9'-7'-367,"-4"-4"0,-1 3 355,1 3 30,-3 3 0,6 4 1,-7 1 56,5 3 0,-4 7 1,3-2-78,-3 4 0,4-4 0,-1 0-111,-1 1 1,-2 3-36,-2 2 241,0-8 53,0-2 1,0-9 0,0-3-73,0-6 0,2-4 0,1-1-23,3-1 1,5 1 0,-4 1-1,2 2-14,4 2 1,2 0 0,1-4 0,1 4-32,-1 6 0,3 3 0,1 2 1,2 0-20,-2 0 0,-1 0 0,-1 2 0,2 3-20,2 6 1,0 4 0,-5 1 0,-1 1-71,1 0 1,-2-1 0,-2 1 0,-4-1-183,-2 1 0,0-1 0,-3 1 285,2-1 0,1-5 0,-2 0 0,5-7 0,6 3 0</inkml:trace>
  <inkml:trace contextRef="#ctx0" brushRef="#br0" timeOffset="48">14552 6582 7095,'2'-15'0,"2"2"-134,1 2 1,1 5-1,-6-5 36,0-1 0,-8 2 120,-3-1 1,-3 8 0,-3-3 0,0 4 0,1 2 107,-1 0 0,1 8 1,-1 3-6,1 3 0,5-1 1,2 2-1,1 3-109,5 1 0,1-1 1,2-1-1,0 1-10,0 4 0,2-4 0,3 4-22,6-3 1,6-4-1,3-3 1,2-2 34,-2-3 1,6-2 0,1-5 0,5 0-108,1 0 0,0 0 1,0-1-1,0-3-4,0-2 1,4-6-1,-2 1 1,-4-6 29,0-5 1,-1 2 0,-3-6 0,-5 0 63,-4 1 1,-1-3 0,-2-5 0,-2 0 83,-2 0 0,-8 0 0,5 0 1,-3 0-58,1-1 0,-1 3 0,-7 2 0,-1 3 35,-3 2 1,-1 8 0,1 5 166,-5-2 0,2 5-189,-2 3 1,7 5 0,-1 5 0,1 8-47,-1 8 1,1-1 0,-5 7 0,1 3 28,5 1 0,1-4 1,2 1-1,0 1-40,0 3 0,2-5 0,3-1 1,4-2-69,1-4 0,3 0 0,-6-1 0,0-1-334,1-3 1,4-2-1,-2 3 417,-1 1 0,6-8 0,-6 6 0,7-6 0</inkml:trace>
  <inkml:trace contextRef="#ctx0" brushRef="#br0" timeOffset="49">14883 6482 7444,'-8'-14'-559,"8"1"659,10 2 0,4 7 0,5-1 0,3 1-82,5-2 0,3 4 0,-1-3 0,-1 1 39,1-1 1,2 3 0,1-4-1,-3 5 0,-1 1 0,-8 0 0,2 0 1,-4 1-63,-1 5 1,-1 3 0,1 8-18,-1-1 0,-1 1 0,-4-1 0,-4 1-6,1-1 1,-5 1-1,7-1-128,-3 1 0,-2-6 1,-3-2-205,4-1 1,-3 3 359,8-6 0,8 1 0,7-6 0</inkml:trace>
  <inkml:trace contextRef="#ctx0" brushRef="#br0" timeOffset="50">15693 6317 5986,'-9'0'0,"-6"7"0,6 2 0</inkml:trace>
  <inkml:trace contextRef="#ctx0" brushRef="#br0" timeOffset="51">15875 6433 7628,'17'0'-177,"-1"0"1,-5 0-1,-2-2 296,-1-4 0,-5 4 0,-8-3-110,-6 3 1,-4 2-1,-1 0 1,-1 0 7,0 0 0,1 2 0,-1 3 0,1 7 21,-1 2 0,1 3 1,1-1-72,4 1 0,4-1 0,7 1-37,0-1 0,0-5 0,0 0 32,0 2 1,2-5 0,3-1 16,6 0 1,4-5 0,1 4 9,1-4 0,-1-4 0,1-4 7,-1-5 0,1 2 0,0-2 15,-1-2 0,-1-2 1,-2 1-1,-2 1 2,2 2 1,-4 2 0,2-4 0,2 4 6,1 1 1,3 1 0,-1 3 0,1-1-2,-1 1 0,1 2 0,0 2 0,-3 2-28,-3 4 0,4 1 1,-6 6-1,2-2-41,0 2 1,-7 1-1,3 1 1,-1-2-111,-1-2 0,1 0 54,-6 6 0,0-6 205,0 0 53,0-8 1,5-3 0,1-11 0,-1-3-45,3-3 0,-5 0 0,8 1-7,2-1 0,2 1 1,1 1-1,-1 2 19,-4 2 1,4 8 0,-4-3-167,4 4 0,-4 4 0,0 2 0,0 3-433,-2 2 1,4 4 478,-8 9 0,15-3 0,-1 4 0</inkml:trace>
  <inkml:trace contextRef="#ctx0" brushRef="#br0" timeOffset="52">17793 5722 7710,'-14'-2'-25,"3"-4"0,1 4 0,7-5-245,-3 0 128,1 5 211,5-5 78,0-1-31,0 6 0,0 8 0,0 12-52,0 6 0,-6 6 0,-1 6 0,-4 7-32,-8 4 0,3-1 0,-8 11 1,2 0-55,0 4 0,-2-2 0,4 1 0,-2 1 50,1-2 0,3-1 0,2-4 0,-1 1-4,1-2 1,-1-3 0,2-4 0,2-4 23,2-2 1,6-1 0,-4-6 0,1-2-86,5-3 1,1-4 0,2-6 0,0 2-359,0 2 1,0-5 51,0-6 0,2-2 0,3 0 343,6-9 0,4-7 0,1-10 0</inkml:trace>
  <inkml:trace contextRef="#ctx0" brushRef="#br0" timeOffset="53">18041 6052 7377,'17'0'-470,"-8"2"1,-3 4 622,-5 5 0,-1 3 0,0 5 0,0 3-38,0 5 1,0-1 0,0 2 0,0 1-107,0 2 0,0 2 0,0-1 0,0-3-9,0-1 1,0-6-1,0 3 1,2-1 27,4-4 1,1-7 0,6-2 0,-2 0 127,2-1 0,1-3 0,5-5 0,1 1-82,2 3 1,2-1 0,-4-5 0,4 0-201,2 0 0,-4 0 0,4 0 0,-1 0 26,1 0 1,-4-1 0,4-3-1,0-2-262,-1 3 1,-3-5 0,6 1 361,1-2 0,3-2 0,1-6 0</inkml:trace>
  <inkml:trace contextRef="#ctx0" brushRef="#br0" timeOffset="54">18934 6284 7550,'-9'7'-212,"-6"-3"264,4 7 1,-2 0 0,1 5 0,2 1-55,3 0 1,0-3 0,3-1 0,-1-2 26,1 2 1,2 2-1,2 1 1,2-1 76,3-4 1,-1 2 0,7-8 0,2 1-68,2 1 0,7-5 0,0 4 0,0-5-43,2-1 0,0-1 0,5-5 1,-3-3-17,-2 0 1,-1-6-1,-2 4 1,1-4 65,-2-1 0,-7-1 1,-4 1-1,-2-1 45,-3 1 1,-2-7 0,-2 1 0,0 2-82,0 2 1,-8 7-1,-3 2 1,-5-1-89,-6 1 0,2 6 1,-6-3-1,0 4-71,0 2 1,4 0 0,-3 2-1,1 2-126,4 1 0,7 8 1,4-2-145,1 4 1,3 1 422,5 1 0,7-1 0,2 1 0</inkml:trace>
  <inkml:trace contextRef="#ctx0" brushRef="#br0" timeOffset="55">19546 6218 7616,'17'-8'0,"-1"-1"0,1-2 20,-1 0 0,-5 2 1,-2-4-1,-1 2-45,-5-2 1,-1 4 74,-2-2 1,0 5-1,-2-3-32,-3 2 1,-4 1 0,-8 6-1,1 0-30,-1 0 1,1 8-1,-1 1-112,1 0 1,5 6 0,1-4 50,3 4 1,1 1 0,6 1 61,0-1 0,8 1 1,3-3-1,4-1 36,1-2 1,1-2-1,-1 4 1,3-3 9,3-3 1,-4 4 0,4-4-1,-4 1 5,-1-1 0,-1 0 30,1-1-91,0 3 1,-10 6 0,-9-4-5,-13-6 0,-1-3 0,-8-2 1,0 0-37,-4 0 1,-1 0 0,2 0 0,3 0-81,0 0 1,11 0 0,-4 0-173,3 0 0,6-2 313,3-3 0,18-4 0,5-8 0</inkml:trace>
  <inkml:trace contextRef="#ctx0" brushRef="#br0" timeOffset="56">20174 6036 7641,'17'-9'-101,"0"3"0,-3-3 0,-1 0 1,-4-2-149,-1 0 0,-3 5 431,-5-5 1,-2 6-1,-5-5-166,-10 3 1,-1 2 0,-8 5 0,1 1 57,-1 5 0,-2-2 0,-5 7 0,2 1-58,3 3 1,-1 2-1,9-1 1,3 1-110,4-1 1,10 6 0,-3 0 0,4-1 11,2-3 1,4-1 0,5-1-1,8-1 75,1-4 0,8 4 0,1-4 1,3 3 48,-3 3 1,3-1 0,-6-1-1,0-2 11,0-2 1,-2 0 0,-8 5-197,-3 1 0,-5 1 0,-14 3-163,-8 1 305,-15 0 0,-19 2 0,-9 1 0</inkml:trace>
  <inkml:trace contextRef="#ctx0" brushRef="#br0" timeOffset="57">14536 7375 7073,'25'-7'0,"-3"-4"0,-3-4 0,-3-1-286,1-1 1,-3 1 0,-1-1 0,-3-1 310,-3-4 0,-2 3 1,-5-3-1,0 4 21,0 1 0,-7 3 0,-6 1 0,-5 2 116,-4-2 1,-2 4 0,4-1-1,-2 3 145,1 3 1,3 3 0,1 1-182,1 0 0,-1 7 0,3 6 1,1 7-60,2 8 1,2 3-1,-4 4 1,4 1-88,1 3 1,-3 5-1,6-3 1,1-1-122,2 0 1,8 1 0,1-4-1,2 1-54,4-1 1,-4-2 0,2-2-1,0 0-136,-1 0 1,2-2 330,-6-3 0,7 3 0,-4-5 0</inkml:trace>
  <inkml:trace contextRef="#ctx0" brushRef="#br0" timeOffset="58">13924 7607 7726,'16'9'-86,"6"-2"1,4-9-1,3-1-271,6-3 0,8-5 0,-3 4 0,4 0 457,8-1 1,-1-3 0,8 4-1,-2-2-82,-4-4 0,4 0 0,-2 0 0,-2 2 11,-1-2 0,-4 4 0,-2 0 0,-4 0-12,-2-1 0,-7 7 1,-7-5-1,-2 3-10,-4-1 1,-2 1 27,-1 5 1,-6 0 65,0 0 1,-13 2 0,0 3 0,-3 6 5,-2 4 1,-6 0 0,3-2 0,-1-2-57,0 1 1,8 3 0,-3 2 0,4-1-77,2 1 0,0-6 0,2-2 1,4 0 33,5 0 0,3-5 0,3 3 0,1-1-19,4-1 0,2 1 0,6-8 1,-3-2-88,3-1 1,-5-6 0,3 3-1,0-1 44,-3-4 0,-1 1 0,-7-1 1,-1 2 92,1-2 0,-3-2 0,-3-1 191,-5-1 1,1 6 355,-1 0-602,-1 7 0,-6-3 0,-3 9-146,-2 3 0,1 4 0,5 8-98,0 0 0,2-1 0,3 1 0,6-3 259,4-3 0,1 4 0,1-6 0</inkml:trace>
  <inkml:trace contextRef="#ctx0" brushRef="#br0" timeOffset="59">15710 7458 7923,'16'7'-56,"-1"-3"0,-2 5 0,-4 0-34,-2 1 0,4 1 0,-5 5-11,-3 1 1,5-1 0,-3 1 0,-1-1 0,-2-5 1,0-2-261,3-1 467,-3-3 1,5-7-55,-7-3 1,0-4 0,0-8 94,0 1 0,2-1 0,4 1-63,5-1 0,3 1 1,3-1-1,0 2-34,-1 4 1,1 4-1,-1 7 1,1 0-54,-1 0 0,3 0 0,1 2 0,2 3-48,-2 6 1,-2 6 0,-3 3 0,-2 2-111,-2-2 1,-2 4 0,4-2 0,-4-2-35,-1-1 1,-1-3-1,-3 1 194,1-1 0,8-6 0,-4-3 0</inkml:trace>
  <inkml:trace contextRef="#ctx0" brushRef="#br0" timeOffset="60">16636 7425 7726,'9'-2'101,"-4"-3"-112,-3 3 0,-4-11 0,-3 7-40,-6 3 1,-4 1-1,0 4 1,3 1 104,1 3 0,-6 7 0,-5-2 0,2 3 37,1 3 1,8 5 0,2 0-1,2-2-163,3-1 0,2-3 0,2 1 0,2-1-34,4 1 0,3-6 0,7-2 0,3-2 51,3-3 1,4-2 0,7-2-1,0 0-65,0 0 0,5-2 1,3-4-1,-1-3-33,1 0 0,-1-6 0,-3 3 0,1-7 102,-1-3 1,-7-2 0,-5 4 0,-1-4 86,-4-2 0,-3 1 1,-4-5-1,-4 3 0,-2-3 1,-1 1 0,-4 0 0,1 1 105,3-1 1,-1 5 0,-5 2 125,0 3 1,-2 10-114,-3 4 1,-2 5 0,-6 5-1,4 8-38,1 7 1,-3 6 0,4 7 0,-1 0-61,1 0 0,2 0 1,5 0-1,0-2-129,0-3 1,0 3 0,0-5-1,1 0-304,5-4 1,-2-4 0,5-1-680,-2-1 1055,6 1 0,-11-1 0,5 1 0</inkml:trace>
  <inkml:trace contextRef="#ctx0" brushRef="#br0" timeOffset="61">16900 7408 7763,'8'-9'198,"3"0"0,9 5 0,4-1-48,1 1 1,3 2 0,5 2 0,0 0-186,0 0 0,0 0 0,-1 0 0,-3 0-148,-1 0 0,-8 6 0,2-1 0,-4 1-88,-1 1 1,-8-3 0,-2 5 0,-1 0 270,-1 0 0,-7 2 0,-7 6 0</inkml:trace>
  <inkml:trace contextRef="#ctx0" brushRef="#br0" timeOffset="62">19166 7474 7288,'7'-16'661,"-5"5"-610,3 0 1,3 5 89,-3-5 34,1 8-191,-6-5 0,0 16 0,0 3 0,0 3 37,0 3 1,0 7 0,0 3 0,2 5-5,3 1 1,-1 0 0,7 0 0,0 0-57,-2 0 1,6 6 0,-4-1-1,4-1-79,1-2 1,1-8-1,-3-1 1,-1 0-99,-2 0 0,-5-6 0,3 2-13,-2-4 1,4-1-71,-5-1 386,-1-7 0,-7-1 0,-3-10-29,-6-4 0,2-1 0,0-6 0,1 2-3,4-2 1,-3-1 0,2-3 51,1 1 1,2-1-15,2 1 0,2 1-25,3 4 1,5-2-1,6 7 4,1 3 0,-1 1 0,-1 4 0,-2 1 8,-2 3 0,0 5 1,5-6-1,1-1-14,-1-2 1,1 3 0,0 1 0,-1 0-47,1 1 1,-1-5 0,1 3-313,-1-3 0,1-2-362,-1 0 1,-1-2 653,-4-3 0,4-4 0,-6-8 0</inkml:trace>
  <inkml:trace contextRef="#ctx0" brushRef="#br0" timeOffset="63">19265 7673 7627,'11'0'204,"0"0"-135,2 0 0,2 0 0,1 0 0,2-2 28,5-3 1,-3 3 0,7-6 0,3 3-108,1-1 1,0-1 0,-1 3 0,-3-1-155,3 1 1,-7 2 0,1 2 0,-2-2-139,0-3 0,0 3 0,-5-3-69,0 3 0,-3 0 371,-3-4 0,-3-3 0,-8-7 0</inkml:trace>
  <inkml:trace contextRef="#ctx0" brushRef="#br0" timeOffset="64">19381 7408 7566,'-17'-2'-1035,"1"-3"1121,6 3 1,5-11 0,10 8-67,6 1 1,4 2 0,4 2 0,3 0 45,5 0 0,4-5 0,2-1 1,1 3-64,-1 1 0,5 2 0,3 0 0,1 0-612,4 0 609,2 0 0,-6 0 0,-2 0 0</inkml:trace>
  <inkml:trace contextRef="#ctx0" brushRef="#br0" timeOffset="65">20621 7508 7754,'2'9'905,"3"-4"-655,6-3 0,10-2 0,1 0 0,0 0-336,2 0 1,-6 0 0,6 0 0,-2 0-311,0 0 1,0 0 0,-6 0 0,1 2 395,0 3 0,-1-3 0,1 6 0</inkml:trace>
  <inkml:trace contextRef="#ctx0" brushRef="#br0" timeOffset="66">20753 7789 8075,'8'14'224,"3"-3"1,9-3 0,4-8 0,3 0-924,8 0 1,6-2 698,8-4 0,8-3 0,2-7 0</inkml:trace>
  <inkml:trace contextRef="#ctx0" brushRef="#br0" timeOffset="67">23283 6896 7488,'-9'7'-944,"0"-3"954,3 7 1,3-8 0,-8 5-1,-2-3 151,-2 1 1,-1 5-1,-3-6 1,-1-1-60,-2-2 1,-2 3 0,2 3 0,-5-1-15,-5 0 0,-1 1 0,0-5 0,-2 5-55,-3 1 1,3-4 0,-6 5 0,3-1-16,-1 0 1,-5-3 0,4 3 0,-1 0-48,1 0 0,1-5 0,6 3 0,2-1-24,3-1 1,-1 3 0,7-5 0,2 3-134,1-3 0,3 1 51,-1 2 0,8-3-391,4 8 498,3-7 1,4 9-1,3-8 1,6-1 67,4-2 0,1 3 0,1 1 0,1-2 73,4-3 0,2 5 1,6 1-1,-3 1-22,2-1 1,3 4 0,1-4 0,0 1 37,0-1 1,0 4-1,0-4 1,0 1-122,0-1 1,-2 4-1,-1-4 1,-4 3-78,-3 2 1,0 1-1,-7 0 1,1-2 43,-1 2 1,1 2-1,-3 1-137,-3 1 1,-3-1 0,-8 1 0,0-1 43,0 1 0,0 0 0,-2-1 0,-2 1-16,-1-1 1,-14 3 0,3 1 0,-4 2 64,-4-2 1,4 0-1,-8 0 1,0 2 68,3-1 0,-5-3 0,8-1 0,2-3-11,2-3 1,3 4-1,2-6 1,4 2 139,2 0 0,1-5-3,6 5 0,2 0 1,3 4-1,6-4-34,4-6 0,2 2 0,-1-1 0,3-2 195,3-3 1,3 1 0,8 2 0,0 1-12,1-1 1,-1-2 0,2-2-1,3 0-123,6 0 1,2 0 0,0 0-1,-4 2-258,-1 3 1,-3-3 0,-5 4 0,0-4-380,1-2 1,-9 0-1,-1 0 484,0 0 0,2 7 0,7 2 0</inkml:trace>
  <inkml:trace contextRef="#ctx0" brushRef="#br0" timeOffset="68">24490 7061 7986,'0'17'0,"2"-1"25,4 1 0,-4 5 1,5 0-1,-1-2 56,-1-2 0,8 6-64,-2 4 0,4-4 0,1-2 0,1-6-45,-1-5 1,1-2-1,1-5 1,2 2-37,2-3 1,6-1 0,-4-2 0,0 0-22,0 0 1,3 0-1,-5-2 1,0-1 81,2-3 0,-7-7 1,1 2-1,-5-2 17,0 2 1,-4-9 0,0 4 0,-1-3-6,-5 1 0,5 1 0,-3 1 1,-1-1 2,-2 1 0,-2-1 1,0 1 152,0-1-27,0 8-113,0 2-18,0 7 1,0 7 0,0 4 0,0 4-16,0 1 0,0 1 0,0-1 0,0 3-16,0 3 0,0-2 0,0 7 0,1 1-54,5-2 0,-2 5 0,5-3 0,0 1 11,0-1 1,-3 3 0,3-6 0,0 3 23,0 0 1,-3-6 0,3 3 0,-2-1 10,-3-4 1,0-1-1,-1-3 1,3 1 13,-2-1 1,-3 1 0,-2-2 8,-5-4 0,-3 2 0,-8-8 0,1-1 77,-1-2 0,-5-2 0,-2 0 1,0 0 68,0 0 0,1-6 1,2-1-1,-1-1-109,2 1 0,2-4 1,1 4-127,1-3 0,1-1 0,4-5 24,5-1 1,5 6 0,2 0 0,5-2 73,5-1 0,11-10 0,4-2 0</inkml:trace>
  <inkml:trace contextRef="#ctx0" brushRef="#br0" timeOffset="69">25450 7309 6977,'11'-5'0,"0"-1"170,2 2 0,1 3 0,5 1 1,1-2-52,2-4 1,5 4 0,-5-3 0,-1 3-226,-3 2 0,0 0 0,3 0 0,1 0-75,-2 0 0,-2 0 1,1 0-1,1 0-505,2 0 686,7 0 0,-3 0 0,7 0 0</inkml:trace>
  <inkml:trace contextRef="#ctx0" brushRef="#br0" timeOffset="70">26326 6962 7263,'0'16'186,"0"1"1,0-1 0,0 1-70,0 0 0,0 5 0,2 0 0,3-2-45,6-2 1,-1-1 0,1-1 0,1 1-98,3-1 1,7 1 0,0-2 0,-2-3-5,-1-1 1,3-7 0,0 4-1,0-3-17,2 1 0,-6-1 0,6-5 0,-2 0 42,0 0 1,6 0 0,-4 0 0,0-2-8,-1-3 1,0-3 0,-7-5 0,1 2 7,-1-1 0,-5-3 1,-2-2-1,1 1-32,-1-1 0,-6 1 1,3-1 3,-4 1 1,-2-1 0,0 1 13,0-1 0,0 6-28,0 0 0,-2 7-17,-4-1 1,5 5 0,-5 5 0,4 6 56,2 4 1,0 2-1,0 1 1,0 2 39,0 2 0,0 8 0,0-3 0,2 4-36,4 3 1,-3-1 0,8 0-1,0 0 51,-2 0 0,6 5 0,-4 1 0,4-4-48,1-6 1,-1 3 0,-2-7 0,-4 3-29,-1-1 0,3-6 1,-4 1-1,0-4-50,1-1 0,-3-1 0,-5 1 0,0-1 0,0 1 1,-2-3 61,-3-3 0,-4-3 0,-8-8 81,1 0 1,-1 0-1,-1 0 1,-3 0-3,-1 0 1,0-2 0,6-2 0,-1-3 63,1-2 0,1 3 0,2-5-9,2-2 1,7-1 0,-1-3 18,3 1 0,2-1 0,2 0-132,3 1 1,5-1 0,6 1 0,1 1-126,-1 4 1,6-4-1,0 6 1,-1-2-64,-3 0 1,-2 2 0,-1-6 0,-4 1 180,-5-5 0,3-8 0,0 1 0</inkml:trace>
  <inkml:trace contextRef="#ctx0" brushRef="#br0" timeOffset="71">26491 6730 7650,'-9'8'164,"2"-6"1,7 3-171,0-10 0,0 1 54,0-7 0,0 5 0,2-3 1,1 0 8,3 0 1,-1 3-1,-3-5-61,4-2 1,-4-1 0,3-3-18,-3 1 1,0-1-1,1 1 9,3-1 1,1 2-1,-3 2 1,2 2-7,-3-1 0,1 4 0,0 1-9,1-1 5,1 7 1,-1-5 42,1 12 1,5 3-1,-4 7 1,2 1 15,4-1 0,-4 3 0,2 1 0,4 4-183,5 2 0,-2-4 0,6 3 1,-2-1-95,0-3 0,8-3 0,-3-3 0,5-4 240,1-6 0,0-3 0,0-2 0</inkml:trace>
  <inkml:trace contextRef="#ctx0" brushRef="#br0" timeOffset="72">27500 6730 7538,'17'6'-6,"-1"-1"1,6 3-1,2-3 1,2 6 352,3 4 1,1 7 0,-1 2 0,0 3-123,6 8 1,-2 6 0,6 10-1,-4 3-168,-2 1 1,-5 2-1,-3-2 1,-1 4-86,-4-1 1,-9 7 0,-5-5 0,-4 3 10,-2-3 0,-2 3 0,-4-6 1,-6 0-537,-9 0 1,-6 3-1,-12-3 1,-7-2 552,-7-3 0,-13 1 0,-10-11 0</inkml:trace>
  <inkml:trace contextRef="#ctx0" brushRef="#br0" timeOffset="73">24606 6664 7473,'-16'0'0,"-1"0"4,1 0 1,1-2 0,2-1 53,2-3 1,2 10-1,-4 11 1,2 8 3,-2 9 0,-2 4 1,-1 16-1,-1 3 91,1 6 1,1 7 0,2 1 0,2-1-77,-2 2 0,6 0 0,2-2 1,3 0-58,2-2 1,9 4 0,9-9 0,12-1-154,6-5 1,12 6 0,0-13 0,9-2-13,7-6 0,4-5 0,11-4 1,0-3 57,6-6 0,5-4 1,-40-10-1,1-1 1,0-1-1,1-1-177,0-2 1,0-1-1,8 0 1,0-2-1,-1 0 1,-1 0-1</inkml:trace>
  <inkml:trace contextRef="#ctx0" brushRef="#br0" timeOffset="74">28195 6548 7489,'16'0'-1146,"-5"0"1255,0 0 0,-5 0 239,5 0-279,-8-7 0,5 3 0,-10-5 49,-4 2 1,3 0 47,-8 1 1,5 2-17,-5-7 0,8 0-126,-3-5 1,4 5 0,4 2 0,4 1-15,5 5 0,-2-5 0,4 3 33,5 1 0,4 2 0,6 2 0,-6 0 26,-4 0 0,-1 0-83,-1 0 1,-1 2-1,-4 3 9,-6 7 1,-3-3 0,-2 2 0,0 2-30,0 1 1,0-3-1,-2 0 1,-1 2-15,-3 2 1,-7 1-1,4 1 1,-2 0-3,0-1 1,6-5 0,-5 0 0,1 2 18,0 2 0,5-4 1,-1 0 25,3 2 0,2-4 74,0 2 105,0-8-53,0 5 1,2-8 0,3 0-68,6 0 0,-1 0 0,1 0 0,1 0 81,3 0 1,7-2-1,0-2 1,-2-1-17,-1 1 0,-1 0 0,2 1 0,2-3-66,-1 3 0,3 1 1,-2 2-1,-2 0-436,-2 0 1,4 0-1,0 0 383,-2 0 0,6 7 0,0 2 0</inkml:trace>
  <inkml:trace contextRef="#ctx0" brushRef="#br0" timeOffset="75">18273 3324 7547,'0'9'380,"0"-2"-298,0-7 1,-2 0-140,-4 0-142,5 0 4,-7 0 1,10 0 86,4 0 1,-3-7 76,8-4 1,-5 2 0,5 0 0,0-1-10,-2 1 1,6 4 0,-4-4-1,3-1 20,3 1 1,5 0 0,2-4 0,0 4 37,0 2 1,5-4-1,-1 3 1,1-1 20,-1-4 0,8 4 0,-3 0 1,2 0 10,0-1 1,4 5 0,1-4 0,3 1-25,2 5 0,3-1 0,4 0 0,1-1 3,2 1 0,2 2 1,-4 2-1,4 0 19,2 0 1,0 2-1,3 2 1,-1 3-22,1 2 1,3-3-1,1 3 1,0 0-18,0 0 1,4-3-1,-2 3 1,-2 0-9,4 1 1,-4-5 0,6 4 0,-4 0-17,-2 1 0,0-5 0,0 4 0,0 0 3,1 1 0,-1-7 0,0 5 0,0-3 36,0 1 1,0-1 0,0-5-1,1 0 19,-1 0 0,-2 6 0,-2-1 0,-3-1-27,-2-2 1,-2-2 0,-5 2 0,-2 1-6,-4 3 0,-4-1 1,-7-5-1,0 0-77,0 0 1,-1 6 0,-5-1 0,-3-1-86,0-2 1,-6-2-1,3 2 1,-7 1-150,-3 3 1,0-1 0,6-5 298,-1 0 0,1 0 0,-1 0 0</inkml:trace>
  <inkml:trace contextRef="#ctx0" brushRef="#br0" timeOffset="76">21977 3241 7849,'2'9'-158,"3"-3"195,6-4 1,-1 0 0,1 1 0,1 5 112,3 1 1,2-4 0,-1 6-1,-1 2-169,-4 2 1,2 7 0,-6 0 0,0 0-143,1 2 0,-3-4 1,-5 6-1,0 0-648,0-1 809,0-5 0,-7 12 0,-2-7 0</inkml:trace>
  <inkml:trace contextRef="#ctx0" brushRef="#br0" timeOffset="77">23333 3208 7770,'-7'9'-540,"5"-1"0,-13-8 516,4 0 1,-4 0-1,-1-2-85,-1-4 1,1 4-1,-1-5 80,1 0 1,-1 3 254,1-7 0,1 0-150,4-6 1,4 1-1,8-1 1,5 1-66,5-1 1,-2 6 0,2 2 0,2 0 6,2 0 1,3 5 0,2-1 0,2 1 7,-2-2 0,-1 5 0,-1-5 1,2 4 8,3 2 0,-1 0 0,-6 2 0,1 2-10,-1 1 1,1 3 0,-1-5 0,1 5 7,-1 1 1,1-4 0,-1 6 0,-1 2 0,-4 2 1,4 1 0,-4 1 0,4-1-35,1 1 0,-5 0 0,-2-1 0,0-1-41,1-4 0,-1 3 1,4-2-1,-2 0-17,2-1 1,-4 2-1,2-7 1,2-1 67,1 3 1,3-7 0,-1 5 0,1-4 29,-1-2 1,1 0-1,0 0 1,-1-2-30,1-4 1,-1-1-1,-1-6 1,-2 2 1,-2-2 0,-6-1 0,4-3 0,-1 1-15,-5-1 0,-1 1 0,0-1 1,4 0 0,-4 1 0,3-1 98,-3 1-37,-2-1-72,0 1 1,0 8 0,2 7-16,3 4 1,-3 10 0,4-2 0,-5 4-1,-1 1 0,0 1 1,0 1-1,0 3 13,0 1 0,0 7 1,0-1-1,2 1 11,4-2 1,-4 3-1,5-6 1,-2 0-25,1 0 0,1 3 0,-3-5 0,1-2-45,-1-1 1,-2-3 0,-2 1 0,2-2 37,3-4 0,-3 3 1,4-3 0,-6-2 0,-6 1 125,-5-3 0,-4-2 0,-1-5 1,-2 0-50,-4 0 0,-2 0 1,-6 0-1,5 0-1,1 0 1,2 0 0,3-1-153,-3-5 1,4 2-125,-4-7 0,11 6 234,5-6 0,19 0 0,5-6 0</inkml:trace>
  <inkml:trace contextRef="#ctx0" brushRef="#br0" timeOffset="78">24623 3274 7760,'-9'0'117,"1"0"1,10 0 94,4 0 0,3 0 0,7 2-158,1 4 1,-1-5 0,1 5 0,-1-4 25,1-2 1,0 0 0,1 0-270,4 0 0,-4 0 0,4 0 0,-3 0-456,-3 0 0,-5 0 645,0 0 0,0 0 0,6 0 0</inkml:trace>
  <inkml:trace contextRef="#ctx0" brushRef="#br0" timeOffset="79">24722 3440 7820,'-6'16'-123,"1"1"1,-1-1 442,6 1 1,2-3-1,4-3-300,5-5 1,4-4 0,1-2 0,2 0-67,4 0 0,-3 0 1,5 0-1,-2 0 46,0 0 0,7 0 0,-3 0 0</inkml:trace>
  <inkml:trace contextRef="#ctx0" brushRef="#br0" timeOffset="80">25615 3274 7090,'-17'8'101,"8"1"1,2 7 0,1 1-26,1-1 0,-1 1 1,6-1-1,0 1-9,0 0 1,0-1-1,0 1 1,2-1 6,4 1 1,1-1 0,6 1 0,-2-1 11,2 1 0,2-6 1,1-2-1,2 0-67,4 0 0,-3-5 0,5 2 1,-2-5-25,0-1 0,5 0 0,-5 0 1,-1 0 31,-3 0 0,4 0 1,0 0-1,-4-1-17,-5-5 0,2 2 1,-4-7-1,4-1 1,1-3 1,-5-2 0,-1-1 0,-1-2-27,0-2 1,-5-2 0,1 4 0,-3-4-33,-2-2 1,0 6-1,0-4 1,-2 2 13,-3 0 0,-5 0 1,-6 5-1,-1 1-5,1-1 0,-1 1 0,1 1 0,-3 2-22,-3 2 1,4 5-1,-6-3 1,2 2-2,0 3 0,-6 2 1,4 2-1,-1 0 27,-5 0 0,6 6 1,1 1-1,2 2 37,5 4 1,-4-4 0,10 3 20,1 0 1,2 3 0,7 2 128,0-1 0,2 1 1,3-3-3,6-3 1,4-3 0,2-8 0,-1 2-36,1 3 0,5-3 0,2 3 1,-1-3-99,1-2 1,-2 0 0,-5 0-1,-1 0-217,1 0 0,-1-5 0,1-1-217,0 3 0,-6 1 0,0 2-220,1 0 636,3 0 0,2 7 0,-1 2 0</inkml:trace>
  <inkml:trace contextRef="#ctx0" brushRef="#br0" timeOffset="81">26210 3473 7817,'11'0'-1787,"0"0"2105,-7 0 1,2 0 0,-12 1-190,-5 5 1,2-2-1,-2 7 1,0 2-56,2 1 1,-4 3 0,7-1-1,1 1-28,-3-1 0,6 1 0,-3-1-17,3 1 0,2 0 0,2-1 63,3 1 0,5-1 0,6-1-43,1-4 1,5-4 0,0-7-1,0 0 18,2 0 1,-6 0 0,6 0-1,-2 0-4,0 0 0,2-2 0,-4-1 0,2-5-100,-2-1 0,-7-2 1,-2-5 144,2-1 0,0-7-84,-2-3 1,-4 1 0,-7 0 0,0 2-92,0 4 0,-5 2 1,-4 3-1,-2 2-135,-2 2 1,-11 7 0,6-1 0,-6 3-132,-6 2 1,1 0-1,0 0 1,1 0-70,-1 0 0,3 6 402,-2-1 0,8 8 0,-4-4 0</inkml:trace>
  <inkml:trace contextRef="#ctx0" brushRef="#br0" timeOffset="82">26905 3340 7817,'2'10'-287,"3"-5"212,6-3 1,4-2 0,1 0 0,1 0 336,-1 0 1,7 0 0,-1 0 0,-2 0-255,-2 0 0,4 0 0,2 0 0,0 0 0,0 0 0,3-2 1,-5-2-1,1-1-3,0 1 1,-4 2 0,3 2-1,-6-1-323,-5-5 1,4 4 0,-4-5 317,4-1 0,-6-1 0,-2-7 0</inkml:trace>
  <inkml:trace contextRef="#ctx0" brushRef="#br0" timeOffset="83">27136 3092 7817,'0'11'-11,"0"0"0,0 0 0,0 6 1,0-1 173,0 1 0,0 5 1,0 2-1,0 2-77,0 3 0,0 0 0,0 1 0,0-3-123,0 3 0,0-4 0,0-1 0,0-1 9,0-4 1,6 4 0,-1-2 0,1-1-214,1-3 0,1-7 1,4-2-1,-1-2-666,2-3 907,2 5 0,2-7 0,-1 5 0</inkml:trace>
  <inkml:trace contextRef="#ctx0" brushRef="#br0" timeOffset="84">27699 3208 7817,'16'0'-5,"-5"0"140,0 0 0,-5 0-271,5 0 128,-8 0 0,5 7 0,-8 4 76,0 4 1,0 2-1,0-1-43,0 1 0,2-1 0,1 1 0,5-1-11,1 1 0,2-6 1,5-2-1,1 0 26,-1 0 0,1-5 0,1 2 1,3-4-120,1-2 0,5 0 0,-3 0 0,0 0 67,0 0 1,0 0 0,-4-2 0,2-2 31,-2-2 0,-3-6 1,-4 1-1,-2-2 31,1 2 0,-2-4 0,-1 2 0,-2-5-46,-3-4 1,-2 0-1,-2 5 1,0 1-14,0-1 1,0-5-1,-2 0-43,-4 2 1,-1 1 0,-6 3 0,2 1 25,-2 4 1,-7-2 0,-2 6 0,2 0-4,1-1 0,3 3 0,-1 5 1,1 0-46,-1 0 0,1 0 0,-1 0 57,1 0 1,-1 5-1,2 3 1,3-1 19,0 0 0,9 6 1,-3-2 91,4 4 1,2 1-3,0 1 0,2-2 0,4-3 1,5-2 46,4-3 0,1-1 0,1-5 0,-1 3-62,1 2 0,-1-1 0,1-5 0,1 0-6,4 0 0,-3 0 0,3 0 1,-4 0-144,-1 0 1,-1 0-1,1 0-425,-1 0 1,1 0 0,-1 0 0,1-2-827,-1-3 1321,-7 3 0,14-5 0,-5 7 0</inkml:trace>
  <inkml:trace contextRef="#ctx0" brushRef="#br0" timeOffset="85">28525 3258 7817,'10'16'18,"-3"-5"123,-7 0-57,0-7 1,0 11-1,0-4 1,0 3 13,0 3 1,0 5 0,0 0 0,0 0-92,0 2 0,0-6 0,0 6 0,0-2-80,0 0 1,0 0 0,0-5-1,0-1-330,0 1 1,0-6-1,0 0-747,0 2 1150,0-6 0,7 1 0,2-8 0</inkml:trace>
  <inkml:trace contextRef="#ctx0" brushRef="#br0" timeOffset="86">28773 3109 7817,'11'-6'-44,"0"1"0,-5-1 0,5 4 1,2-1 81,2-3 0,1 1 1,1 5-1,1 0 96,4 0 1,-4 0 0,6 0 0,-2 0 46,0 0 0,2 0 0,-3 2-147,1 3 1,-2-1 0,-7 5-1,-4 0-132,-2 0 1,-1 2-1,-6 6 1,0-1 26,0 1 1,0 0-1,0-1 1,0 1-122,0-1 0,0-5 0,0 0 106,0 2 0,-6 2-26,1 1 166,-8-7 0,4-1-199,-8-8 1,6 0 84,0 0 0,7-2 98,-1-4 0,3 3-12,2-8 0,2 0 1,3-4-1,5 2 4,-1 2 0,5 2 1,-3-4-1,2 2-15,-2-2 0,4-1 1,-4-3-21,4 0 0,1-3 0,1 0 2,-1 0 0,1 5 0,-2-7 1,-3 4 13,0 1 0,-9 6 0,5 2 0,-3 0 33,1 0 0,-1 3 16,-5-5-189,0 7-85,0-3 62,0 7 245,0 0 0,-5 7 1,-3 4-1,1 4-9,0 2 1,-1 7 0,4 1 0,-1 3-2,1-1 0,2-1 1,2 3-1,0-1 120,0 1 1,0-3 0,0 0 0,2-2-200,4-4 0,1-2 1,6 1-1,-2 1-224,2 2 0,7 0 0,2-7 220,-2-4 0,13 3 0,2-4 0</inkml:trace>
  <inkml:trace contextRef="#ctx0" brushRef="#br0" timeOffset="87">20902 9459 8139,'11'0'232,"0"0"0,2 0-139,2 0 0,1 0 0,1 0 0,-1 0 0,3 0-232,3 0 0,-4 0 0,6 0-76,0 0 1,-6 0-1,6 0 1,-2 0 214,0 0 0,8 7 0,-5 2 0</inkml:trace>
  <inkml:trace contextRef="#ctx0" brushRef="#br0" timeOffset="88">21183 9690 8226,'-14'17'111,"2"-1"1,7-1 0,10-4-50,7-5 1,10-4 0,5-2-1,4 0-62,2 0 0,8 0 0,1 0 0</inkml:trace>
  <inkml:trace contextRef="#ctx0" brushRef="#br0" timeOffset="89">22705 9376 7692,'16'0'-469,"-5"-5"481,0-1 0,-5 1 243,5 5 0,-9 0-193,-2 0 1,-2 0-1,-9 1 1,-2 3-19,-2 2 1,-7 1 0,-2-3 0,0 1-43,0-1 1,-3 3 0,3 1 0,-2-1-38,-3 0 1,-2 1-1,-2-5 1,-1 3 21,1-3 1,6 5 0,-1-1 0,1 1 0,1-1 0,2 0 1,8-3 18,-1 1 0,8 3-95,3-3 44,4-3 0,4 11 0,4-8 0,5-1 40,4-2 0,7-2 0,1 2 0,1 2 15,0 1 0,9 1 0,-3-5 0,-1 3 38,2 2 0,-1 5 0,-1-4 0,-3 0-22,-2 1 0,3 4 0,-5 0 0,-1 0-78,-3-1 1,-2 4 0,-1-4 0,-2 4 48,-2 1 1,-7 1 0,1 1 0,-3 2-133,-2 3 0,0-1 1,-2-6-1,-1 1 23,-3-1 1,-7 1 0,2 1-1,-4 2 61,-1 2 1,-6 0-1,0-5 1,2-1 41,1 1 0,-5 5 0,-1 0 0,-1-2 13,4-1 1,4 3 0,1 0 0,0-2 19,1-2 0,5-1 0,2-1 0,1 1 81,5 0 0,1-6 0,2 0 52,0 1 1,7 1 0,4 0 0,4-2-21,1 2 0,3-6 1,3 1-1,5-3-40,5 1 0,1-1 0,0-3 0,0 2-28,0 1 1,6 1 0,-1-6 0,-1 0-111,-2 0 0,-4 5 0,-2 1 0,-1-2-30,1-3 0,-5-1 0,-2 0 0,-3 0-338,-3 0 0,-5 0 0,0 0 408,2 0 0,2 0 0,1 0 0</inkml:trace>
  <inkml:trace contextRef="#ctx0" brushRef="#br0" timeOffset="90">23812 9558 7636,'0'9'-245,"0"6"0,0-4 315,0 4 1,0 1 0,0 1-1,0-1-3,0 1 0,0-1 0,0 1 0,2-1-32,4 1 0,-2-2 0,7-2 0,1-2-27,3 1 0,7 1 0,2 0 0,0-4-23,0-1 1,3 3 0,-3-4-1,2 0-9,3 1 1,3-3 0,1-5 0,0 0-94,0 0 1,-6 0 0,1 0 0,1-2 74,3-3 1,-5-4 0,-1-8 0,-2 1 18,-4-1 1,-3 1 0,-5-1 0,-2-1 27,-3-4 1,4 3 0,-6-3-1,-1 4 30,-2 1 0,-2 1 1,0-1-1,-2 3 72,-3 2 1,3 3 0,-6 6-53,1-3 0,3 1-56,-7 5 0,8 1 1,-5 5-1,3 5-1,-1 4 1,1 1 0,5 1 0,0-1-51,0 1 1,0 5 0,0 2 0,0 1 29,0 5 1,5-1 0,3 1-1,-1-3-1,0 3 0,6 1 0,-4 0 0,2-1 9,0-3 0,0-1 0,6 3 0,-2-3 0,-4-2 1,3 0-1,-3-4 1,2 2-48,-2-2 0,2-1 1,-5-5 37,1-3 15,-6 4 1,-3-8 0,-11 4 0,-3-5 20,-3-4 0,1-2 0,-3 0 0,-1 0 78,-2 0 1,-6-2 0,6-2 0,2-1-128,2 1 1,1 2 0,1 0-263,-1-3 0,8 1 298,4-7 0,10-7 0,4-8 0</inkml:trace>
  <inkml:trace contextRef="#ctx0" brushRef="#br0" timeOffset="91">25202 9922 7750,'-10'0'-628,"5"0"698,10 0 0,-1 0 1,7 0-1,4 0 160,5 0 1,-2 0-1,6 0 1,-2 0-66,0 0 1,8 0 0,-3 0 0,5 0-240,1 0 1,-2 0 0,-2 0 0,-1 0-363,1 0 0,1 0 0,-1 0 436,-1 0 0,-8-7 0,4-3 0</inkml:trace>
  <inkml:trace contextRef="#ctx0" brushRef="#br0" timeOffset="92">26640 9426 6897,'0'-11'31,"0"0"1,0 5 209,0-5 1,0 6-84,0-6 1,0 5 0,-2-3 242,-3 2-436,3 1 0,-7 6 0,3 0-47,-5 0 0,-3 7 0,-3 4 0,1 6 49,-1 5 1,-1-2 0,-3 6 0,-1 0 71,2-1 0,2 3 1,1 5-1,1-2 24,-1-3 1,6 3 0,2-1 0,2 4 71,3 5 1,2 1 0,2-3-1,0 4-49,0 1 1,2-4 0,2 5 0,3-3-77,2-3 1,2 3 0,6-1 0,1-4-195,4-6 1,-3 1 0,4-7 0,-1 1-148,1 0 0,6-2 0,-3-7 0,1-4 331,1-5 0,7-5 0,7-1 0</inkml:trace>
  <inkml:trace contextRef="#ctx0" brushRef="#br0" timeOffset="93">27054 9657 7758,'0'17'-52,"-2"-1"0,-2 1 187,-1-1 1,-6 1 0,5 0 0,2 1-68,3 4 1,1-2 0,0 6 0,0-2-85,0-4 1,0 4 0,0-2 0,0-2 59,0-2 0,7-1 0,4 0 1,2-1-25,-2 1 0,4-6 0,-4-2 0,3 0-1,3 0 0,5-5 0,0 1 0,-2-3-43,-2-2 1,1 0 0,1 0-1,2 0-10,-2 0 1,-1-2-1,-3-3 1,1-4 77,-1 0 0,1-14 0,-2 3-22,-4-4 1,-2-1 0,-6 3 0,3-4-2,-2 0 0,-3-9 0,-1 4 1,0-2-106,0-4 0,-1 0 1,-3 4-1,-3 2 34,-3 4 0,1-3 0,-4 8 1,2 2 47,-2 2 1,-1 1-1,-3 2 1,1 2 25,-1 2 1,1 8 0,-1-3 0,1 4 26,-1 2 0,0 0 0,1 2-79,-1 4 1,8 3 0,2 6-1,1-3 6,1 0 0,-1-1 0,6 5 0,0 1 71,0-1 1,2 1 0,4-1 0,3 1 37,0-1 0,6-5 0,-4 0 0,3 0-70,3-1 0,0-1 0,1-6 0,2 3-165,2-2 1,6-3 0,-4-1-1,1 0-355,5 0 0,1 0 1,0 0 502,-3 0 0,3 0 0,-5 0 0</inkml:trace>
  <inkml:trace contextRef="#ctx0" brushRef="#br0" timeOffset="94">27798 9889 7720,'-15'7'17,"2"4"24,2 4 0,8 1 0,-3 1 0,4-1-38,2 1 1,0 0 0,0-1 0,0 1-15,0-1 1,2 1-1,4-1 35,5 1 1,1-6-1,1-2 1,-2-2-2,2-3 1,7-2 0,2-2 0,-1 0-16,-3 0 0,-1 0 1,-1-2-1,1-2 24,-1-1 0,-1-8 1,-2 2-1,-4-4 80,-2-1 1,-1 3-1,-6-2 1,0-3 1,0-1 0,0 1 0,-2 1 0,-2 1-120,-1-1 1,-8 1 0,2-1 0,-4 3-44,-1 3 0,-6 3 1,0 8-1,-1 0-170,0 0 0,2 0 0,-4 0 1,1 2-173,4 4 1,-4 1 0,3 6 390,7-2 0,-3 0 0,8 5 0</inkml:trace>
  <inkml:trace contextRef="#ctx0" brushRef="#br0" timeOffset="95">28261 9641 7758,'16'9'43,"1"-2"0,-1-7 0,1 0 67,-1 0 0,8-2 0,4-1 1,1-3-91,-1 3 0,3-1 0,-3 0 0,3-1-9,2 1 1,0 2 0,0 0-1,-2-1-64,-3-3 1,1 1-1,-5 3 1,0-2-295,0-1 1,-2-3-205,-5 3 0,-6-4 551,0-8 0,-8 1 0,5-1 0</inkml:trace>
  <inkml:trace contextRef="#ctx0" brushRef="#br0" timeOffset="96">28525 9376 7758,'0'11'199,"0"0"1,0 0 0,0 6 0,0-1-135,0 1 1,6 5 0,-1 2 0,1 0-25,1 0 1,-5 5 0,4-1-1,-5 1-131,-1-2 0,6 5 1,-1-7-1,-1 3-115,-2 0 0,-2-8 0,2 2 0,2-4-115,1-1 1,6-1 0,-4-1 0,3-2 319,2-2 0,10-7 0,4 3 0</inkml:trace>
  <inkml:trace contextRef="#ctx0" brushRef="#br0" timeOffset="97">29154 9508 7519,'0'17'207,"0"1"1,0 3-96,0 1 0,2 0 0,1-6 1,5 1-97,1-1 1,-4 1-1,5-1 1,-1 1-76,0-1 0,2-1 0,5-2 0,1-4-37,0-1 1,-1-3-1,1-5 1,-1 0 65,1 0 1,5 0 0,0 0 0,-2 0 75,-2 0 1,4-2 0,0-3 0,-1-4 42,-3-1 0,4-4 0,0 1 1,-3-6-61,-7-3 0,3-2 1,-4 2-1,2-3 10,-2-1 0,2-5 0,-8 5 0,-1-2-51,-2 1 0,-2 1 1,-2-1-1,-3 3 0,-7 0 1,-2 5 0,-3-1-1,-1 6-41,-4 3 1,2 5 0,-8-3-1,-1 1-5,-3 5 0,5 1 1,-1 2-1,-1 0-27,-2 0 1,3 0 0,1 0-1,-1 0 71,2 0 0,4 2 0,9 1 0,4 5 70,2 1 0,1-3 0,6 5 69,0 1 1,2 3 0,4 0 0,5-2-32,3-2 1,8-2-1,2 4 1,2-4-24,3-2 1,-3 1 0,2-5 0,-1 3-176,-1-3 1,5-1 0,-5-2 0,0 0-229,-4 0 1,2 0 0,-2 0 0,-2 0 331,-2 0 0,6 8 0,2 1 0</inkml:trace>
  <inkml:trace contextRef="#ctx0" brushRef="#br0" timeOffset="98">29815 9657 7716,'17'0'54,"-6"6"0,-2 1 199,-2 2 1,4 2-1,-5 6 1,-1 1-74,3 4 0,-6-3 1,5 5-1,-2-2-91,1 0 1,-1 5 0,-5-5 0,0-1-534,0-3 1,2 4 0,2 0-808,1-2 1251,1-1 0,-6-3 0,0 1 0</inkml:trace>
  <inkml:trace contextRef="#ctx0" brushRef="#br0" timeOffset="99">30063 9426 7716,'8'-9'-538,"-7"-1"1,7 7 590,-1-3 0,-3-5 0,7 6 0,2 1 71,1 2 0,3-3 0,-1-1 0,3 2 12,3 3 1,-4 1-1,6 0 1,-2 0-23,0 0 1,0 1 0,-5 3 0,-1 3-67,1 3 1,-1 1 0,1 5-1,-2 1-131,-4-1 1,-4 1 0,-5 1 0,2 2-5,1 2 0,-1 1 1,-8-7-1,-3 1-34,-2-1 1,-1 1 0,-2-1 0,0-1 72,0-4 1,2 2 167,-1-8-90,8 1 1,-5-8 76,8-4 1,0-3 0,2-5 0,2 1-100,1 2 1,6 0 0,-3-6 0,1 1-5,4-1 0,-4-1 0,0-3 1,-1-1-52,-5 2 0,5-4 0,-3 2 0,-1 2-25,-2 2 1,3 1 44,1 1 1,-1 5-1,-7 1 19,-3 3 0,3 3 41,-4 10 0,5-2 0,1 7 0,0 1 40,0 3 1,0 4-1,0 1 1,0 2-51,0-2 1,1 4 0,5-2 0,3-2-39,0-1 0,6-3 1,-4 1-1,4-1-100,1 1 1,1-6 0,-1-2-1,1-2-380,-1-3 0,1-2 495,0-2 0,-1 0 0,1 0 0</inkml:trace>
  <inkml:trace contextRef="#ctx0" brushRef="#br0" timeOffset="100">30592 9095 7507,'17'0'62,"0"0"1,-1 0-1,1 0 1,-1 2 82,1 3 1,1-1 0,2 7 0,2 4-80,-1 5 0,4 0 1,1 8-1,0 1-82,-4 2 1,2 4-1,-2 2 1,-4 3-113,-5 3 1,-6-5-1,-7 6 1,0 1-104,0-3 0,-7-2 1,-4-9-1,-4-1-85,-1-3 1,-8-8 315,-4-3 0,-3 1 0,-2-8 0</inkml:trace>
  <inkml:trace contextRef="#ctx0" brushRef="#br0" timeOffset="101">30725 8913 7533,'16'0'-1114,"1"0"1145,-1 0 0,1 0 0,-1 0 0,1 0 32,-1 0 1,1 0 0,0 0 0,-1 0 15,1 0 1,5 0 0,0 0-1,-2 0 57,-2 0 0,1 0 0,1 0 0,2 0-16,-2 0 1,-1 0 0,-1 0 0,2 0-90,2 0 0,-5-2 0,-6-1 0,2-3-35,1 2 1,3 3-1,-1 1-23,1 0 1,-1 0-36,1 0 0,-6 0 24,0 0 1,-7 1 41,1 5 1,-1-2 2,1 7 0,-3 0 1,4 5-8,-4 1 1,3-1 0,1 1 0,-3-1-30,-1 1 0,4-1 0,-1 1 1,-1 0 27,-2-1 0,-1 1 0,3-1 0,2 1 64,-3-1 1,-1 1-1,-2-1 1,0 1-40,0-1 0,6 1 0,-1-1 0,-1 1-6,-2-1 1,-2 1 0,0 1-1,0 3-2,0 1 0,0 0 0,0-6 0,0 3-16,0 3 1,0-2 0,0 6-1,0-1-31,0 1 0,0-4 1,2 6-1,1-1 21,3-1 0,-1 5 0,-5-5 0,0 0 53,0-4 0,0 3 0,0 1 0,0 2 117,0-1 1,0-5 0,0 4 0,0 0 19,0-1 1,2-2 0,2 2-1,1-1-75,-1-4 0,-2 4 0,-2-2 0,0-2-35,0-1 0,0-3 1,0 3-1,0 1-73,0 2 1,0 0-1,-2-5 1</inkml:trace>
  <inkml:trace contextRef="#ctx0" brushRef="#br0" timeOffset="102">23961 9624 7796,'-25'-7'0,"3"-2"-360,3-1 1,3-4 0,-3 3 0,1-4 359,1-1 0,-3-7 0,11 1 0,0 2 0,3 2 0,4 1 0,2 1 0,0-1 0</inkml:trace>
  <inkml:trace contextRef="#ctx0" brushRef="#br0" timeOffset="103">24127 9145 6974,'-2'9'-282,"-4"-4"1,-3-3 0,-7-2 418,-1 0 0,6 0 1,0 0 9,-2 0 0,-2 0 1,-1 0-101,-1 0 1,1 0 0,-1 0 0,-1 0-41,-4 0 0,4 2 0,-6 2 0,2 1 16,0-1 0,-1-2 1,7-2-1,-1 0 7,1 0 0,-1 0 1,1 0-1,1 2-28,4 3 0,-4-3 0,4 3 0,-3-1-28,-3 2 0,1-5 0,-1 7 13,1-1 1,-1-5 4,0 4 1,6 1 43,0-2 0,8 8 13,-3-2 0,4-2 0,2 2 1,0 2 14,0 2 0,0 2 1,0-1-40,0 1 1,0 1 0,0 2 0,0 2-21,0-2 1,2 4 0,2 0 0,1 0 9,-1 0 1,0 5-1,-1-1 1,3 3 36,-2 2 1,3 0-1,-2-1 1,1-3-48,1-1 1,-3-1 0,5 6 0,0 0-38,1 0 0,-7 0 0,5 0 0,-3 1-31,1-1 0,-1 0 1,-5 0-1,0 0 36,0 0 1,2 6 0,2-1 0,1-1 17,-1-2 1,-2-8 0,-2 1-1,2-1 43,3-1 1,2 5 0,6-5-1,-2 2 101,2-1 0,-2-5 0,4 4 0,3 0 36,1-1 1,6-4 0,3 1 0,5-4-42,6-1 0,3-1 1,7-1-1,3-2-192,3-2 1,11-8 0,13 3 0,6-4-403,3-2 0,-37-1 0,1 0 464,0-1 0,0-2 0,8 0 0,0-1 0,2-3 0,1 0 0</inkml:trace>
  <inkml:trace contextRef="#ctx0" brushRef="#br0" timeOffset="104">31684 8665 7843,'-17'0'-606,"1"0"1,-1 0 559,1 0 166,-1 0 0,2-2 124,4-3 0,-1 1 86,6-7-268,-7 7 0,10-8-10,-8 6-162,7-7 1,-4 9 64,8-7 0,2 8 0,4-3 80,5 4 1,4-3 0,1-1 0,1 3-24,-1 1 1,1 2 0,-1 0 0,1 0 49,-1 0 0,1 2 0,-1 1-67,1 3 0,-8 1 0,-2-3-84,1 1 1,-6 8 0,3-2-2,-3 4 0,-2-4 0,0 0 1,-2 0 55,-3-2 1,1 6 0,-7-4 0,-2 2 25,-2-2 1,4 4-1,0-6 1,-2 2 29,-1 0 0,-3-2 0,1 4 0,1-2-22,4 2 0,-4 0 0,6-1 0,-2 0 10,0 0 1,7 3 18,-1 2 1,3-1 57,2 1 0,2-8 0,3-4 0,5-3 0,6-2-3,1 0 0,-1 0 1,1-2-1,-1-1-22,1-3 0,-1-1 0,1 3 0,1-1 28,4 1 0,-3 0 0,5 1 0,-2-3 24,0 2 1,2 3-1,-4 1 1,2 0-98,-2 0 0,0 0 0,0 0 0,2 0-325,-1 0 1,-3 0 0,-1 0-252,-1 0 0,-7-2 1,-1-2 558,-1-1 0,-5-16 0,5 3 0</inkml:trace>
  <inkml:trace contextRef="#ctx0" brushRef="#br0" timeOffset="105">31469 2480 7799,'0'-11'-682,"0"0"0,0 6 875,0-6-104,0 7 0,2-9-6,3 8 0,-1-1 0,5 4-35,-2-3 0,6 3 0,-2-3-30,4 3 1,2 2-1,-1 0 1,1 0 11,-1 0 0,6 0 1,0 0-1,0 0-29,2 0 1,0 5-1,5 3 1,-3-1 4,-2 0 1,4 4 0,-6-3 0,-2-1-9,-2 0 0,4 6 0,0-2 0,-1 4-39,-3 2 0,-1-1 1,-1 2-1,1 3-16,-1 1 1,6 2-1,2-4 1,0 4 28,0 1 1,3-3 0,-5 6-1,0 1 24,2 3 0,-5-1 1,3-2-1,-6-1 75,-5 1 1,4 2-1,-6 3 1,2-1 32,0 0 1,-2 2-1,4 1 1,-3 3-40,-3-2 1,4-1 0,-6 1 0,-1 4-3,-2 1 0,-2-4 0,0 7 0,0-1 7,0-2 1,0 6 0,0-4-1,-2 4-54,-3 1 0,1 1 0,-5 1 0,0 3-8,-1 1 0,5 7 1,-6-1-1,0 3 19,2 2 1,-6 4-1,6 0 1,-2-2-69,0 2 1,1-1 0,-2-1-1,2 2 48,3 2 1,2 0-1,5-4 1,0 0 12,0-2 1,0 9 0,0-11-1,0 1 1,0-3 0,0-3 0,0 3 0,1-3-9,5-2 0,-2 4 0,7-6 0,1-4-5,3-5 1,7 6-1,0-8 1,0-2-15,2 0 0,0-7 1,5 2-1,-1-6 1,1-3 1,1-6-1,-1 4 1,-3-3 0,-2-2 1,5-5 0,-3-3 0,2-2 4,-1 2 1,-7-6-1,2-1 1,-3-4-141,-3-2 1,-5 0 114,0 0 1,-7-2 0,1-4-6,-3-5 1,-4-3 0,-1-3-1,-5 2 6,-1 4 0,-7-2 0,-8 8 0,0-1 27,0-1 1,-5 5 0,3-3 0,-2 3 47,1 2 0,1 2 0,-3 3 0,3 6-24,2 4 1,2 1-1,6 3 1,-1 1-65,0 2 0,1 6 0,-1-4 0,1 1-13,-1 5 1,6 1 0,2 2 0,0 2 30,0 3 0,3-3 1,-3 6-1,2-1 10,3 4 0,2 2 0,2 0 0,0-2 16,0 2 0,0 2 0,0 2 1,0-3-4,0-3 1,8 4-1,3-4 1,1 4-4,-1 2 0,10-1 1,-5 3-1,3 1 2,-1 2 0,-3 0 0,-3-5 0,0 0 6,0-1 1,1 6-1,0 0 1,-4 1-9,-1 0 1,-3-2 0,-3 5 0,2-1 65,1 1 1,3-4 0,-5 6 0,3 0 66,-3-3 1,5 5 0,-1-6 0,0 0-2,1 0 0,3 3 0,-4-3 1,2 0-31,4 0 1,-4 6 0,2-3 0,0 3-33,-1-3 1,2 5 0,-4-5-1,-1 3-64,1-3 1,-3 3 0,-3-6-1,2 0-4,1 0 1,1 3 0,-6-3 0,1-1-12,5-5 0,-4 8 0,3-10 0,-1 1-76,1-4 1,-3 5-1,6-5 1,-3-2-13,1-1 0,-1 1 1,-5-4-1,0 1-10,0-1 1,-1-35 92</inkml:trace>
  <inkml:trace contextRef="#ctx0" brushRef="#br0" timeOffset="106">31237 2398 7046,'17'0'-308,"-1"0"0,1 0 0,0 0 362,-1 0 0,2 0 0,3 2 18,1 3 0,5-3 0,-3 5 0,2-1-46,3-1 1,2 6 0,3-3 0,-1-1-34,0 0 0,0 6 0,-2-2 0,-2 4-3,-1 2 0,-2-1 1,3 1-1,-3 1 21,-2 4 0,3-4 0,-3 6 0,0-2 68,0 0 0,5 8 0,-1-4 1,3 1-40,2 1 0,-5-1 0,-1 8 1,3 0-30,1-2 1,2 9-1,0-7 1,-2 4-25,-3 1 0,3 6 1,-5-4-1,0 3 25,-4-1 0,-4-2 0,-1 4 1,-1-2 22,1 2 0,-3-4 1,-1 0-1,-4 1 27,-1-1 0,-3 0 0,-5 4 0,0-4-15,0-1 0,0 5 1,0-2-1,0 2-45,0-2 1,0 4-1,0-4 1,-2 4-12,-3 1 0,1 1 0,-7-1 1,0 3 4,2 3 1,-6-4 0,4 4-1,-3-1 13,-3 1 0,6-4 0,0 6 0,0-2 59,2 1 1,-4-1-1,7-6 1,3 3-20,1 3 1,2-7 0,0 5 0,0-2-15,0-5 1,0 9 0,0-5 0,0 1-35,0 1 0,0 3 0,0 0 0,0-2-5,0-1 1,0-4-1,0-2 1,2-4 48,3-2 1,3 4-1,6-5 1,1-2-11,3-2 1,4-4 0,0-2 0,4-3-55,0-2 1,5-2 0,-3-7 0,1-3-90,-1-1 0,3-7 0,-5 2 0,1-5-33,1-1 1,-8 0-1,2 0 1,-4 0 115,-1 0 1,-1 0 0,1-1 105,-1-5 0,-4-1 1,-3-6-54,-2 2 0,-1 0 1,-6-6-67,0 1 1,0 5 0,0 0 0,-2 0 0,-4 2 1,3-4 0,-8 5 0,-2 1 68,-2 0 1,-2 1 0,1 6 27,-1 0 0,1 0 1,-1 0-1,1 2-40,-1 3 1,1 3-1,-1 5 1,1-2-27,-1 2 1,1-1 0,-1 3-1,0-2-5,1 0 1,-1 9 0,1-9 0,1 1 23,4 7 0,-2-5 0,6 6 0,0-3 35,-1-3 1,1 6 0,3 2 0,-1 0 12,1 0 0,2 3 1,2-3-1,0 2-38,0 3 1,0 3-1,0 1 1,0 0-68,0 0 1,0 0-1,0 0 1,0 0-13,0 0 1,6 2-1,1 2 1,2 1 37,4-1 0,-4 4 0,2-3 0,2 1 75,2 1 0,1-5 0,1 6 0,-2-3 55,-4 1 1,3 1-1,-4-3 1,-1 1-5,-4-1 1,3 4 0,-1-1 0,0 0-99,1 1 0,3 5 0,-4-2 1,0 4 39,1 1 1,3-5 0,-4 2 0,2 2-99,4 0 0,-4 5 1,2-7-1,2 6-33,2 3 0,-4 2 0,-2-4 0,0 4 22,0 2 0,1-1 0,3 5 0,-4-2 11,-2 1 0,4 2 0,-5 4 0,-3 0 13,-1-2 0,4 10 0,-1-10 1,1 4 29,1 3 0,-5-5 0,3 4 1,-3-4 39,-2-2 0,0 0 0,0 2 0,2 2 23,4 2 0,-5 3 0,5-5 0,-4-2-21,-2 2 0,0-1 1,0-2-1,0-3-3,0-4 0,-6 5 0,3-40-20</inkml:trace>
  <inkml:trace contextRef="#ctx0" brushRef="#br0" timeOffset="107">31155 2861 7712,'-6'-17'-237,"1"1"0,-1-1 0,6 1 1,0-1 304,0 1 1,6-1 0,1 1-77,2-1 1,-3 2 0,5 2 0,2 2-1,1-1 1,3 2-1,-1 1 1,3 0 9,3 0 0,-2 5 0,8-1 0,1 3 11,2 2 0,2 0 0,2 0 0,2 0-13,2 0 1,5 5 0,-6 3 0,1 1 24,1 4 0,-3 1 0,5 3 0,-1-1-12,-5 1 0,5 5 1,-3 2-1,1 2-8,1 3 1,-7-3 0,2 3 0,-5 2-37,-1 1 0,-3 10 0,0-7 0,-2 5-38,-4 6 0,-4 2 0,-3 0 0,-2-1 49,2 3 0,0-4 0,0 11 1,-2-2 41,2 0 1,-1 6-1,1-4 1,-2 0 21,2 0 0,-4 3 0,1-3 0,-1 2-5,0 4 0,-5-5 1,1 3-1,-3 0 0,-2-3 1,0 7-1,0-5 1,0 3 45,0-3 1,-6 5 0,-1-6 0,-2 1-15,-4 1 0,0-2 0,0 3 0,2-3-12,-2-2 0,6 4 0,0-5 0,1 1-61,1 0 1,-1 6 0,6-2 0,0 1-1,0-1 1,-5-4-1,-1-6 1,3 0-86,1-1 0,2 3 0,2-10 1,1 1-3,3 0 0,7-7 1,-2 1-1,3-3 78,3-2 1,5-5 0,2-3 0,0-1-20,0-3 1,5-3 0,-1-2 0,1-1 61,-2-4 1,5 2 0,-7-7 0,3-3-25,0-1 0,-3-2 1,3 0-4,-6 0 1,-6-2 0,-5-3-38,-5-6 1,-6-4 0,-6-2 21,-5 1 1,-3 7 0,-5 3 0,-1 3 58,-2-3 1,0 4 0,6-3 0,-1 5 16,0 5 1,1 3 0,-1 6 0,1 1-22,-1 3 0,1 2 0,-1-1 0,1 1-37,-1 2 0,2 8 0,3-3 0,2 4-17,3 2 0,2 0 0,5 2 1,0 4-10,0 5 1,1 0 0,5 4 0,5 3-20,4 1 1,-1-1-1,-1 1 1,-2 1 6,2 2 0,2 6 0,1-4 1,1 2 23,-1 3 0,1-3 0,-1 3 0,1 3-9,0-1 1,1 13 0,2-5 0,2 5 30,-2 0 0,-1 4 0,-1-4 0,2 4 12,2 2 0,-1-1 0,-7 3 0,-1-1 105,0-1 0,5 9 0,-7-9 0,4 1 3,2 1 1,-1-3-1,1 1 1,-1-2-86,1-4 1,1 4 0,2-4-1,1 2-25,-7-2 0,3-3 0,-6-6 0,4 0-90,1-2 1,-5 4 0,-2-12 0,-1 1 77,-5-4 0,5 2 0,-3-2 1,-1-3 21,-2-6 0,-2 5 0,-2-5 0,-4-2-41,-5-2 0,7-20 2</inkml:trace>
  <inkml:trace contextRef="#ctx0" brushRef="#br0" timeOffset="108">27302 10517 7744,'9'0'-896,"-2"0"1067,-7 0 480,0 0-881,8 0 0,-5 0 202,8 0 1,-5 0 40,5 0 0,-6 0 68,6 0 0,-5 0 1,5 0-50,2 0 0,-4 0 0,2-2 0,2-1-28,2-3 0,3 1 4,4 5 1,2 0-1,3 0 1,-5-2-22,-3-4 1,-3 4 0,3-3-1,1 3 9,2 2 1,0-2 0,-4-1 0,3-3 4,1 2 1,5 3 0,-5 1 0,-2-2-1,-1-4 1,3 4 0,0-3 0,-2 3-2,-1 2 1,3 0-1,1 0 1,1 0 5,0 0 0,6-2 0,-3-1 0,4-3-4,3 2 1,4-3-1,1 1 1,-3 3-4,-1 1 1,-2 0 0,2-2 0,2-1 9,2 1 1,-1 1 0,-3-1 0,2-2 9,1 3 0,1-1 0,-4 0 0,2-1-7,1 1 0,1-3 0,-4 1 1,2 3 10,1 1 0,6-4 0,-3-1 0,-1 0-23,1-1 0,3 1 0,-4 3 0,0-3 4,1-2 0,3 5 1,-5-1-1,-3 1 14,-1-2 1,-2 4 0,0-3 0,0 1 10,1-1 1,-3 3 0,-2-5 0,-3 1 19,-2 1 0,3-1 0,-3 4 0,0-1-29,0-3 0,5-5 1,-3 6-1,2-1-20,-1-1 1,1 5 0,5-6 0,0 3 4,0-1 0,0 1 0,0 5 0,0 0-104,0 0 1,0-6-1,-1 1 1,-3 1 49,-1 2 0,-8 2 0,2 0 0,-4 2 0,-1 4 0,-1-4 0,1 3 0,-1-3 0,1-2 1,-2 2-1,-3 1-118,-1 3 1,-5-1-1,5-3-583,2 4 750,-6-4 0,8 12 0,-6-4 0</inkml:trace>
  <inkml:trace contextRef="#ctx0" brushRef="#br0" timeOffset="109">27517 10600 7835,'9'0'-1640,"6"0"1658,-4 0 1,-2 0 0,2 0 76,2 0 0,1-2-24,3-3 0,-6 3 1,0-4-37,2 4 1,1 2-1,1-2 1,-2-1-25,-2-3 0,0 1 1,6 5-1,-1 0-17,1 0 0,5-6 0,0 1 0,-2 1 23,-2 2 1,-1 2-1,1-2 1,3-1 13,1-3 1,1 1-1,0 5 1,2-2-19,1-4 0,5 5 1,-3-5-1,3 2-3,2-1 0,0 3 0,0-4 0,0 3 20,0-3 1,0 4 0,0-3-1,1 1 3,-1-1 1,2 3-1,1-4 1,3 3-28,-2-3 1,-1 4 0,1-3 0,4 3-13,1 2 0,-5-5 0,3-1 0,-1 2-50,-1 3 1,6-1 0,-5-2-1,-2-2 46,-3 3 0,5-1 1,0 0-1,-3-1 11,-1 1 0,4 1 0,1-1 0,1-2 34,-1 3 1,4-1-1,-3 0 1,-1-1 21,1 1 0,8 1 1,-3-1-1,0-2-31,2 3 0,-6 1 0,2 2 0,0 0-9,-2 0 0,-1-6 0,-8 1 1,0 1-43,0 2 1,0 2-1,-2 0 1,-1 0-21,-3 0 0,-5-2 0,4-1 1,-2-3 44,-4 3 0,-1 1 1,-3 2-1,1 0 34,-1 0 0,3 0 0,1-2 0,2-2-29,-2-1 0,-2-1 1,-1 6-1,0 0-2,-1 0 1,1-2-1,-1-1 1,1-3-29,-1 3 0,1 1 0,-1 2 12,1 0 1,-1 0 0,1 0-112,-1 0 0,-5 0 56,0 0 0,1 0-220,4 0 288,-7 0 0,6-8 0,-6-1 0</inkml:trace>
  <inkml:trace contextRef="#ctx0" brushRef="#br0" timeOffset="110">25549 8070 5859,'-9'0'0,"1"0"0</inkml:trace>
  <inkml:trace contextRef="#ctx0" brushRef="#br0" timeOffset="111">25532 8070 8345,'8'-9'-48,"-5"1"0,8 8 17,2 0 0,-4-5 0,2-1 31,2 3 1,-4 1-1,2 0 2,2-4 0,-3 5 0,1-5-24,1 4 0,3 2-74,2 0 1,-1 0-20,1 0 0,-1 0 80,1 0 0,-6 0 1,0 0 51,2 0 0,-4 0 1,2 0-1,2-2 24,1-3 1,3 3 0,0-4 0,-1 5-23,1 1 0,-1 0 0,1 0 0,-1-2-20,1-4 0,-1 4 1,1-3-1,-1 3-25,1 2 1,-1 0-1,3-2 18,3-3 1,2 3 0,3-4 0,-5 3 39,-3-3 0,-3 4 1,1-3-1,-1 3 59,1 2 1,-1-2-1,1-1 1,1-3-76,4 2 0,-1 3 0,4 1 1,-1 0-99,-4 0 0,4 0 1,-2 0-1,-1 0-22,-3 0 0,-2 0 0,1 0 0,0 0 73,-1 0 1,1 0 0,-1 0-1,1 0 68,-1 0 0,1-2 0,-1-2 1,1-2 41,-1 3 0,1 1 1,-1 0-104,1-3 1,-6 3 0,0-4-198,2 4-169,2 2 78,1 0 1,-7 2 0,-5 2 311,-8 1 0,-5 8 0,-7-3 0</inkml:trace>
  <inkml:trace contextRef="#ctx0" brushRef="#br0" timeOffset="112">25896 8086 7130,'-16'0'-798,"5"0"655,0 0 403,7 0-100,-4 0 10,8 0 771,0 0-865,0-7 1,2 5-1,4-3-56,5 3 0,2 0 1,0-2-1,-2-1-25,1 1 0,3 2 0,2 2 1,-1 0-39,1 0 1,-1 0 0,1 0 44,-1 0 0,1 0 1,-1 0-1,1 0-18,0 0 0,-1-5 1,1-1-1,-1 3 21,1 1 1,-1 2-1,1 0 1,-1 0-16,1 0 1,-1 0 0,1 0-3,-1 0 1,1 0-1,0 0 1,-1 0 9,1 0 0,-1-2 0,1-2 0,-1-1-1,1 1 0,1 2 1,2 2-1,2 0 8,-1 0 0,2 0 0,0 0 0,-1 0 2,1 0 1,-4 0-1,3 0 1,-4 0-34,-1 0 1,-1 0 0,1 0 0,1 0 1,4 0 0,-2 0-64,8 0 1,-2 0 0,1 0 68,-5 0 1,-3 0 0,-3-2 0,1-1-14,-1-3 0,-5 1 0,0 5 0,2 0-97,2 0 0,1 0 0,1 0-103,0 0 1,-6 0-71,0 0 302,0 0 0,-2 7 0,-2 2 0</inkml:trace>
  <inkml:trace contextRef="#ctx0" brushRef="#br0" timeOffset="113">25813 8103 6639,'0'-9'88,"0"1"1,6 6-84,-1-3 0,3 3 14,-3-3 1,4 3-1,8 2-39,0 0 1,-1 0-1,1-2 1,-1-2 19,1-1 1,-1-1 0,1 6 0,-1 0 18,1 0 0,-1 0 0,1 0 21,-1 0 1,1 0 0,0 0-1,-1 0-16,1 0 0,-3-2 0,-1-1 1,-2-3 5,2 3 1,2 1-39,1 2 1,1 0 0,-1 0-81,1 0 1,-6 0 25,0 0-473,-7 0 411,3 0 1,-7 2 0,-2 1 123,-3 3 0,-5 7 0,-6-4 0</inkml:trace>
  <inkml:trace contextRef="#ctx0" brushRef="#br0" timeOffset="114">28542 7359 7039,'9'7'-53,"0"2"58,-3 8 0,-4-6 1,3 0-17,-3 2 1,-2-4 0,0 2 0,2 0 66,3-2-32,-3 6 1,7-8 170,-3 4 1,-2-3-53,7-8 1,0 0-1,5-2 1,1-4 2,-1-5 1,3-4 0,3-1 0,5-1-38,4 1 1,3-6 0,-1 0-1,0 0-5,0-2 0,0 5 0,2-3 0,0 4-46,-2 2 1,3-1 0,-10 2 0,0 2-127,-4 2 1,-2 8-1,0-5-295,2 1 1,0 5 0,-5-3 0,0 5 362,-1 5 0,8 4 0,2 8 0</inkml:trace>
  <inkml:trace contextRef="#ctx0" brushRef="#br0" timeOffset="115">24821 6730 6028,'9'0'543,"-1"0"-432,-8 0 72,0 0 0,0-7-132,0-4 0,0-4 0,0-1-20,0-1 0,0 6 0,0 0-22,0-2 0,0-1 0,0-3 4,0 1 1,-6 4-1,1 1 1,1-1-8,2-3 0,-3-2 0,-1 1 0,3-1-1,1 1 1,-4-1 0,1 1 0,1-1-21,2 1 0,2-1 0,0-1 1,0-3-24,0-1 0,0 0 1,0 6-1,0-1 24,0 1 0,0-1 1,0 1-1,0-1 42,0 1 1,0 5 0,0 0-31,0-2 0,6-2 0,-1-2 14,-1 1 1,3-1 0,1 1-12,1-1 0,-4 1 1,4-1-1,1 1-30,-1-1 0,-4 6 1,6 0-1,0-2 22,-1-1 0,-1-1 1,-6 2-1,5 2 23,1-2 0,-4 0 0,5 0 1,-1 4 4,0 2 0,-3-4 1,3 4-32,-2-3 0,4 5-4,-5-6 1,5 5 19,-6-5 0,2 8-8,-1-3 1,-4 2 0,5 1-35,1-3 0,-5 1-221,8 5 1,-5 0-316,5 0 572,-8 0 0,5 0 0,-1 0 0,2 0 0</inkml:trace>
  <inkml:trace contextRef="#ctx0" brushRef="#br0" timeOffset="116">25003 5457 6548,'2'11'-24,"3"0"1,-1-7 23,7 1 0,0 3 1,6-3 0,-1 1 0,-1-5-3,-4 5 1,4-4 61,-4 3 1,3-3-22,3-2 1,-6 0-1,-2 2-15,-1 4 0,4-5-34,-1 5 1,-1-4 0,-1 0 49,-2 3 32,-1-3 1,-5 5 34,5-7 0,-4 2 65,3 4-116,-3-5 0,4 14 0,-1-4-47,-1 4 0,-2-4 0,-2 2 0,0 3-3,0 4 1,0 3 0,0-5 0,0 4-27,0 6 0,0 1 0,0 0 0,0-3-199,0-2 0,0 3 1,0-3-1,0 0 219,0 0 0,0-2 0,0-5 0</inkml:trace>
  <inkml:trace contextRef="#ctx0" brushRef="#br0" timeOffset="117">26756 6185 7993,'-7'9'-1473,"5"-2"1629,-6-7-5,8 8-59,0-7-99,0 7-50,0-8 475,0 0-389,0-8 0,-5-1-32,-1-7 0,1-1 0,5 1-34,0-1 1,0 0 0,0 1 23,0-1 1,5 1-1,1-1 1,-1 1 4,3-1 1,-6 1 0,5 1 0,-1 2 8,-1 2 1,6 0-1,-4-4 1,1 3-37,-1 1 1,6 1-1,-4-3 1,2 4-107,0 2 0,0-6 121,6 2 0,-3 2 0,-1 0 61,-2 1 0,-5 1 1,5 1 0,0-1 0,4-6 66,-4 2 0,1 6 0,-4-4 0,1-1-49,4 1 0,-4 4 0,2-5 0,0 1 14,-2 0 0,6 5 1,-6-3-1,2 2 4,0-1 1,-5-5 0,5 4-39,2-3 1,-4 7 0,0-5-1,0 3-62,0-1 0,-3 1 0,5 5-95,2 0 1,-4-2-1,2-2-8,2-1 1,-4-1-5,2 6 1,-5 0-47,5 0 1,-6 0 0,4 2-368,-1 4 543,5-4 0,-4 5 0,7-7 0</inkml:trace>
  <inkml:trace contextRef="#ctx0" brushRef="#br0" timeOffset="118">27153 5440 7478,'-9'0'-500,"1"0"453,8 0 0,0 2 65,0 4 1,2-4-79,4 3 1,3 3 37,7-3 1,1 6 0,-1-5 28,1-3 1,0-1-1,-3 0 1,-1 2 7,-2 1 1,0 1 0,6-6-10,-1 0 0,1 0 0,-1 0 24,1 0 0,-1 0 22,1 0 1,-6 0 2,0 0 1,-7 1-21,1 5 1,-5 3 0,-4 8-30,-1-1 1,-6 1-1,4-1 1,-1 3-83,1 3 0,-4-2 1,4 8-1,-1 1-219,1 2 1,-4 4 294,5 4 0,-7-4 0,4 5 0</inkml:trace>
  <inkml:trace contextRef="#ctx0" brushRef="#br0" timeOffset="119">26773 6085 7565,'0'10'-1064,"0"-3"1023,0-7 215,0 0-148,0-7 0,0 3 3,0-7 1,0 0-15,0-6 0,1 1-20,5-1 1,1 1 0,6 1 0,-4 2 7,-1 2 1,3 6 0,-4-5 0,0 1-58,1 0 0,3 4 1,-4-5 35,2 3 1,-3-4 0,3 4 14,-2-3 1,4 5 0,-3-4 8,1 1 0,2-4 1,5 1 1,-1 1 0,-2 1 0,-2 0 36,2 0 0,-4 3 0,2-5 1,2 0 25,2 2 1,1-6 0,1 6-18,-1 0 1,1-4 0,-1 6-39,1-2 0,-6 5 1,0-3 11,2-1 0,1 5-29,3-9 1,0 7-1,-1-4 17,1 1 1,-6 3-78,0 5 0,-6-6-39,6 1 1,-5-1-115,5 6 0,-6 0-249,6 0 464,-7 0 0,11 8 0,-6 1 0</inkml:trace>
  <inkml:trace contextRef="#ctx0" brushRef="#br0" timeOffset="120">27169 5374 6155,'17'10'-4,"-1"2"38,1-6 0,0 5 0,-1-6 4,1-1 0,-6 0 1,0-1-1,2 3-12,1-2 0,-3-3 0,0-1-16,2 0 1,2 0-1,0 2 1,-3 2-12,-1 2 0,0 1-3,6-2 0,-6-1 32,0 7 1,-7 0-1,1 6 1,-3-1-33,-2 1 1,0-1-1,-2 3 1,-1 1-26,-3 2 0,-7 5 1,4-3-1,-2 2-351,0 3 380,0-5 0,-6 8 0,1-7 0</inkml:trace>
  <inkml:trace contextRef="#ctx0" brushRef="#br0" timeOffset="121">24904 6598 6305,'-9'0'-152,"1"0"375,8 0-106,0 0-76,0-7 1,0 3 32,0-7 1,0 5-29,0-5 0,0 6 1,0-6-41,0-2 1,2 4 0,2-2-12,1-2 0,1-2 0,-6-1-9,0-1 1,0 6 0,0 0-1,0-2 8,0-1 0,0-3 0,0-1 5,0-4 1,-2 3 0,-2-3 0,-1 2 13,1-2 0,2 4 0,2-4 0,0 1 15,0-1 1,0 4 0,0-4 0,0 3 43,0 3 1,2-1 0,2 1 46,1-1 1,1 1-83,-6-1 0,0 1-42,0-1 1,5 1 0,3-1 1,1 1 0,-5 5 0,3 0 0,-2-2 17,1-2 1,7 4 0,-4 0-1,2 0 1,0 2 0,-5-4 0,3 6 0,-2-3 29,-3-3 1,5 4-31,2-2 1,-2 2-51,2-2 1,0-4 18,6 4 1,-2 2 0,-3 0 0,-1 0 5,2 0 0,-4 5 0,1-3-31,-3-1 0,4 5-34,-5-9 1,6 9-14,-1-3 1,-1-1-180,1 1 107,-8 1 1,6 5-173,-3 0-54,-4 0 387,5 0 0,1-7 0,1-3 0</inkml:trace>
  <inkml:trace contextRef="#ctx0" brushRef="#br0" timeOffset="122">25069 5374 6401,'0'-11'-316,"0"0"544,0 8 1,0-7-16,0 5 1,2 3-184,4-3-78,-5 3 1,9 2-1,-7 2 3,3 3 0,1-3 1,-3 5-12,1 1 0,3-5 90,-3 8 1,4-1 19,8 1 0,-6 1 0,-2-4 7,-1 1 0,4-4-40,-1 6 1,-1-7 0,-1 3-5,-2 1 1,6-6-7,-2 3 0,-2 3-4,2-3 24,-7 1 1,9-5 35,-8 5-66,1-4 1,-6 7 0,2-5-1,3 1 0,-3 2 1,5-1-7,1 5 0,-6-2 0,3 2 3,-3 2 0,0 2 0,1 1-28,3 1 1,-1-1-1,-5 1-71,0-1 1,0 1-1,0 0 1,0-1-146,0 1 246,0-1 0,0 1 0,0-1 0</inkml:trace>
  <inkml:trace contextRef="#ctx0" brushRef="#br0" timeOffset="123">25036 5391 8109,'0'11'-1684,"0"0"1694,-7-7 22,5 3 5,-5-7 1,12 2-1,3 1-35,1 3 0,-4-1 1,6-3 7,2 4 0,-4-4 0,2 3-10,2-3 0,2-2 44,1 0 0,1 0 0,-1 0 34,1 0 1,0 0-61,-1 0 1,-5 0-16,0 0 1,-7 2 20,1 3 0,-1-3 21,2 4 1,-5 3-9,5 2 0,-4-2 1,-2 2-26,0 2 0,0 2 0,0 1 0,0 1-4,0-1 0,0 1 0,0-1 0,0 1-47,0-1 0,0 7 0,0 0 1,0 1-87,0 0 1,0 0 0,0-4-1,0 2-153,0-1 0,2-3 278,3-2 0,-3 8 0,5 2 0</inkml:trace>
  <inkml:trace contextRef="#ctx0" brushRef="#br0" timeOffset="124">25896 5176 8066,'0'-17'-931,"6"1"914,-1-1 0,1 1 130,-6-1 1,0 1-8,0-1 0,-6 6 1,-1 2 28,-2 2 0,3 1-192,-5 6 0,6 0 0,-6 0 3,-2 0 0,3 0 0,1 2 0,0 3-11,0 6 1,0 4-1,-4 2 1,2-1 46,-2 1 1,4 1-1,0 2 1,1 2-6,5-1 0,1 2 1,2 0-1,0-3 36,0-2 1,0-7 0,0 0 0,2 0 58,3-2 1,4 4 0,8-5 16,-1 1 1,1-6 0,-1 3-44,1-4 0,-1-2 1,1 0-24,0 0 0,-1 0 0,-1-2 3,-4-4 1,2 3 0,-6-6 0,0-1-16,1 1 1,3-2 0,-4-5 0,0-1-26,1 1 1,-1-3 0,-3-1 0,1-2-45,-1 2 1,-2 1 0,-2 3-11,0-1 1,0 1-93,0-1 253,0 8-126,0 2 1,0 9 0,2 3 3,3 6 1,-1 4 0,5 1-31,-2 1 1,1-2 0,-5-3-1,5-1-42,1 2 1,-4-4 0,7 1 0,0-3-456,3-3 556,2-2 0,-1-2 0,1 0 0</inkml:trace>
  <inkml:trace contextRef="#ctx0" brushRef="#br0" timeOffset="125">26442 4829 8066,'-11'-6'-544,"0"1"1,0-1 604,-6 6 1,1 0 0,1 2 3,4 3 1,-4-1-1,6 7 1,0 2-59,3 2 0,-1 1 1,0 3-1,-1 1 22,1 2 0,1 5 0,6-5 0,0 1 10,0 0 1,0-4-1,0 3 1,2-6-23,4-5 1,-3 2-1,8-5 1,2-1-21,2 0 1,2-1 0,-1-6 0,1 0 5,-1 0 0,6 0 0,2-2 0,0-4-189,0-5 0,3-3 0,-3-3 0,0 1 186,0-1 0,6-7 0,-5-1 0</inkml:trace>
  <inkml:trace contextRef="#ctx0" brushRef="#br0" timeOffset="126">26574 4564 7782,'-16'0'243,"6"0"-250,3 0 0,7 9 1,0 6-1,0 5-15,0 0 0,2 6 0,3 0 0,5 1-24,-1 1 0,5-6 1,-3 4-1,2-2-130,-2-4 1,4-2-1,-4-1 1,4-1 37,1 1 0,-5-1 138,0 1 0,0-1 0,6 1 0</inkml:trace>
  <inkml:trace contextRef="#ctx0" brushRef="#br0" timeOffset="127">26558 4862 7835,'-15'2'0,"2"1"-1310,2 3 2189,7-1-889,-3-5 1,14-5-1,4-3 2,4-1 1,2 0 0,1-4 0,2 4 17,2 2 0,0-4 0,-5 3 0,-1 1-18,1 0 1,-1-4 0,1 3-1,-1 1-16,1-1 1,-6-3 41,0 6 0,-5-1 39,5 6 1,-8 2-1,3 4 13,-4 5 1,-2 3 0,0 3 0,0 0-35,0-1 1,0 1 0,1-3-26,5-3 0,-2 4-43,7-4 1,0-4-1,5-1 9,1-4 1,-1-2 0,1-2 0,-2-4-53,-4-5 0,9-3 1,-4-3-1,1-1 42,-4-4 0,1 3 0,-3-4 0,2 0 25,-2 1 1,-2 0-1,-5 6 48,2-1-107,-1 8 0,-5 4 7,0 10 0,0 4 0,0 8 0,2-1-33,4 1 1,-3-1-1,8 1-54,2-1 0,2-4 0,1-3 0,1-2 147,-1-3 0,8-10 0,2-3 0</inkml:trace>
  <inkml:trace contextRef="#ctx0" brushRef="#br0" timeOffset="128">27434 4548 7800,'-17'0'0,"1"0"-110,-1 0 1,6 0 0,0 1 0,-2 3 164,-1 2 1,-3 6 0,1-1 0,-1 4-70,1 2 1,-1-1-1,1 1 1,1-1-21,4 1 0,-2-1 0,7 1-15,3-1 1,1-5 34,2 0 0,2-7 1,3 2 16,6-5 0,-2-1 1,3-1-1,0-5 17,3-5 1,0 2-1,-2 0 1,-2 0 30,2-1 1,-4 7-1,2-5-37,2 1 0,1 5 1,3-3-8,-1 3 1,-5 2 0,0 0-201,2 0 0,2-6 0,2 1-73,-1 1 0,1-5 0,-3-2 266,-3-4 0,4-1 0,-6-1 0</inkml:trace>
  <inkml:trace contextRef="#ctx0" brushRef="#br0" timeOffset="129">27384 4118 8066,'-16'0'190,"-1"0"1,10 5-1,7 2 1,7 4-256,2 8 0,12-1 0,-5 10 0,3-1-45,-1-1 1,4 11 0,2-6 0,0 0-243,0-1 1,3-5 0,-5 5 351,-1-3 0,4 1 0,1 5 0</inkml:trace>
  <inkml:trace contextRef="#ctx0" brushRef="#br0" timeOffset="130">27831 4349 7955,'0'-9'-358,"-2"0"398,-3 3 0,3 6 1,-2-2-1,8 8-47,7 3 1,2 2 0,1 6 0,1-1 15,3 1 0,3-1 1,-5 1-1,1-1-9,-1 1 0,1-6 1,-1-2-42,1-2 1,-1 4 59,1-5 1,-2-2-1,-3-10 85,-1-5 1,-7-4 0,2-3-1,-5-2-58,-1-2 0,0-2 1,0 4-1,0-2-132,0 1 0,0-2 1,0 0-1,0 1-42,0-1 1,0 10-1,0-4-261,0 2 1,8 8 0,3 2 388,4 3 0,1 2 0,1 0 0</inkml:trace>
  <inkml:trace contextRef="#ctx0" brushRef="#br0" timeOffset="131">28558 4217 7955,'10'-8'-197,"-3"5"0,-9-6 206,-3 1 1,1 3 0,-7 3 0,-2-2 4,-2-1 1,-3-1-1,-2 8 1,-2 2 15,2 1 1,-4 8 0,2-2 0,1 4-8,3 1 0,1 1 0,3-1-165,3 1 0,-2-1 9,7 1 1,8-2 0,9-4 88,4-6 0,3-3 0,3-2 0,1 0 24,-2 0 1,0-5-1,0-3 1,2 1 35,-2 0 1,-1-4 0,-4 3-1,-3 1 64,-1-1 0,0 3-52,6 5 0,0 0 43,-1 0 0,1 2-56,-1 3 1,-5-3 39,0 4 1,-5-5-32,5-1 0,-6-1 0,4-5 0,-1-5-13,-5-4 1,5-1-1,-3-3 1,1-1-10,1-2 0,-5-5 1,4 3-1,-5-2-34,-1-3 0,0 3 0,0-2 0,0-1-18,0-2 0,-1 0 0,-5 1 0,-5 4 21,-4 3 1,4 0 0,0 7-1,-2 1 9,-1 4 0,-1 2 1,2 5 207,2-1 1,2-3-172,-2 3 0,4 5-39,7 0 1,0 7 0,0 12-1,1 1 13,5 2 1,-2 2 0,5-2 0,0 5-3,0 5 1,0-1 0,4-2-1,-2-3 6,2-2 0,2 0 0,1-4 1,1 2 9,-1-2 0,1-3 0,-1-4 0,1-4-2,0-2 0,-1 4 0,1-5 0,-1-3-4,1-1 1,1-2 0,2 0 0,2-2 2,-1-3 0,-3 1 0,-2-7 0,1-2-1,-1-1 1,-1-3-1,-2 1 1,-4-1-3,-1 1 1,-3-7 0,-5 1 39,0 2 1,0 2-1,0 1-11,0 1 1,-2 5 235,-3 0-347,3 7 1,-5 4 0,7 11-1,0 4 23,0 1 0,1 1 0,3-1 45,2 1 0,6-1 0,-2 1 14,-1 0 0,6-8 0,-4-2 1,3-1-4,3-1 1,-1 1 0,1-6 0,-1 0-3,1 0 1,-2-2-1,-3-4 1,0-5 0,0-3 0,3-3 0,0 0 0,-2 1 4,-2-1 1,-6-1 0,4-2-1,-1-2 0,-5 2 1,5 1 0,-3 3 4,-1-1 1,-2 1 0,-4 1 127,-4 4 1,3 3-96,-8 8 0,5 0 1,-3 2-1,2 4-69,3 5 0,2 9 0,2 4 0,0 2-71,0 3 0,4 0 0,5 1 1,11-3-242,10 3 344,-1-6 0,19 7 0,-6-5 0</inkml:trace>
  <inkml:trace contextRef="#ctx0" brushRef="#br0" timeOffset="132">28029 5259 7926,'-9'0'-249,"2"7"0,7 4 0,0 4 234,0 1 1,2 6-1,3 2 1,4 2 21,0 3 0,6-3 0,-4 0 0,2-1-44,-2 1 1,4-6-1,-4 2 1,2-3-163,-2-3 0,2 6 1,-8 0-238,-1-1 436,-2-3 0,5-1 0,2-1 0</inkml:trace>
  <inkml:trace contextRef="#ctx0" brushRef="#br0" timeOffset="133">28029 5440 7343,'-2'-22'0,"-1"0"0,-3 0-89,3-2 0,1 6 1,2-4-1,0 4 214,0 1 1,0 6 0,2 0 0,3-2-120,6-1 1,-2 2-1,2 3 1,2 0 7,2 0 0,1 5 0,1-1 1,0 3-31,-1 2 1,1 0 0,-1 0 0,1 0-6,-1 0 1,1 7 0,-1 4 0,-1 4-19,-4 2 1,4-1 0,-6 1-34,0-1 1,-2 1 0,-7-1 39,0 1 0,0-6 0,-1 0 1,-5 0-61,-5-2 1,-4 6 0,-1-6 0,-1 2 4,1 0 0,1-6 0,2 5 87,2-3 0,0-9 0,-5-7 0</inkml:trace>
  <inkml:trace contextRef="#ctx0" brushRef="#br0" timeOffset="134">28294 5209 7926,'9'-7'-257,"-2"3"0,-5-5-95,4 1 0,-3-3 409,8 6 0,-5-1 1,5 6-1,2 0-15,2 0 1,1 2-1,1 2-54,-1 1 1,1 8-1,-1-2 1,-1 4-49,-4 2 1,2-1 0,-6-1 0,1-2-38,-1-2 0,0-6 166,-1 6 0,-4-5 54,3 5 0,-5-8 1,-4 1-27,-1-8 1,-6-5 0,5-7 10,3-1 1,1-5-1,2 0 1,0 0-116,0-2 0,0 4 0,0-6 0,0 0-211,0 1 1,7 5 0,4-3 0,4 5 217,1 2 0,8-1 0,2 0 0</inkml:trace>
  <inkml:trace contextRef="#ctx0" brushRef="#br0" timeOffset="135">28790 5060 7367,'0'17'-353,"2"-6"1,3-2 398,6-2 0,-1 4 0,1-5-80,1-3 1,-2 5 121,1-3 0,-8-1 19,3-10 1,1 3 0,-1-8 0,-3-2-77,-1-2 1,-2-1-1,0-3 1,0-1 27,0-2 1,0 0-1,-2 5 11,-3 1 0,1 1 1,-5 2-5,2 2 1,-1 8 0,3-3-70,-6 4 1,3 10 0,1 5-1,2 7-64,-1 7 1,-1-3 0,3 0 0,-2-2-8,3 0 0,1 6 0,2-6 0,2-2-37,3-2 1,5-7 0,6-1 0,1-3 28,-1-3 0,2-3 0,3-1 0,3 0-638,1 0 720,-4-7 0,10-2 0,-6-8 0</inkml:trace>
  <inkml:trace contextRef="#ctx0" brushRef="#br0" timeOffset="136">29187 4977 7926,'9'-16'0,"-3"-1"-48,-5 1 1,-1 5 198,0 0 1,-5 5 0,-2-3-170,-3 2 0,5 3 0,-6 10 1,0 5-90,2 3 0,-6 3 0,6-1 0,0 1 133,3-1 0,-1 7 0,1-1 0,2-2-243,3-2 1,1-1-1,1-1 68,5 1 1,3-3-1,8-3 95,-1-5 0,1-4 1,-1-2 49,1 0 0,-2-8 0,-3-3 0,-1-3 17,2-3 0,-4-1 0,1-2 1,-3-4 81,-3-2 1,3-2 0,-1-5 0,-3 0-7,-1 0 1,-2 0 0,0 0 0,0 0-79,0 0 0,0 0 0,-2 2 0,-1 1 59,-3 3 0,-5 6-125,6-1 13,-8 4 12,11 9 1,-6 9 0,8 13 0,0 5 19,0 4 1,2 8 0,2-5-1,3 3 9,3-1 1,-1-1-1,4 4 1,-2-3-6,1 2 1,-2-5 0,1-2 0,2-3-18,1-3 1,3 1-1,-1-1-13,1 1 0,-1-8 1,1-3 18,-1-5 1,1-1 0,0-1 4,-1-5 1,1-3-1,-3-8 1,-1-1 13,-2-4 1,0 4-1,4-6 1,-2 2 61,-2 0 0,-6 0 0,4 5 259,-1 0 0,-1 3-65,-1 3-315,-4 3 0,7 16 0,-6 3 8,3 3 0,5 3 0,-4-2 0,1-2-315,-1-2 0,6-2 364,-2 2 0,4 4 0,1-6 0</inkml:trace>
  <inkml:trace contextRef="#ctx0" brushRef="#br0" timeOffset="137">29716 4564 7926,'-15'-11'-650,"2"0"554,2-2 391,0-2-680,2 6 0,2 9 1,7 11 384,0 4 0,7 2 0,2-1 0</inkml:trace>
  <inkml:trace contextRef="#ctx0" brushRef="#br0" timeOffset="138">29964 4564 7926,'9'-7'-109,"-3"-4"290,-4-4 0,-8-2 1,-1 3 238,-2 3 1,3 3-277,-5 8 0,0 2 1,-6 4-439,1 5 0,5 9 0,2 2 1,1 0 189,5 2 0,1-6 0,2 4 0,0-3 90,0-3 0,2 6 1,3 0 18,6-1 0,-2-5 1,2-5-1,2-5-7,2-5 1,7-1 0,0 0-1,0 0-84,2 0 0,0-1 1,5-3-1,-1-3-148,1-3 0,-3-2 0,0-9 0,-2-1-109,-4 2 1,-2-4 342,-1 2 0,-1-7 0,1 3 0</inkml:trace>
  <inkml:trace contextRef="#ctx0" brushRef="#br0" timeOffset="139">30295 4316 7651,'-8'-17'-170,"5"3"632,-8 3-344,7 3 0,-3 16 1,7 3-1,0 3-26,0 3 1,2 5-1,3 2 1,4 0-92,0 0 1,6 3 0,-4-5-1,2 0-208,-2 2 0,4-5 1,-6 3-1,2-4 80,0-1 0,-6-1 127,7 1 0,-9-1 0,5 1 0</inkml:trace>
  <inkml:trace contextRef="#ctx0" brushRef="#br0" timeOffset="140">30245 4548 7927,'8'-10'-36,"3"3"0,3 1 48,3 1 1,1-6 0,2 5-1,2 1-230,-1-2 0,-3 3 0,-1-5 1,1 0 175,4-1 1,-4 1 0,6-4-1,-2 2 3,0-2 1,2-5-1,-4-2 1,2 1 69,-1-1 0,-3 0 1,-3 3 286,-4 1 195,3-1-464,-12 1 1,0 9-1,-7 7 1,-1 9-48,-1 5 1,3 3-1,-5-1 1,2 1 47,3 0 0,2-1 0,2 1-178,0-1 1,2-1-1,3-4 115,6-6 0,4-3 1,2-2 38,-1 0 0,1-2 1,-1-3-1,1-6 104,-1-4 1,1-3 0,-2-2 0,-3-4 5,-1-2 0,-7 4 0,2-6 0,-5-1-118,-1-2 0,0-1 1,-1 3-1,-3 2-223,-2-3 0,-6 4 205,1-1 0,-4-8 0,-2-7 0</inkml:trace>
  <inkml:trace contextRef="#ctx0" brushRef="#br0" timeOffset="141">23283 6896 7644,'-11'0'-1459,"2"2"1405,2 3 1,-6-1 128,2 7 0,2-8 1,-2 5-19,-2-1 1,-2-5-1,0 5 172,4 1 1,-3-7 0,3 5-122,-4-4 1,4-2-1,0 0-64,-2 0 1,-2 0-1,-1 0 1,-1 2-66,1 3 0,-1-3 1,1 5-1,-1-1 4,1-1 0,-6 3 1,0-5-1,-1 5 19,0 1 0,2-4 1,-4 5-1,1-1-29,4 0 1,-4-3 0,2 3 0,1-2 62,3-3 0,7 3 0,0-1-43,-2-3 1,-2 5 0,-1-1-38,-1 2 0,1-3 0,-1 3 73,1-2 0,-1 4 200,1-5 79,-1-1-266,8-5-39,2 0 31,7 0 0,1 6 12,5-1 0,-4 3 0,5-5-30,0 3 1,-3 5 0,5-4 0,1 1-18,-1-1 0,-4 4 1,6-4-1,2 1-5,2-1 1,1 4-1,1-4 1,-1 1-3,1-1 1,-1 4 0,3-4 0,1 1 3,2-1 0,2 0 0,-4-3 0,4 4-25,2 1 0,-6-6 0,4 3 0,-2-2 1,0 1 1,0-3 0,-5 5 0,-1-1 16,1-1 1,-6 1 0,0-4-8,2 3 0,1-1-31,3 7 68,-8-7-33,-2 3-2,-7 0 0,0-3-1,0 7 0,-5-6 1,-3 5-1,-1-1 9,-4 0 1,4-3 0,0 5 0,0 1 1,0 3 0,-2-4 1,-4 0-1,2 2-53,2 2 0,0 1 0,-5 1 0,1-1 11,4 1 1,-4-1-1,4 1 1,-4-1 25,-1 1 1,1 0 0,2-3-1,2-1 96,-2-2 1,-1-2 0,-1 4 0,2-2 99,2 2 0,6-4-118,-6 2 1,1 0-64,-1 6 0,4-1 1,7 1-65,0-1 0,0-5 1,0 0-132,0 2 1,0 2 260,0 2 1,2-3 98,3-3 0,-1-3-89,7-8 1,-5 0-24,5 0 1,0 5-49,5 1 0,1-1 0,-1-5 1,1 0 6,-1 0 0,1 0 0,1 0 0,2-2 31,2-3 0,8 3 1,-3-4-1,3 5-19,-3 1 1,5-6 0,-5 1 0,4 1-10,3 2 1,-1-3-1,0-1 1,0 2 26,0 3 0,-2-5 1,-2 1-1,-3 1-22,-2 2 1,-2 2-1,-5 0 1,-1 0-6,1 0 0,-1 0-178,1 0 1,-6 0-691,0 0-66,-8 0 926,5 7 0,-23 3 0,-3 6 0</inkml:trace>
  <inkml:trace contextRef="#ctx0" brushRef="#br0" timeOffset="142">23085 6945 7610,'-17'9'-699,"1"6"672,-1-4 0,1-2 0,-1 2 58,1 2 0,-1-4 0,1 3 0,-3-1-39,-3-2 1,2 5 0,-6-3 0,1 2 56,-1-2 0,4 4 1,-6-6-1,1 2-20,1 0 0,-3-5 0,6 3 0,1-2-9,-1-3 1,4 3 0,-3-1-1,4-2-15,1-3 1,1-1 21,-1 0 1,1 0 18,-1 0-53,8 0 0,2 2-3,7 4 1,0-3 36,0 8 0,0-5 2,0 5 1,0 0-9,0 6 1,5-1 0,2-1 45,3-4 1,-5 2 0,6-8 0,0 1 26,-2 1 1,12 0 0,-5 4 0,2-3-71,1-1 0,3 0 1,2 4-1,1-3-61,5-1 1,-4-3-1,-1 5 1,1 0-5,0 0 0,-4 1 1,4 2-1,-1-2-5,1-3 0,-4 6 0,4-4 1,-1 2-6,1 0 0,-6-2 0,4 4 1,-2-2-22,0 2 1,0-4 0,-7 2 0,-2 2 6,-2 2 1,-2-4 0,2 0 0,-5 2 12,-4 1 1,-2-3-1,0 0 44,0 2 1,0 2-1,-2 2 1,-4-3 4,-5-3 1,2 4 0,-2-4-1,-2 4 12,-2 1 1,-7-5-1,0 0 1,2 2-12,2 2 0,-1 0 1,-1-3-1,-2-1 31,2 2 1,2 0 0,1 0 0,0-2-23,1 2 0,-1-4 0,3 2 0,1 0-4,2-2 0,5 4 1,-5-5-31,-2 1 1,4 0 0,0 4 28,2-2 0,-4-6 76,5 6 0,1-7 122,5 11-69,0-13 1,7 5 0,4-7-72,4 0 1,1 0 0,3 0 0,1 0 61,2 0 1,5 0 0,-3 0 0,0 0-48,0 0 1,5 0-1,-1 0 1,1 0-16,-1 0 1,3 0 0,-3 0 0,1 0-11,-1 0 1,1 0-1,-5 0 1,0 0-47,0 0 1,-2 0-1,-6 0-136,1 0 1,-1 0-510,1 0 641,0 0 0,-1 7 0,1 2 0</inkml:trace>
  <inkml:trace contextRef="#ctx0" brushRef="#br0" timeOffset="143">24623 10600 6760,'0'11'421,"0"0"-349,0-7 1,0 5-80,0-4 1,0-1-1,2 5-56,3-1 1,-1-3 77,7-5 142,-7 0 0,5 0-69,-4 0 1,-3-2-1,5-1-49,1-3 0,-6-7 0,5 4-57,0 0 0,-5 0 0,5 5-100,1-2 0,-5-5 0,7 4 56,-3-2 0,0 5 1,-3-3 24,2-1 1,1 5-1,-3-8 22,1-2 0,1 4 0,-5 0 65,5 1 146,-4-5-167,5 11-14,-7-12-118,0 12 81,0-5 15,0 7 140,0 0 0,0 7-23,0 4 1,0-2 0,2 0 31,4-1 0,-5 5-78,5-2 1,-4-2 0,0 0-34,3-2 1,-3 6 0,5-4-8,1 1 1,-7-1 0,7-6-138,-1 3 0,-5 1 1,5-3-95,1 1 0,-5 1 48,8-6 0,-5 0-82,5 0 82,-7 0 1,10 0-168,-3 0 1,-2-2 325,2-3 0,1-5 0,-3-6 0,-2-1 0</inkml:trace>
  <inkml:trace contextRef="#ctx0" brushRef="#br0" timeOffset="144">24821 10253 8020,'9'0'-691,"-1"0"1132,-8 0 209,0 0-239,7 0-300,-5 0 1,5-2-603,-7-4 441,0 4 50,0-5 0,8 0 0,1-2 0</inkml:trace>
  <inkml:trace contextRef="#ctx0" brushRef="#br0" timeOffset="145">30592 10038 7794,'10'7'14,"-1"-5"-44,-4 3 1,-1-3 0,7-2 24,2 0 0,-4 0 26,2 0 1,-5-5 0,3-3-6,-2-1 1,-1 4 0,-4-5-1,1 1-41,3 0 1,-1-2-24,-5-6 0,0 1-7,0-1 0,-5 1 16,-1-1 0,1 1 39,5-1 28,0 8-74,0 2 58,0 7 0,0 2 86,0 3 1,0 4 0,0 8 33,0-1 1,0-5 0,0 0 70,0 2 1,5 2 0,1 1-72,-3 1 0,5-6 0,-1-2-155,2-1 1,-3 3 0,3-4 0,0 0 18,0 1 1,2-3 0,6-5-272,-1 0 0,1 6 1,-1-1-127,1-1 1,-6-2-1,0-2-38,2 0 1,2-2 438,1-4 0,1-3 0,-1-7 0,1-1 0</inkml:trace>
  <inkml:trace contextRef="#ctx0" brushRef="#br0" timeOffset="146">30774 9575 7394,'0'11'-394,"0"0"0,0-6 394,0 6 0,0-7 0,0 3 0</inkml:trace>
  <inkml:trace contextRef="#ctx0" brushRef="#br1" timeOffset="147">24970 10980 7190,'9'0'-339,"-1"0"638,-8 0 221,0 0-502,7 0-30,-5 0 1,12 0-16,-2 0 1,-3 0 0,2 0 0,2 0 0,-4 0 37,2 0 1,0 0 166,5 0 1,-5-2-128,0-3 0,-5 3 0,5-3-87,2 3 0,-4 2 50,2 0 0,-5 0 0,5 0-24,1 0 1,-2 0 0,1 0 62,1 0 0,-2-6 1,1 1-11,2 1 0,1 2 1,3 2-48,-1 0 0,1 0 0,-1 0-16,1 0 1,-2-2 0,-3-1 0,0-3-28,0 2 0,3 3 0,2 1 0,-1 0 63,1 0 1,-1-6 0,1 1 0,-1 1 41,1 2 0,-1 2 0,1 0 1,-2-2-47,-4-3 1,3 3 0,-3-4 0,4 5 11,2 1 0,-1 0 0,1 0-40,-1 0 0,1 0 0,-1 0 1,-1-2-26,-4-4 0,4 4 0,-4-3 1,3 3 28,3 2 0,-1 0 0,1 0 0,0 0 0,-1 0 0,1 0 0,1-2 0,2-2 0,2-1 0,0-1 0,-3 6 1,1 0 12,2 0 0,0-1 1,-4-3-1,3-2 10,1 3 1,0 1-1,-6 2 1,1 0-4,-1 0 0,3-2 1,1-2-1,2-1-4,-2 1 1,-1 2-1,-3 2 1,1 0 0,-1 0 1,1-5 0,-1-1 0,1 3-29,-1 1 0,6 2 0,0 0 0,0 0-16,2 0 0,-5 0 0,3-2 0,-2-2 28,2-1 1,-4-1 0,6 6 0,-2 0 46,0 0 1,2-2 0,-4-1-1,2-3 18,-1 3 1,3 1-1,-1 2 1,1 0-14,0 0 0,4 0 1,-4 0-1,1-2-36,5-4 0,-4 5 0,1-5 0,1 4-22,-3 2 1,5 0 0,-6 0 0,1-2 15,5-3 0,-5 3 0,1-3 0,0 3-17,0 2 1,-1-6 0,5 1 0,-4 1 15,-3 2 0,5 2 0,-4 0 0,0-2 3,0-3 0,5 3 0,-1-4 0,3 5 0,2 1 1,-2 0 0,-1 0 0,-3 0-37,2 0 1,3-6 0,1 1 0,0 1 10,0 2 1,0 2-1,0 0 1,0-2 21,0-3 0,0 3 1,0-4-1,-1 5 5,-5 1 0,4-6 0,-3 1 0,3 1-3,2 2 1,0-3 0,0-1-1,0 2 9,1 2 1,-1-3-1,0-1 1,2 1 15,3-2 0,-3 5 1,4-6-1,-4 3 34,-2-1 1,0 1-1,0 5 1,0 0 29,0 0 1,-2-6-1,-1 1 1,-3 1-36,3 2 1,-1 2-1,0-2 1,-1-1-73,1-3 0,3 1 0,-1 5 1,-2-2-1,-1-4 1,1 5 0,8-5 0,1 2 5,-1-1 1,0 3 0,0-5 0,1 1 25,-1 1 1,5-3 0,2 5 0,4-5 138,2-1 0,-4 5 1,2-3-1,3 2-86,0-1 0,1-5 0,-3 6 1,-1 1-8,-4 2 1,8-3 0,-6-3 0,0 1 26,1-1 0,-1 3 1,0 3-1,-3-2-5,-3-1 1,4-1 0,-5 5 0,-3-3-73,-1-2 0,-2 1 0,-1 5 0,-3 0-265,-1 0 0,-8 0 0,2 0 0,-4 0-622,-1 0 1,-6 0 876,0 0 0,-8 0 0,5 0 0</inkml:trace>
  <inkml:trace contextRef="#ctx0" brushRef="#br1" timeOffset="148">27517 10782 7337,'9'0'125,"-2"0"284,-7 0-347,0 0 1,2 5 0,2 3 0,1 1-41,-1 4 0,3 1 0,1 3 0,-1-1 4,0 1 0,-1 0 0,-4-1 1,1 1-32,3-1 1,1 1 0,-3 1 0,1 2 8,-1 2 0,-2 0 0,-2-3 1,0 1 1,0 2 1,5 6-1,1-6 1,-2 0-12,-3 2 0,-1-6 0,0 6 0,0-2-5,0 0 1,0 5 0,2-5 0,2-1 4,1-3 0,1 0 0,-6 3 0,0 1-38,0-2 1,0-2-1,0-1 27,0-1 0,0-5 0,0 0-97,0 2 1,0-4-116,0 2 1,0-5-568,0 5 252,0-7 543,0 3 0,0-7 0,0 0 0</inkml:trace>
  <inkml:trace contextRef="#ctx0" brushRef="#br1" timeOffset="149">27467 11509 7222,'11'0'441,"0"0"0,0 0-398,6 0 0,-6 2 1,0 2-21,2 1 1,-4 6 0,2-3-1,0 1 11,-2 4 1,4-4 0,-6 0-1,1 0-91,-1 1 0,4-5 1,-4 4-85,2-1 0,2 3-142,6-6 0,0 6 51,-1-5 0,1-1 232,-1-5 0,1-7 0,-1-2 0</inkml:trace>
  <inkml:trace contextRef="#ctx0" brushRef="#br1" timeOffset="150">27897 11460 8531,'-11'18'0,"2"2"-505,1 2 0,-4 8 1,2-4 504,1-1 0,-5 6 0,4-5 0</inkml:trace>
  <inkml:trace contextRef="#ctx0" brushRef="#br1" timeOffset="151">25284 12237 8337,'-9'-7'639,"2"5"-957,7-6 1,0 10 260,0 4 1,0 5 0,0 9 0,0 4 45,0 2 1,0-1 0,0 5 0,0-3-6,0 3 1,5-5 0,1 1 0,-3-2-50,-1-4 1,4 4 0,-1-2 0,1-2 29,1-1 0,-5-3 0,3 1 0,-1-2-540,2-4 1,-4 3 574,3-3 0,4 4 0,0 2 0</inkml:trace>
  <inkml:trace contextRef="#ctx0" brushRef="#br1" timeOffset="152">25367 12220 7797,'2'-9'-291,"3"4"1,-1-3 354,7 3 1,0-1-33,6 6 1,-3 8 0,-1 3 24,-2 3 1,0 10-1,6 2-46,-1 0 0,-5-2 0,-2-8 1,1 1 0,-1-1 1,-4 1-1,5-1 1,-1-1 16,0-4 0,-5 4 1,3-4-50,0 3 0,-5 3 0,5-2 0,-1-2-253,-1-2 149,1-8 0,-6 6 104,0-3 82,0-4 0,0 3-76,0-10 0,0-4 0,0-8-34,0 1 0,2-1 1,1 0-1,3 1 12,-2-1 1,-1 3 0,1 1 0,2 2 24,-3-2 0,5-2 0,-3-1 0,1-1-5,1 1 1,-3 5-1,5 0 1,0 0 32,0 1 1,2-2 0,4 4 7,-4-1 1,4 3-1,-4-3 40,3 2 1,-3 0 0,0 3-40,2-2 1,-4 1 0,2 5 5,2 0 0,-3 0-6,1 0 0,-6 0 55,6 0 0,-5 7 34,5 4 0,-8-2-19,3 2 0,1 1-54,-1 4 0,1-1 1,-3-2-1,1-2-6,-1 1 0,-2-2 0,0 1-11,3 2 1,-3 1 0,3 3-4,-3-1 1,-2-5-1,0 0 1,0 2 0,0 2 0,6 1 1,-1 1-55,-1 0 1,-2-1 0,-2 1 15,0-1 0,5 1 0,1-1 0,-3 1-49,-1-1 1,-2 1-1,2-1 1,2 1-66,1-1 1,1-5 0,-6 1-1,2 0-102,3 3 1,-3-4 0,5-2-141,1-1 0,-5 3 371,8-6 0,0 1 0,6-6 0</inkml:trace>
  <inkml:trace contextRef="#ctx0" brushRef="#br1" timeOffset="153">26343 12452 7227,'0'11'409,"0"0"-280,0 2 0,0 2 1,0 1-1,0 1-80,0-1 1,0 1 0,0-1-1,1 1-68,5-1 1,-4 1-487,3-1 1,4-1 504,2-4 0,4-4 0,2-7 0</inkml:trace>
  <inkml:trace contextRef="#ctx0" brushRef="#br1" timeOffset="154">26359 12303 7513,'-9'-16'-179,"3"-1"1,3 2 0,-1 2 39,-1 2 1,1 2-55,9-2 1,-1 2 192,7 4 0,0 3 0,6-6 0</inkml:trace>
  <inkml:trace contextRef="#ctx0" brushRef="#br1" timeOffset="155">26690 12568 6905,'0'-17'54,"0"1"1,5-1 0,3 1-45,1-1 1,-5 6 0,3 2 7,0 1 0,-3-3 0,5 4 27,-2-2 0,6 5-7,-2-1 1,4 3 15,2 2 1,-1 0-1,1 0-25,-1 0 1,-5 7 0,0 2-1,0 2 1,-2 0 0,4 0 0,-5 6 0,-1 0-19,0-1 0,1 1 0,-5-1-65,3 1 0,-1-1-155,-5 1 45,0-1-131,0-6 213,0-3 0,-1-7 0,-3-2 10,-2-3 1,-1 1 0,3-7 33,-1-2 0,-1-2 0,6-1 47,0-1 0,0 1 0,0-1 1,0 1-1,0-1 0,8 0 89,3 1 0,3 1 1,3 2-1,-1 4-18,1 2 0,0 0 1,1 3-1,2-2-52,2 3 1,0 1-1,-3 2 1,1 0 13,2 0 1,0 0 0,-6 0 0,1 0-81,0 0 1,-1 2 0,1 3 10,-1 6 0,-7 4 0,-3 1 0,-2 1 8,1-1 1,-3 1-1,3 1 1,-5 3-114,-5 1 0,1 0 0,-7-6 19,-2 1 1,4-3 112,-2-2 0,0 2 0,-5-5 0</inkml:trace>
  <inkml:trace contextRef="#ctx0" brushRef="#br1" timeOffset="156">27550 12336 7542,'9'2'10,"-4"4"1,-1 1 0,0 6 90,1-2 0,1 0 0,-6 5 0,0 1-157,0-1 1,2-5-1,1 0 1,3 2-219,-2 2 0,3-4 0,0-2-147,2-1 0,-3-3 421,5-5 0,-7 0 0,3 0 0</inkml:trace>
  <inkml:trace contextRef="#ctx0" brushRef="#br1" timeOffset="157">27632 12254 7760,'0'-17'-462,"2"2"0,4 4 462,5 6 0,3-4 0,3-1 0</inkml:trace>
  <inkml:trace contextRef="#ctx0" brushRef="#br1" timeOffset="158">27947 12452 7587,'0'-11'28,"0"0"1,0 0 77,0-6 0,0 6 0,1 2 1,3 0-111,2 0 1,5 3 0,-4-3 51,2 2 1,2 1 0,6 6-7,-1 0 0,-5 0 0,0 0-10,2 0 1,2 2 0,1 2-53,1 1 0,-6 8 1,0-2-1,0 4-168,-2 1 1,4 1 0,-6-1-27,3 1 1,-7-1 0,3 1 49,-4 0 0,-2-6 102,0 0 412,0-8-246,-8 5 0,1-10 1,-4-4-61,5-5 0,5 2 0,1-2 1,0-2-28,0-2 1,1-1-1,3-1-20,2 1 0,5-1 0,-4 1 0,0-1-74,1 1 1,5 5 0,-2 0 34,3-2 1,3 5 0,-1 3 46,1 3 0,-6 2 0,0 0 36,2 0 0,1 0 0,3 2 0,-2 3-33,-4 6 1,3-1-1,-3 1-8,4 2 0,0 1 0,-2 1 0,-4-2 9,-2-2 0,4-6 1,-5 6 17,-3 2 1,-1-4 8,-2 2-316,0-7 155,0 3 1,0-8 88,0-5 0,-5 2 0,-1-7 63,3-1 1,1-3-1,2-2-20,0 1 1,5-1-1,3 1 1,1-1-1,4 1 1,1-1-1,5 1 1,1-1 10,2 1 0,2 6 0,-4 3 0,4 1 47,2 1 0,-4-1 1,4 6-1,-3 0 48,-2 0 0,2 6 0,0 1 0,-3 2-59,-2 4 1,-1 2 0,-1 2-1,1-1-15,-1 1 1,-1-1 0,-2 1 0,-4-1-78,-2 1 0,1-6 1,-5 0-744,3 2 0,-1-4 781,-5 2 0,0-7 0,8-4 0,1-10 0</inkml:trace>
  <inkml:trace contextRef="#ctx0" brushRef="#br1" timeOffset="159">29220 12204 7527,'9'-7'-169,"0"5"0,-5-6-118,1 1 337,1 5 0,-6-3 0,0 10 28,0 6 0,0 4 0,0 1 0,0 1 29,0 0 1,0-1 0,0 1-62,0-1 1,6 1 0,1-3 0,0-1-58,1-2 1,4-7 0,-1 1 33,4-3 0,2-2 1,-1 0-1,1 0-154,-1 0 1,1 0 0,-1-2 0,1-1 96,-1-3 0,1-7 1,0 2 43,-1-3 0,1-3 1,-1 1-1,1-1-10,-1 1 0,-1-1 1,-2 0-1,-2 3 8,2 3 1,-4-4 2,2 4 122,-7 4-137,3-1 1,-7 10-1,0 4 1,0 5 48,0 3 0,-2 1 0,-2-2 0,-1-2 13,1 2 1,2 2 0,2 1-156,0 1 1,2-1-223,4 1 0,3-3 1,7-3-187,1-5 505,-1-4 0,8-2 0,2 0 0</inkml:trace>
  <inkml:trace contextRef="#ctx0" brushRef="#br1" timeOffset="160">30014 12138 7715,'9'-2'-217,"-4"-4"34,-3 5 1,4-5 165,-1 12 0,1-3 0,-4 8 39,3 2 0,-1 2 1,5 1-33,-2 1 0,1-1 0,-5 1-11,3 0 0,-1-6 0,-5 0-87,0 1-317,0-4 352,0-1 1,0-9 0,0-3 20,0-6 1,0 2 0,0-2 98,0-2 0,0-2 1,2 0-1,2 2 64,1 2 1,8 0 0,-2-5-53,4-1 1,1 3-1,1 1 1,0 4-26,-1 1 1,1 3 0,-1 3 0,1-2-14,-1-1 1,1-1 0,-1 6-20,1 0 1,-1 6 0,1 1 0,-2 2-21,-4 4 1,2-4-1,-8 2 1,1 2 17,1 2 1,-5-4 0,3 0 0,-3 2-93,-2 1 0,0-3-36,0 0 175,0 1 1,-2-3 109,-3-4-213,3-3 1,-5-4 0,7-3 43,0-6 1,0 1 0,0-1 9,0-1 0,1-3 0,3-2 27,2 1 1,6 5-1,-1 2 1,2-1 1,-2 1 1,4 4 0,-4-4 0,4 1 5,1 5 0,1-5 0,-1 3 0,1 1 9,-1 2 0,1 2 0,1 0 0,3 0-8,1 0 0,0 2 1,-6 4-1,1 3 8,-1 0 0,1 6 0,-2-4 0,-3 3-8,-1 3 0,-1-1 1,2 1-1,-2 1-10,-3 4 1,0-3 0,-3 3 0,2-4-82,-3-1 0,-1-1 0,-2 1 0,0-1-257,0 1 0,-5-1 0,-3-1 314,-1-4 0,-2 4 0,-6-6 0</inkml:trace>
  <inkml:trace contextRef="#ctx0" brushRef="#br1" timeOffset="161">27417 11427 6677,'0'-9'-466,"0"1"825,0 8-168,0 0 0,2 6-259,4-1 1,-3 1-1,7-4 9,-3 3 120,6-3 1,-6 7 0,6-5-54,-2 1 0,-5 8-29,5-2 0,0 4 0,5 1-176,1 1 0,-1-1 169,1 1 0,-1-2 1,-1-2 57,-4-2 0,-2-8 5,-3 3 0,3-4-96,7-2 1,1 0-45,0 0 0,-1 0 0,-1-2 145,-4-4 1,-2 4-1,-5-5 1,3 2-24,2-1 1,-3-5 0,3 4 0,-2-3 295,-3-2 1,5 2-1,0-1 1,2 0-132,0 2 0,-1-6 0,2 4 0,-1-3-294,2-3 1,2 1 0,2-1 111,-1 1 0,1-8 0,-1-2 0</inkml:trace>
  <inkml:trace contextRef="#ctx0" brushRef="#br1" timeOffset="162">26144 11708 7756,'-11'0'-349,"2"-2"1,0-2 202,0-1 141,5-8 185,-3 4-79,-1-8 1,-1 3-33,-8 2 1,1 3 16,-1 4 1,1 3-158,-1-4 1,6 3-1,0-1 35,-2-1 0,4-1 1,-2 6 53,-2 0 1,-1 0 0,-3 0-1,1 0-31,-1 0 1,0 0 0,1 0 0,-1 0-2,1 0 0,-2 0 0,-3 0 0,-1 0-5,2 0 0,0 0 1,0 2-1,-2 2-14,1 1 1,3 2 0,0-3 0,-3 2 98,-1-3 0,0 1 0,6 0 1,-3 3-10,-3 2 0,4-3 1,-4 3-1,2 0-43,-2 0 0,3-3 1,-5 5-1,2 2 24,0 1 0,0 3 0,4-1 0,-2 1-136,-2-1 1,0 7 0,5-1 0,0-2 32,1-2 0,1-1 0,2 1 0,2 2 68,-1 2 1,-3 0-1,-2-3 1,1 1 12,-1 2 0,1 0 1,-1-4-1,2 3-4,4 1 1,-1 0 0,4-6-1,1 1-5,-1-1 0,-3 1 0,6-1 0,1 1-14,2 0 1,2 5 0,0 0-1,0 0 17,0 2 0,0-6 0,0 6 0,0-2 31,0 0 1,6 7-1,1-1 1,1 3-33,-1 2 0,4-2 1,-4-1-1,1-3-10,-1 3 1,6 1-1,-2 2 1,2-2-33,-2-3 0,4 3 1,-4-5-1,3 0 33,3-4 1,5-4 0,0-1 0,-2-1 11,-2 1 1,1-1 0,1-1-1,2-2 17,-2-2 1,4-2 0,-2 4-1,0-2 21,2 2 1,-4 0 0,6-1 0,0-1-25,0 2 1,-1-4 0,5 2 0,-3 2-32,3 2 0,1 0 0,2-2 0,0-2 13,0 1 1,6 1-1,-1 0 1,-1-2 21,-2 2 1,4-4-1,-1 0 1,-1 1 41,-2-1 0,-2-4 1,0 6-1,0 0 33,0-1 1,0 2 0,0-4 0,0-1 5,0 0 0,0 1 0,1-4 0,0 1-28,5-1 1,-2 3-1,5-1 1,-2-1-84,-3 2 1,5-3-1,1 5 1,1-1-116,0-5 1,-2 5 0,4-3-1,-2 1 30,2 1 1,0-5-1,0 3 1,-2-1 31,2 2 1,0-5-1,0 5 1,-2-4 17,2-2 0,-4 5 0,2 1 0,0-3 141,-1-1 0,4-2 1,-2 0-1,2 0-38,3 0 0,5 0 0,0 0 0,0 0-61,2 0 0,-4 0 1,8 0-1,0 0-69,-2 0 0,5 2 1,-5 2-1,1 1 48,1-1 0,-6-2 1,4 0-1,-2 1-66,-4 3 0,-1-1 0,-1-5 1,0 0 60,-1 0 1,9 0 0,-10 0-1,3 0 11,-1 0 0,4 0 0,2 0 1,2 0-30,4 0 0,-1 0 0,1-1 0,-5-3 1,-1-2 0,4-7 0,-4 4 0,0-2 59,0 0 0,0 6 0,-4-4 1,2-1 87,-1 1 0,-5 4 0,-1-6 0,-2 0 127,0 1 0,3-4 0,-8 3 1,-1-4-106,1-2 0,5 1 0,-2-1 1,3-1-83,3-4 0,2 2 0,1-6 0,2 0-142,-2 1 1,-1-3 0,-3-3-1,-1 1-81,-4 3 0,0 1 0,-9-1 0,-4 3 106,1 0 0,-3 5 0,0-3 0,-3 4 127,-2 1 0,-2-5 0,-5 0 0,-1 2-43,1 2 1,-1-4 0,1 0 0,-1 0 42,1-2 1,-2 4 0,-3-6 0,-1 0-150,2 0 1,0-1-1,0-6 1,-4 0 28,-1 0 1,-1-1-1,-3 1 1,1 0 57,-1 0 0,-2 2 0,-2 2 0,0 3 12,0 2 1,-2-4 0,-2 5 0,-3-1-6,-2 0 1,-1 0-1,-3 4 1,2-2-81,-1 1 0,-3 3 0,-2 0 0,1-3-12,-1-1 1,-1-5 0,-4 5 0,-4 0 29,0-2 0,-5 4 0,4-6 0,-6 0 21,-6 1 1,4-1-1,-5-4 1,1 5 58,0 1 0,-6-4 1,0 4-1,-2 0-45,-3 1 0,0-5 1,1 6-1,-3 0 9,-3-2 1,-2 6 0,-7-4 0,0 5 11,-4 6 1,-4-4-1,0 4 1,-5-2-16,-4 2 1,35 4 0,-1 0-1,-1 2 1,0 1 0,0-1-1,-1 0-109,-2 2 0,-1 1 0,-1-2 0,-1 0-177,-3 2 0,-1-1 0,-7-3 0,-1-1 1,-1 3-1,0-1 0</inkml:trace>
  <inkml:trace contextRef="#ctx0" brushRef="#br1" timeOffset="163">23564 11228 6521,'0'-11'252,"0"0"1,-1 8 255,-5-3-168,4 4-381,-12 2 0,4 0-146,-6 0 1,5 0 182,0 0 0,0 6 0,-4 1 0,2 0 52,2 1 0,6 3 0,-6-4 36,-2 2 0,-2 2 1,-1 6-1,1-1-74,4 1 0,-4 5 1,4 2-1,-4 0-38,-1 0 1,-1 5-1,1-1 1,1 1 40,4-1 0,-7 3 1,3-4-1,0 5-37,1 1 1,-8 0-1,7 0 1,0 0 29,0 0 0,-3 0 0,7 0 0,-4 0-6,-1 0 0,1 0 0,2 0 0,4 0-12,2 1 0,-4 4 1,3 1-1,1-3-1,0-1 0,-4 4 1,5 0-1,1-3 19,-3-1 1,6 4 0,-3-1 0,3-1 18,2-2 0,0-2 0,0 2 0,0 2 12,0 1 1,0 1-1,0-4 1,0 2-16,0 1 1,0 1 0,2-4 0,2 1-8,1 3 0,6 1 0,-4-3 0,3 2-19,3-2 0,-4-1 0,2 1 0,2 2-16,1-3 0,3-1 0,1-2 1,2 0 26,2 0 0,6-5 0,-4-2 0,0-2 4,0-4 0,5 2 0,-1-2 0,1-3 15,-1-3 1,3 5 0,-4-8 0,5 3-49,1 3 0,-6 0 0,-1-3 0,-2-1-18,-4-2 1,4-2 0,-2 4 0,-2-2 107,-1 2 0,-3-4 1,1 2 83,-1 2 1,-1-4-1,-2 0-28,-2-1 0,0 3-141,5-6 1,-5 1-301,0-6 1,-5 0-836,5 0 265,-7 0 887,3-7 0,-7-3 0,0-6 0</inkml:trace>
  <inkml:trace contextRef="#ctx0" brushRef="#br1" timeOffset="164">23812 13510 7451,'12'6'147,"-3"1"-110,-2 2 0,4-3 1,-4 3-32,3-2 0,-5 4 0,4-3 0,-1 1 61,-5 4 0,5 2 0,-3 1-110,-1 1 0,-2-1 0,-2 1 0,0-1-1,0 1 0,0-1 0,0 3 0,0 1-314,0 2 0,-8 2 358,-3-2 0,-11-4 0,-3 6 0</inkml:trace>
  <inkml:trace contextRef="#ctx0" brushRef="#br1" timeOffset="165">24557 14304 7201,'9'-9'147,"-2"1"-46,-7 8 1,0-1-24,0-5-98,0 4-33,0-12 63,0 4 0,-2-4 1,-1 1 0,-3 2 1,-7 5-28,2-5 1,2 8 0,-2-5-69,-2 1 0,4 5 0,-2-3 0,-2 3 46,-2 2 1,-1 0 0,-1 0 0,1 0 153,-1 0 0,1 2 1,-1 1-59,1 3 0,-1 7 0,2-2-32,4 3 0,-1-3 0,4 0 0,1 2-29,-1 2 0,3-4 1,3 0-1,-2 2-12,-1 2 1,-1 1 0,6 1 0,0-1-1,0 1 0,0-1 0,0 1 0,0-1 15,0 1 1,0-1 0,0 3 0,0 1 68,0 2 0,6 0 0,-1-5 0,1-1 2,1 1 1,-3-1 0,5 1 0,0-1 27,1 1 1,-5-1 0,6-1-1,2-2-27,2-2 1,1 0 0,1 4 0,-1-2-7,1-2 0,-1-8 0,1 5 1,-1-3-8,1 1 1,5-1 0,0-5 0,-2 0-45,-1 0 0,3 0 0,0 0 1,-2 0-148,-2 0 1,-1 0-1,-1 0-171,1 0 0,-1 0 7,1 0 1,-8-2-407,-3-3 702,-4 3 0,-2-13 0,0 6 0</inkml:trace>
  <inkml:trace contextRef="#ctx0" brushRef="#br1" timeOffset="166">25152 14453 7383,'-11'5'-327,"0"1"1,0 1 367,-6-1 0,6-4 0,2 5-2,2 0 0,-1-3 1,5 7-24,-3 2 0,-5 2 0,6 1 78,1 1 1,-3-6 0,1 0 0,2 2 25,3 1 1,1-3-1,1 0-71,5 2 1,3 2 0,8 0-22,-1-4 0,1 1 0,-1-6 0,1-1-119,-1 3 1,-5-6 0,0 3 0,2-3 91,2-2 0,2 0 0,-1 0 0,1 0 88,-1 0 0,1-6 0,-1-1-30,1-2 0,-1-2-34,1-6 0,-2 1 0,-4-1-74,-6 1 1,-3-1-1,-2 1 1,0-1-84,0 1 1,0-1 0,0 1 33,0-1 0,-7 2 1,-3 2-1,-1 4 66,0 2 0,0-6 1,-5 4-12,-1 0 0,1-4 1,-1 7-1,1 3-35,-1 1 1,-5 2-1,0 0 1,2 0-79,1 0 0,-3 0 1,0 2-1,2 1 124,2 3 1,1-1 0,1-3 31,-1 4 30,8-4 1,3 5 125,12-7 0,3 0 0,8 0-56,-1 0 0,1-2 0,-1-2 0,1-1 55,-1 1 0,6-3 1,2 1-1,0 1-114,0-3 1,4 7 0,-5-5 0,1 4-36,0 2 0,4-2 1,-6-1-1,-2-3-4,-2 3 1,1 1-1,1 2 19,2 0 1,0 0 0,-5 0-1,-1 0-9,1 0 1,-3 2 0,-1 1 41,-2 3 1,0 1-183,6-1 1,-1 3 54,1 7 1,-6-1 0,-2-2-1,-1-2 67,-5 2 1,5-4 0,-3 2 0,1 0 23,1-2 1,-5 6-1,5-4 7,0 4 1,-5 1 0,4 1-57,-4-1 1,-1 1-65,5-1 0,-4-5-74,3 0 125,-3-7 1,0 3-3,4-7 25,-5 0 0,7-7 0,-8-4-1,0-4 1,0-1 0,0-1 0,0 1 19,0-1 0,2 1 0,1-1 0,5 2-8,1 4 1,-4-3 0,6 3 34,2-4 0,2 0 0,1 2 15,1 2 1,-1 8 0,1-5 0,0 3 18,-1-1 1,1 1-1,-1 5 1,1 0 9,-1 0 1,1 0 0,-1 0-37,1 0 1,-1 0-1,1 0-8,-1 0 1,-5 5-1,-1 3 1,-1-1-41,0 0 0,-3 6 0,3-2 0,-2 4 17,-3 1 1,-1 1 0,1 0 0,2-1 0,-3 1-76,-1-1 1,0 1 47,3-1 1,-3 1 0,4-1-551,-4 1 575,-2-8 0,7 6 0,2-6 0</inkml:trace>
  <inkml:trace contextRef="#ctx0" brushRef="#br1" timeOffset="167">26343 14370 7655,'11'0'-370,"0"0"495,1 0 0,-2 0 0,1 0-273,2 0 1,-4 0-1,0 2 164,-2 4 0,4 3 0,-5 7 0,-3 1 62,-1-1 0,4 1 1,-1-1-1,-1 1-49,-2-1 0,3 1 0,1 0 0,-1-3-27,3-3 1,-6 4 0,5-4-60,0 4 1,-5-4-44,4 0 193,3-8 0,-5 5-79,7-8 0,-8-2 0,5-2 0,-3-3 122,1-2 0,6-2 0,-1-6-124,4 1 1,-4-1 0,0 1-1,0-1-113,-2 0 0,6 1 1,-6-2-1,2-3-45,0-1 1,0 0 0,6 4 0,-2-2-82,-4-2 0,3 0 0,-3 5 0,4 2 227,2 4 0,-1-3 0,1 4 0</inkml:trace>
  <inkml:trace contextRef="#ctx0" brushRef="#br1" timeOffset="168">26954 14436 7655,'17'0'-709,"-6"0"1,0 0 774,2 0 0,-4 0 0,2 0 87,2 0 0,-4 0 0,2 0-57,2 0 1,-4 0-1,2-2-58,2-3 0,-4 1-64,2-7 1,-2 0-6,3-5 1,-3-1-1,-6 1 2,3-1 1,-1 6 0,-5 0-12,0-2 0,0-1 37,0-3 0,-1 2 0,-3 2 55,-2 2 1,-1 8-47,2-3 0,-5-1 0,-6 1 6,-1 3 1,6 3 0,0 3-1,-2 5-2,-1 1 1,-3 2 0,1 5 0,1 1-13,4 0 0,-4-1 1,6 1-1,0-1-2,3 1 1,-1-1-1,1 1 1,3-1 37,1 1 0,2-1 0,2 1 51,3-1 1,4 1 0,8-2 0,-2-3 65,-4 0 1,9-7-1,-4 4 1,3-1-119,-1-5 1,4 5 0,0-3 0,0-1-167,2-2 0,-4-2 0,6 0 0,-2 0 29,-4 0 0,4-6 0,-2-1 0,-2-2 104,-1-4 0,5-2 0,1-2 0</inkml:trace>
  <inkml:trace contextRef="#ctx0" brushRef="#br1" timeOffset="169">27451 14221 7700,'16'0'141,"1"0"-46,-1 0 0,-5 6 1,0 1-1,0 2 20,-2 4 1,6-4 0,-4 2 0,4 2-66,1 2 1,1 2 0,-1-1 0,1 1-72,-1-1 1,1-5-1,1 0 1,3 2-134,1 2 0,0-4 0,-6-2 0,1 0-18,-1 0 0,1-5 1,-1 2-1318,1-5 1489,-1-1 0,1-7 0,0-2 0</inkml:trace>
  <inkml:trace contextRef="#ctx0" brushRef="#br1" timeOffset="170">27814 14188 7203,'-16'0'-1035,"-1"2"1165,1 4 1,-1 3 0,1 7 0,1 1-59,4-1 0,-6 3 1,3 1-1,-7 4-63,1 2 0,7-6 1,2 4-1,0-2-36,2 0 0,-4 0 1,8-6 26,1 1 0,-5-1 0,0 1 0</inkml:trace>
  <inkml:trace contextRef="#ctx0" brushRef="#br1" timeOffset="171">29336 14023 7655,'9'-7'-233,"-2"-3"1,-1-1 28,-1 0 1,1 0 0,-6-5 0,0-1 344,0 1 1,0-1-1,0 1 33,0-1 1,0 1-1,0-1 1,-2 2-63,-4 4 0,3-3-125,-8 3 0,0-2 0,-6 2 25,1 5 1,5-1 0,0 1-1,-4 3-194,-5 1 1,1 7-1,-3 3 1,4 1 146,1 4 1,1 1 0,1 5 0,2 1 30,2 2 1,0 9 0,-4 1 0,3 4 5,1 1 0,7 3 0,-2-1 0,5 0-1,1 1 1,0-5-1,0 4 1,0-5 28,0-1 0,7-1 1,2-3-1,2-1 62,0 1 1,-2 2 0,4 2-1,-4-1 14,-1-5 1,3 4 0,-6-5-1,-1 0-24,-2-4 0,0 2 0,1-2-222,3-2 0,-1-2 0,-7-3-389,-3-4 0,-4 2 529,-8-7 0,-7-8 0,-1-7 0</inkml:trace>
  <inkml:trace contextRef="#ctx0" brushRef="#br1" timeOffset="172">28790 14271 7772,'17'0'20,"-1"0"1,6-6-1,2 1 1,2 1-32,3 2 0,-3 2 0,0 0 1,-1 0-119,1 0 0,-6 0 0,4 0 0,-2 0-96,0 0 0,2 0 1,-4 0 224,2 0 0,8 0 0,-5 0 0</inkml:trace>
  <inkml:trace contextRef="#ctx0" brushRef="#br1" timeOffset="173">29518 14106 7655,'0'11'-41,"0"0"0,0-6 121,0 6 1,0 0 0,0 6-64,0-1 0,0 1 0,0-1 1,1 1 58,5-1 1,-2 1 0,5 0-56,-2-1 1,6-5 0,-2 0-18,4 2 1,1-6-1,1-1 1,-1-4-12,1-2 0,-1 0 1,1 0-1,-1 0-94,1 0 1,0 0 0,-1-2 0,1-4-41,-1-5 0,-5 2 0,0-2 42,2-2 0,0-1 0,0-3 0,-4 0-22,-2 1 1,-1-1 293,-6 1 156,0-1-55,0 8 1,-2 2-212,-4 7 0,5 7 0,-5 4 0,4 4-20,2 1 0,0 1 1,0-1-1,0 1-131,0 0 0,6-6 0,1 0 1,1 1-243,-1 3 1,6-4 0,-2-2 329,3-1 0,10 5 0,2-4 0</inkml:trace>
  <inkml:trace contextRef="#ctx0" brushRef="#br1" timeOffset="174">30179 14172 6523,'17'0'-207,"-1"0"0,-7 2 346,-3 3 0,-4-1 1,-4 7-75,-4 2 0,4-4 70,-3 2-128,3 0 1,2 0 200,0 0 51,0-7-170,0 3 0,0-14-82,0-4 0,0-4 0,0-2 10,0 1 1,2 5 0,2 0 0,3-2-51,2-2 0,-3 4 0,5 0 29,2-2 1,1 0 0,3 2 0,-1 4 0,1 0 0,5 5 1,0-4-1,-2 5 1,-1 1 1,-3 0 0,1 0-1,-1 1 32,1 5 0,-1-2 0,1 5 1,-3 0 9,-3 0 0,2 2 0,-5 4 0,-1-2-38,0-2 1,-1 0-1,-6 5-86,0 1 0,-2-6 0,-2 0 0,-3 0 2,-2-2 1,3 0 0,-5-5-437,-2 1 1,4 1 517,-2-6 0,0 0 0,-5 0 0</inkml:trace>
  <inkml:trace contextRef="#ctx0" brushRef="#br1" timeOffset="175">30989 14056 7452,'10'-2'-521,"-5"-3"1,-3-5 942,-2-6-209,0 7 0,-2-4-115,-3 7 1,1 1 0,-7 5-89,-2 0 1,4 2 0,-2 1-1,0 5-18,2 1 0,-12 2 1,5 5 44,-3 1 0,1 0 1,3-1-1,4 1 12,6-1 1,-3 1 0,3-1 0,1 1 108,2-1 0,2 1 0,0-1-53,0 1 0,6-1 0,1 1 0,2-2-67,4-4 1,2 3 0,3-4-1,3 1-89,1 0 0,7-6 1,-3 4-1,1-1-104,1-5 0,-1-1 1,7-2-1,-3 0-370,-4 0 0,3-2 0,-6-3 525,1-6 0,3-4 0,5-1 0</inkml:trace>
  <inkml:trace contextRef="#ctx0" brushRef="#br1" timeOffset="176">31502 13676 7626,'0'16'75,"0"1"1,0 5 0,0 2 0,0 0-85,0-1 0,0 12 0,0-3 0,0-1-29,0-2 1,0-1 0,0 5 0,0-2 20,0-3 1,0 1-1,0-7 1,0-2-84,0-1 0,-2 3 0,-2 0-234,-1-2 1,-1-7-4,6-2 0,-7-2 337,-4 2 0,-4-4 0,-1-7 0</inkml:trace>
  <inkml:trace contextRef="#ctx0" brushRef="#br1" timeOffset="177">31337 14039 6897,'16'0'16,"-1"-1"1,-2-3-1,-2-2-36,2 3 0,3 1 40,6 2 1,2 0-1,4 0 1,-6-2 26,-4-3 0,-1 3 1,-1-4-1,1 4 26,-1 2 1,1 0-1,-1 0 1,1 0-22,-1 0 0,-5 0 0,0 0 0,2 0-56,2 0 1,-4 0 0,0 0 28,2 0 1,-4 0-1,0 2-69,-1 4 0,-3-3 0,-5 8 41,0 2 0,0-4 0,-2 3 0,-3 0-17,-6 3 1,2 2 0,-1-1 0,1-1 47,0-4 0,3 4 1,-3-4-1,2 3 74,3 3 0,-3-6 0,1 0-6,3 2 0,3 1-98,5 3 0,-1-8 0,7-3-208,2-5 1,1-1 0,3 0 0,0 0-151,-1 0 0,1-7 0,-1-4 360,1-4 0,-1-1 0,1-1 0</inkml:trace>
  <inkml:trace contextRef="#ctx0" brushRef="#br1" timeOffset="178">31982 13824 7655,'-10'-1'-395,"3"-3"268,0-2-1,5 1 0,-7-1-494,3 1 482,4-1 0,-5 8 140,7 4 0,-7 3 0,-3 7 0</inkml:trace>
  <inkml:trace contextRef="#ctx0" brushRef="#br1" timeOffset="179">32147 14039 7655,'16'0'216,"1"0"0,-6 0-1273,0 0 1073,-7 0 0,-4 0 0,-11 0 79,-4 0 0,-2 0 0,1 2 0,-1 2-70,1 1 1,-1 8 0,1-3-1,-1 1-1,1 0 0,-1 0-50,1 5 0,6 1 0,3-3 0,2-1-1,-1-2 1,1-5 0,5 5 18,0 2 1,7-4 8,4 2 0,4-6 1,1 5-1,1-3 6,-1-3 0,6-3 1,0-1-1,-1 0-22,-3 0 0,-2 0 0,3 0 0,1 0 63,2 0 1,-5-1-1,-6-5 71,1-5 0,1-4 0,0 1-15,-2 3 0,-7-4 0,1 4-91,-3-4 1,-9 1-1,-2 1 1,-4 3-142,-4 3 1,4-4 0,-9 6 0,4 1-81,1 2 0,-5 2 0,0 0-86,2 0 0,7 0 294,2 0 0,0 0 0,-5 0 0</inkml:trace>
  <inkml:trace contextRef="#ctx0" brushRef="#br1" timeOffset="180">32445 14056 7655,'-10'0'-1060,"3"2"1007,7 3 1,0-1 196,0 7 0,6 0 0,1 6 18,2-1 0,-3 1 0,3-1-120,-2 1 0,0-1 1,-3 1-69,2-1 1,-1 1 70,-5-1 0,0-5-242,0 0 193,0-7 259,0 3-263,0-7 1,0-1-1,0-5-13,0-5 0,0-4 0,0-1 33,0-1 0,0 1 0,0-1 33,0 1 1,0 5-1,0 0 14,0-2 0,6-2 1,1 0-1,0 3-5,1 1 0,-1 7 0,-3-3 0,3 1 9,2 1 1,-3-1 0,5 6 4,2 0 1,1 0-1,3 0-50,-1 0 0,1 0 0,0 2 0,-1 2 35,1 1 0,-1 6 1,1-5-1,-1-1-1,1 2 1,-1 3 0,1 6-71,-1 1 1,-6-1-1,-5 1 1,-3 1-86,-2 4 1,0-3 0,0 4 0,0-1-186,0 1 1,-2-1-1,-3-6-30,-7 1 0,-2-3 0,-3-1 318,1-2 0,-1 0 0,1 6 0</inkml:trace>
  <inkml:trace contextRef="#ctx0" brushRef="#br1" timeOffset="181">4647 8632 7853,'-17'9'-537,"6"-1"1,2-7 411,2 5 0,1-2 34,6 7 1,-2-2 0,-1 4 18,-3-2 0,-5-6 72,6 6 0,-8 0 0,4 6 0</inkml:trace>
  <inkml:trace contextRef="#ctx0" brushRef="#br1" timeOffset="182">4680 8781 7593,'-17'0'-894,"6"0"1012,0 0 1,8-2-100,-3-3 0,4 1 51,2-7 1,0 5-338,0-5 289,0 0 0,0-5 118,0-1 0,2 6-124,4 0 0,1 6 0,6-5 0,-2 3-15,2 3 0,1 1 1,3-1 34,-1-1 0,1-1 0,-1 6 57,1 0 1,0 2-10,-1 3 1,1 5-80,-1 6 0,-1 1 0,-2-1 27,-2 1 1,-8-1-1,5 1-84,-1-1 0,-5 1 0,3-1 0,-3 1 51,-2-1 0,0-5 0,0 1 0,2 0 17,4 3 0,-4 2 0,3-1-105,-3 1 1,0-6-1,3-2 45,6-2 1,-2 4 0,2-5-1,2-3 23,2-1 1,-4-2-1,0 0 1,2-2 41,2-3 1,1 1 0,1-7 0,-1-2 32,1-1 1,-1-3 0,1 1-28,-1-1 0,-1 1 0,-2-1 0,-4 0-11,-2 1 1,1-1-1,-5 1-22,3-1 0,0 1 1,-6-1 20,0 1 1,0 5-45,0 0-6,0 7 0,0-2-4,0 12 0,0-2 1,1 7-1,3 2 34,2 1 1,-1 3-1,-3-1 1,2 1 24,1-1 0,1 6 0,-5 0 1,3-1-5,2-3 0,1 4 1,-3 0-1,1 0-9,-1 2 1,3-6-1,1 5 1,-1-5-8,0-2 0,1-1 1,-5-2-1,3-2-20,-3 2 1,-1 2 22,-2 1 0,0 1 45,0-1 0,-2-1 1,-3-2 30,-6-2 0,-6-8 0,-3 3-25,-2-4 0,0 3 1,4 1-1,-4-2 1,-6-3 0,-1-1 0,-1 0 0,5 0-39,1 0 1,-4 0 0,6 0 0,2 0-75,1 0 0,3 0 0,-1-1 0,1-3-275,-1-2 1,6-1 0,2 1-463,2-5 795,1-3 0,14-3 0,1 1 0</inkml:trace>
  <inkml:trace contextRef="#ctx0" brushRef="#br1" timeOffset="183">6069 8830 7631,'16'0'-126,"1"0"185,-1 0 0,-4 0 0,-1 0 0,1 0-1,3 0 0,2 0 0,-1 0 0,1 0-69,-1 0 0,1 0 0,-3-1 1,-1-3-134,-2-2 0,0 1 0,6 5-369,-1 0 1,-5 0 512,1 0 0,-1 0 0,5 0 0</inkml:trace>
  <inkml:trace contextRef="#ctx0" brushRef="#br1" timeOffset="184">6135 8979 7562,'0'17'128,"0"-1"1,7-6-1,4-5-131,4-3 0,2 0 1,-1 1-1,1 3 81,-1-2 0,1-1 0,-1 1 1,3 1-79,3-1 0,3-2 0,9-2 0</inkml:trace>
  <inkml:trace contextRef="#ctx0" brushRef="#br1" timeOffset="185">7557 8682 7320,'-11'0'-1173,"2"1"1204,2 5 0,1-2 0,4 5 106,-3-2 1,3 6-46,-4-2 1,-1 4 0,2 1-41,1 1 1,2-1 0,2 1 0,0-1-9,0 1 1,0 0 0,0-1-17,0 1 0,0-1 1,0 1 28,0-1 0,2 1 1,3-3 0,6-3 1,-1 2 0,-1-5 0,0-1 1,0 0 1,2-1 0,6-6 0,-1 0-44,1 0 1,-1 0-1,1 0 1,-1 0-36,1 0 0,-1 0 0,1 0 0,0-2 13,-1-3 1,1 1 0,-1-5 50,1 1 1,-3-5-1,-1 4 1,-4-2 48,-1 0 1,3 0 0,-4-5-25,2-1 1,-5 1-1,2-1 1,-5 1-66,-1-1 0,0 0 1,0 1-1,0-1-57,0 1 0,-5-6 0,-3 0 0,1 2 22,0 1 0,-4 3 0,3-1 0,-1 1-19,-4-1 0,-1 2 1,-1 2-1,2 4-29,2 2 0,0-4 0,-5 5 0,-1 3 6,0 1 0,-5 0 0,0-2 0,2-1 29,2 1 1,1 2 0,1 2-1,-1 0 32,1 0 1,-1 2-1,1 2 51,-1 1 1,6 8-1,0-2-57,-2 4 0,6 1 0,1 1 1,3-2-3,-3-4 1,4 3 0,-3-3 73,3 4 0,7-4 0,3-2 89,1-1 1,2 3 0,5-6-1,1-1 77,0-2 1,-1-2-1,1 0 1,-1 0-156,1 0 1,1 0 0,2-2 0,2-2-245,-1-1 0,-3-1 1,-2 6-1,1 0 13,0 0 0,-1-5 0,1-1 0,-1 3-381,1 1 0,-1 2 545,1 0 0,-1 0 0,1 0 0</inkml:trace>
  <inkml:trace contextRef="#ctx0" brushRef="#br1" timeOffset="186">8268 8913 7769,'-16'0'434,"5"0"-502,0 0 0,1 2 0,-2 2-53,1 1 1,0 8-1,-4-2-20,4 4 0,-2 1 1,7 1 65,3-1 1,1 1 0,2-1 75,0 1 0,0 0 0,0-1 53,0 1 1,5-6 0,3-2 0,1 0 47,4 0 0,-4-5 0,2 3 0,2-1-90,2-1 1,1 1-1,1-6 1,-1 0-20,1 0 0,1 0 1,2-2-1,2-2 28,-1-1 0,-3-8 0,0 2 0,3-2 19,1 2 0,0-9 1,-8 3-1,-1-1 69,-2-1 1,-2 3 0,4-2 0,-4-3-26,-1-1 1,-3 0-1,-5 6 1,0-1-142,0 1 0,-7-1 1,-4 1-1,-4 1-85,-1 4 0,-6-2 0,-2 7 0,-2 3-169,-3 1 0,-3 7 0,1 3 0,2 1 311,1 4 0,1 2 0,-6 1 0</inkml:trace>
  <inkml:trace contextRef="#ctx0" brushRef="#br1" timeOffset="187">9310 8797 7659,'-9'0'-483,"1"0"1,10 0 731,4 0 1,3 0-1,8 0 1,-1 0-69,1 0 1,5 0-1,2-1 1,-1-3-167,1-2 0,6 1 0,-5 3 1,3-2-11,0-1 0,-6-1 0,3 6 0,-1 0-140,-4 0 1,-1-5 0,-3-1 0,1 3-399,-1 1 0,-5 2-278,0 0 811,1 0 0,-3 0 0,-2 0 0</inkml:trace>
  <inkml:trace contextRef="#ctx0" brushRef="#br1" timeOffset="188">9608 8566 7695,'-10'0'26,"3"2"-6,7 3 0,0 4 0,0 8 0,0-1-44,0 1 0,0 5 0,0 0 1,0-2-60,0-1 0,0-3 1,0 3-1,0 1-111,0 2 1,0 0 0,2-6 0,2 1-94,1 0 1,6-1 286,-5 1 0,14-1 0,-2 1 0</inkml:trace>
  <inkml:trace contextRef="#ctx0" brushRef="#br1" timeOffset="189">10616 8665 7649,'0'9'-519,"0"0"1,-1-5 472,-5 2 1,4 7-1,-3-2 1,1 3 116,-1 3 1,3-1 0,-4 1 0,4-1 30,2 1 1,0-1-1,0 1 1,0 0-27,0-1 1,0 1-1,0-1 1,0 1 18,0-1 0,8 1-118,3-1 0,3-1 1,1-2-1,-2-4-15,-2-2 0,0-1 0,7-6 1,3 0 12,1 0 0,0 0 0,-4 0 0,2 0 68,2 0 0,0-2 0,-5-3 1,1-5 0,4 1 0,-3-6 0,3 4 0,-4-3-19,-1-3 1,-6 4-1,0-1-29,2-5 1,-1-6 0,1 3-1,-4 1 9,-1 3 1,-3 1-1,-5 1 1,0-1 5,0 1 0,-5-1 1,-3 3-1,1 1-8,0 2 1,-6 0 0,2-6 0,-4 2 0,-1 4 0,-1-3 0,1 3-7,-1-4 0,1 4 0,-1 2 0,0 0-1,1-1 0,-1 5 1,1-4 0,-1 1 0,1 3 1,-1 5-58,1 0 1,-1 0-31,1 0 1,-1 0 0,2 2-1,3 1 46,1 3 0,5 5 0,-3-4 0,1 2 85,5 4 0,1-4 1,2 2 106,0 2 1,0-3 51,0 1 1,7 0-34,4 5 1,4-1 0,2-4-1,-1-4-162,1 1 1,-1-7-1,3 5 1,1-2-243,2 1 0,0-3 0,-4 3 0,2-3 133,2-2 0,2 0 0,-3 0 0,1 0 104,-2 0 0,13 8 0,2 1 0</inkml:trace>
  <inkml:trace contextRef="#ctx0" brushRef="#br1" timeOffset="190">11377 8847 7170,'0'17'549,"0"-1"-479,0 1 1,0-1 0,0 1-1,0 1-92,0 4 0,0-4 0,0 5 0,0-5-93,0-2 1,6 1 0,-1 0 0,-1-1-173,-2 1 0,3-1 1,2 1-11,3-1 297,1-7 0,5 6 0,1-6 0</inkml:trace>
  <inkml:trace contextRef="#ctx0" brushRef="#br1" timeOffset="191">11824 8698 7831,'-17'-5'-919,"0"-1"0,8-1 1382,4 1-38,3 4 1,2-7-281,0 4 1,2 3-155,3-4 0,6 5 36,11 1 0,2 0 1,4 0-1,-6 0 31,-4 0 1,-1 0-1,-1 0 1,1 0 6,-1 0 0,1 5 0,-1 2-55,1 3 0,0 1 1,-1 3-1,-1-1 25,-4-2 1,-2-2 0,-5 4 0,1-2-159,-1 2 0,-2 2 0,-2 1 69,0 1 1,0-1 0,-2 1-27,-4 0 0,-3-3 0,-7-1 1,-1-4 1,1-1 0,-1 3 0,-1-6 0,-3-1-10,-1-2 1,0-2 0,4 0 0,-2 0-233,-2 0 1,0 0 319,5 0 0,1 0 0,6-15 0,3-3 0</inkml:trace>
  <inkml:trace contextRef="#ctx0" brushRef="#br1" timeOffset="192">12336 8516 7658,'-7'9'-822,"3"-1"892,-7-8 1,6 0-55,-6 0 0,0 2 1,-4 3-38,4 6 1,-4 4-1,4 1 42,-4 1 0,4-6 0,2 0 0,0 0-5,0-2 0,5 6 1,-3-6-1,1 2 27,1 0 0,-3 0 1,5 6 38,-3-1 0,-1 1 0,3-1-28,-1 1 1,-1-1-1,6 1 50,0-1 1,2 1 14,4 0 1,3-1 0,7-1-35,1-4 0,-6-2 0,0-5 0,2 1-27,1-1 0,-3-2 0,0-2 0,2 0 47,2 0 1,2 0 0,-1 0-56,1 0 1,-1 0 0,1 0-20,-1 0 1,-5 0-126,0 0 0,-5 0-1538,5 0 1632,-7 0 0,10-8 0,-5-1 0</inkml:trace>
  <inkml:trace contextRef="#ctx0" brushRef="#br1" timeOffset="193">30840 8797 7404,'-9'-7'-786,"0"5"1058,4-3-151,3-4 7,-6 7 5,8-6-141,0 8 0,2 0 0,4 0 21,5 0 0,-2 0 0,2 0 0,2 0-81,2 0 0,1 0 1,1 0-1,-1 0 60,1 0 1,-1-5-1,1-1 1,1 3 11,4 1 1,-3 2-1,3 0 1,-4 0 58,-1 0 1,-1 0 31,1 0-15,-1 0 170,-7 0-232,-1 0 2,-8 0 0,0 2 0,0 3-45,0 6 1,0 4 0,0 1 26,0 1 1,0-6 0,0 0-6,0 2 1,0 2 0,2-1 0,1-1 9,3-2 0,1 0 0,-3 6 1,1-1-5,-1 1 0,5-1 0,0 1-7,0-1 1,4 1 0,-5-1 0,-1 1 5,0 0 0,1-1 0,-5 1 1,3-1-13,-2 1 1,-1 1-1,1 2 1,1 2 6,-1-1 1,-2 2 0,-2-1-1,2 0 18,3 2 1,-3-3-1,4 4 1,-3 1 25,3 0 1,-4-4-1,3 4 1,-3-1-2,-2 1 0,6-4 1,-1 4-1,-1-1-21,-2 1 1,-2-6 0,0 4 0,0-2-17,0 0 1,0 0-1,0-5 1,-2 0-25,-4-1 1,3-1 0,-8-2-15,-2-2 1,-2-2-1,-2 2 1,1-6 0,-1-3 1,1-2-1,-1 0 1,1 0-51,-1 0 1,1 0 0,-1-2-1,1-3-835,-1-6 919,1-4 0,-1-9 0,0-1 0</inkml:trace>
  <inkml:trace contextRef="#ctx0" brushRef="#br1" timeOffset="194">31651 8599 7908,'-11'0'-900,"0"0"712,-2 0 1,4 0 460,-2 0 1,5 0-176,-5 0 1,7-2 31,-1-3-88,3 3 0,2-7 28,0 3 1,0 2-94,0-7 0,7 8-29,4-3 0,4 4 2,2 2 0,-1 0 19,1 0 0,-1 6 1,-1 1-51,-4 2 0,2 2 1,-6 6 0,2-1 1,-5 1-1,2 0 46,-5-1 0,-1 1 1,0-1-1,0 1 21,0-1 1,-1-5 0,-3 0 8,-2 2 1,-5 2-1,4 1 76,-2 1 1,3-1 0,-3 1-127,2 0 0,-6-1-40,2 1 0,-2-1 0,0-1 99,2-4 107,8-4-11,-5-7 0,16 0-80,3 0 1,-2 0-1,2-2-13,2-3 1,1 1 0,3-5 25,-1 2 0,1-4 0,-1 5 103,1 2 1,0-3-1,-1 2-81,1 1 0,-1 0 0,1 1-25,-1-3 1,1 1-1,-1 5-27,1 0 0,-1 0 0,1 0-34,-1 0 1,1 0 0,0 0-145,-1 0 0,-5 0-280,0 0-120,-7 0 574,3 0 0,-7 0 0,0 0 0</inkml:trace>
  <inkml:trace contextRef="#ctx0" brushRef="#br1" timeOffset="195">31353 8665 7391,'0'-9'-698,"0"0"903,0 3 0,0 3-225,0-8 1,7 5 6,4-5 1,4 7 0,2-1 0,-1 3-4,1 2 1,-1-6 0,1 1 0,-1 1 11,1 2 0,-1 2 0,1 0 1,0 0 55,-1 0 0,1 0 0,-1 0 4,1 0 0,-6 0 0,0 0-68,2 0 0,-4 6 1,0 1-17,-2 2 1,1 2-1,-5 6 1,3 0 3,-2-1 0,-3 1 0,-1-1-5,0 1 1,0-1 0,0 1 0,0-1 8,0 1 0,-1-1 0,-3 1 0,-2-1-10,3 1 0,-5-6 0,1-2 0,0 0 10,-1 1 1,1-7-1,3 5 2,-1-1 1,-1-3 15,6 7 0,0-6 26,0 6 0,0-5-1,0 5 0,2-8-6,4 3 1,-3-4 0,8-2 0,2 0 11,2 0 0,-4 0 0,0 0 0,2 0 9,1 0 1,3 0 0,0 0 0,-1 0-4,1 0 0,-1-2 0,1-2 0,-1-1 7,1 1 0,1-3 0,2 1 0,2 3 19,-1 1 1,-3 2-1,-1-2 1,-1-2-62,1-1 0,-1-1 0,1 6-132,-1 0 0,1 0 1,-3 2-428,-3 4 256,4-5 0,-11 12 303,7-7 0,-7-1 0,-4 3 0,-10 1 0</inkml:trace>
  <inkml:trace contextRef="#ctx0" brushRef="#br1" timeOffset="196">19728 8384 7849,'-17'0'0,"3"-2"0,1-2-576,2-1 0,5-1 0,-3 5 576,2-5 0,-6-3 0,4-8 0</inkml:trace>
  <inkml:trace contextRef="#ctx0" brushRef="#br1" timeOffset="197">19629 8285 7965,'-8'9'-606,"7"-4"-58,-5-10 539,4 3 97,2-5 95,0 7 287,0 0-302,0 7 0,0 2-65,0 8 0,0-1 0,2 1 11,4-1 0,-5 1 0,7 0 0,-3-1 2,1 1 1,-1-1 0,-5 1-1,2-1 1,4 1 1,-5-1 0,7 1-3,-1-1 1,-3 1-1,5-1-5,-2 1 0,4-1 0,-3-1 1,-1-2-32,0-2 0,5-5 1,-7 5-1,1 0-39,1-2 0,-5 0 0,5-5-205,0 1 281,-5 8 0,6-4 0,-8 8 0</inkml:trace>
  <inkml:trace contextRef="#ctx0" brushRef="#br1" timeOffset="198">19000 11377 7847,'-16'0'-135,"-1"0"1,6-2-478,0-3 1,8 1 641,-3-7 193,4 7 0,0-3-6,-3 7 0,1 0-179,-7 0 1,6 0-48,-6 0 1,5 0 54,-5 0 1,6 0 0,-5 2-48,3 3 1,-6-1 0,2 7 0,-4 2 21,-1 2 0,-1 1 0,1 1 0,-1-1-3,1 1 0,-1-1 0,3 1 0,1-1-16,2 1 1,1-1 0,-1 1 13,6 0 0,3-1 0,2 1 90,0-1 1,0 1 4,0-1 1,7 1-91,4-1 0,4-7 0,2-3 0,-3-2-31,-3 1 0,4-3 1,-4 4-20,4-5 1,0-2-1,-3-3 1,-1-2 39,2 3 0,-3-7 0,1-1 29,1-3 0,-4-3 0,-1 1 0,-1-1 38,-1 1 1,1-1-1,-5-1 1,3-3-47,2-1 1,-1 0-1,-5 6 1,0-1 10,0 1 0,0-1 0,0 1 0,0-1-72,0 1 1,0-1 0,0 1-1,0-1 25,0 0 1,0 1 0,-2-1 0,-1 1 64,-3-1 1,-7 1-1,2-1 10,-3 1 1,-3-1 0,0 1 0,1 1-20,-1 4 1,1-2-1,-1 6-116,1-2 0,-1-1 1,1-1-539,-1 6 1,1 3 172,-1 2 0,8 7 0,2 2-17,-1 1 1,6 4 445,-3-3 0,10-3 0,5-1 0</inkml:trace>
  <inkml:trace contextRef="#ctx0" brushRef="#br1" timeOffset="199">19182 11046 7871,'0'17'29,"0"-1"0,0 1 1,0-1-1,0 3-40,0 3 1,0 2 0,0 5 0,0-3-26,0-2 0,0 3 1,0-3-1,0 0 15,0 0 1,6-2 0,-1-5 0,-1-1-25,-2 1 1,-2-1 0,2-1 0,1-2 29,3-2 1,-1-6 0,-3 5 20,4-3 1,-3-2 121,8-5 1,-5 0-28,5 0 0,0 0 0,6 0-65,-1 0 1,1 0 0,-1 0-1,1 0-25,-1 0 1,1 0-1,-1 0 1,1 0-5,-1 0 1,1 0 0,-1 0-1,1 0-109,-1 0 1,1 0 0,0 0-177,-1 0 0,1 0 0,-1 0-227,1 0 0,-6 0 505,0 0 0,-8 0 0,5 0 0</inkml:trace>
  <inkml:trace contextRef="#ctx0" brushRef="#br1" timeOffset="200">19232 11361 7084,'16'0'133,"1"0"0,-6 0 1,0 0-1,2-2-10,2-4 1,7 4 0,0-3 0,-2 3-139,-2 2 0,-1 0 0,-1 0 0,1-2-198,-1-3 1,1 3 0,-1-4-88,1 4 0,0-3-389,-1-1 689,-7-6 0,6 2 0,-6-6 0</inkml:trace>
  <inkml:trace contextRef="#ctx0" brushRef="#br1" timeOffset="201">19331 11129 7641,'0'-11'-393,"0"0"0,0 5 505,0-5 1,2 8 0,2-5-84,1 1 0,8 5 0,-2-5 0,4 1 24,1 1 1,3-1-1,1 5 1,2-3-199,-2-2 1,4 1 0,-2 5 0,-2-2 144,-1-4 0,5 5 0,1-7 0</inkml:trace>
  <inkml:trace contextRef="#ctx0" brushRef="#br1" timeOffset="202">18868 11807 7210,'-9'17'-202,"2"-8"0,8 4 0,5-8 293,5-1 1,4-2-1,1-2 1,3 0 86,3 0 1,3 0-1,8-2 1,0-2-67,1-1 0,4-6 0,4 3 0,2 1-69,2 0 1,6-4-1,-10 3 1,2 1-11,0-1 0,-1-3 0,3 6 0,-4 1-104,-2 2 1,-3 2-1,-8 0 1,-1 0-257,1 0 0,-5 2 0,-2 4-667,-3 5 994,-10-4 0,5 8 0,-4-6 0</inkml:trace>
  <inkml:trace contextRef="#ctx0" brushRef="#br1" timeOffset="203">19282 12353 7809,'-10'-2'21,"5"-4"0,-4 5 1,-1-3-82,1 8 1,-4-1 0,6 6 0,-2 1 92,-4-1 0,-2 2 1,-1 5 16,-1 1 0,6-6 0,2 0-36,2 2 0,1 1 1,6 3-88,0 0 0,0-1-4,0 1 0,2-3 0,3-3 52,7-5 0,2 1 0,3-1-6,-1-3 0,1-1 0,-1-2 14,1 0 0,-1-7 0,1-2 10,0 0 0,-6-6 0,-2 4 0,0-4 32,0-1 0,-3-1 1,3-1-1,-2-3 103,-3-1 1,-2 0-1,-2 6 1,0-1-14,0 1 0,-2-1 1,-2-1-1,-3-1-24,-2 3 1,-2-4 0,-4 9 0,2-4-98,2-2 1,-2 6-1,-7 2 1,-2 0-91,2 0 0,1 5 1,3-1-1,-1 3-101,1 2 1,-1 2 0,1 1 0,1 5 9,4 1 0,-4 2 1,6 5-1,0 1 187,3 0 0,-3 6 0,0 3 0</inkml:trace>
  <inkml:trace contextRef="#ctx0" brushRef="#br1" timeOffset="204">19612 12254 7550,'0'16'9,"0"1"1,2-1 102,4 1 0,-5 5 1,7 0-52,-1-2 0,-5-2 0,3-1 1,-1-1-6,2 1 1,1-1-1,6 1-94,-2 0 0,0-3 0,5-1-37,1-2 0,0-7 0,-1 1 1,1-3 27,-1-2 0,1 0 1,-1 0 16,1 0 1,-1-2-1,-1-3 1,-2-4 25,-2-1 1,-2-4 0,4 3 0,-4-4 66,-2-2 1,1 1 0,-5-1 0,3 1-17,-2-1 0,-2-5 1,-2 0-1,-2 2-28,-4 2 0,2-4 0,-7 0 1,-1 1-19,-3 3 1,4 1 0,0 3 0,-2 1 10,-2 2 0,-1 5 0,-1-3 1,1 2-3,-1 3 0,1 2 0,-1 2 0,1 0-37,-1 0 0,0 8 0,1 3-59,-1 3 1,8 3 0,4-1 30,3 1 0,2-6 1,0 0 66,0 2 0,2-6 1,3-1-1,6-4-8,4-2 0,1 0 0,3 0 0,3 0-423,5 0 0,3 0 419,-3 0 0,12-8 0,-4-1 0</inkml:trace>
  <inkml:trace contextRef="#ctx0" brushRef="#br1" timeOffset="205">20108 12402 7558,'0'11'-152,"2"-1"298,4-3 1,-4 6-1,3-2 1,-3 3-97,-2 3 0,0 0 0,0-1 0,0 1 65,0-1 0,0 1 0,0-1-203,0 1 1,0-1-117,0 1 1,7-1 14,4 1 1,4-8 0,1-3 107,1-5 0,0-1 0,-3-1 0,-1-5 65,-2-5 0,0 2 1,4-2-1,-4-2 28,-6-2 1,-1-1 0,0-1 0,1 1 75,-1-1 0,-4 1 1,-6-1-1,-3 1-38,0-1 0,-6 0 0,2 1 0,-5-1-107,-4 1 1,0 7-1,5 1 1,1 3-134,-1-1 0,1 1 0,-1 5-384,1 0 574,-1 0 0,1 0 0,-1 0 0</inkml:trace>
  <inkml:trace contextRef="#ctx0" brushRef="#br1" timeOffset="206">20323 11658 7120,'0'9'174,"0"-1"1,8-8 0,3-2-175,3-4 0,-3 5 1,0-5-1,2 4-149,2 2 1,-4 0 0,0-2 148,2-3 0,9-4 0,4-8 0</inkml:trace>
  <inkml:trace contextRef="#ctx0" brushRef="#br1" timeOffset="207">20439 11757 7686,'-7'17'-1,"5"-6"13,-4 0 1,12-7-1,5 1 1,4-3-123,1-2 0,1 0 0,-1 0 0,1 0-354,-1 0 1,6-2 463,0-3 0,8-5 0,-4-6 0</inkml:trace>
  <inkml:trace contextRef="#ctx0" brushRef="#br1" timeOffset="208">21001 11526 7381,'-11'0'-35,"0"2"0,0 3 69,2 6 0,-4 0 0,6 4 0,-1 3-35,1 1 0,0 1 0,3 0 0,-1 2-22,1-2 0,4-1 0,4-3 0,3 1-24,2-1 0,2-6 0,6-3 0,-1-2-16,1 1 1,5-1 0,2-5-1,0 0 45,-1 0 1,5-7-1,-6-4 1,0-4 103,2-1 1,-6-1-1,4 1 1,-5-1 21,-6 1 0,-2-1 0,-5 1 0,1-1-34,-1 1 0,-2-1 0,-4 1 0,-2-1-55,-1 0 0,-8 6 0,0 0 1,-5 0-957,-4 2 937,-8 2 0,-3 7 0,-9 0 0</inkml:trace>
  <inkml:trace contextRef="#ctx0" brushRef="#br1" timeOffset="209">19480 13659 7635,'9'-7'-887,"-2"3"1244,-7-7 535,0 7-712,0-10 1,0 10-145,0-7-373,0 7 132,0-3 0,-7 7 0,-4 0 124,-4 0 1,-1 2-1,-1 3 73,1 6 0,-1 8 0,3 1 0,1-2-27,2 3 0,5-1 0,-3-4 0,2 3 36,3 3 1,2-4 0,2 4-1,0-4-3,0-1 1,0-6-1,2 0 64,3 2 1,5 0 0,6 0-6,1-2 1,-1-8 0,1 3 0,-1-4-38,1-2 1,-1-2 0,3-2-1,1-3 7,2-2 1,0-1-1,-7-2 1,-2 1 8,-2-2 1,-2-7 0,4-3 0,-4 3-17,-2 2 1,4-4 0,-5 0 0,-3 0 6,-1-2 0,-2 4 0,0-6 0,0 0-35,0 0 1,0 4-1,-2-3 1,-3 1-35,-6 4 0,-4-4 0,-3 2 1,-2 1-1,-2 3 0,-6 3 0,4 3 0,-2 2-123,-3 3 0,0-4 0,-1 5 1,5 3 56,1 1 1,0 2 0,4 0 0,-1 2-60,7 3 0,-1-1 1,8 7 166,-3 2 0,7 2 0,-5 1 0</inkml:trace>
  <inkml:trace contextRef="#ctx0" brushRef="#br1" timeOffset="210">19910 13345 7377,'9'7'116,"-2"-3"0,-5 5-48,4-2 0,-4 6 0,3-2 0,-3 4-40,-2 2 0,5-1 1,1 1-1,-2-1-51,-2 1 1,-2 5 0,0 0 0,0-2 20,0-2 1,0 4-1,0 1 1,0-3-210,0-2 0,0 4 0,0 0 39,0-2 1,5-1 174,1-3 0,-1-5 1,-3-1 55,3-3-6,-3-2 1,7-5-1,-3-1-30,5-5 0,-2 2 1,2-7 17,2-2 1,2 4 0,1 0 79,1 2 0,-6 1 0,0 6 46,2 0 1,1 0-1,3 0-68,-1 0 0,1 0 0,0 2 1,-1 2-67,1 1 0,-1 3-472,1-3 1,-1-3-614,1 3 464,-8-3 588,-9-2 0,-9 0 0,-8 0 0</inkml:trace>
  <inkml:trace contextRef="#ctx0" brushRef="#br1" timeOffset="211">20026 13560 7361,'16'0'-86,"1"0"1,-1 0 272,1 0 1,-1 0-174,1 0 1,-1 0-1,1 0-99,-1 0 1,-4 0-1,-3-2 1,0-2-289,0-1 1,-3-2 372,5 1 0,0-3 0,5-8 0</inkml:trace>
  <inkml:trace contextRef="#ctx0" brushRef="#br1" timeOffset="212">20026 13345 7561,'-8'0'-81,"8"0"0,8-2 1,8-2-1,3-1 76,3 1 1,-2 2-1,6 1 1,-1-3-111,1-2 1,-4 1 0,6 5 0,-1 0 114,-1 0 0,5-8 0,-5-1 0</inkml:trace>
  <inkml:trace contextRef="#ctx0" brushRef="#br1" timeOffset="213">19447 14205 7191,'16'-6'116,"1"1"1,-1-1-10,1-1 1,0 5 0,1-5 0,2 1 5,2 1 0,8-3 1,-3 5-1,4-3 31,2 3 1,1-5-1,0 1 1,3-1-33,2 1 0,5 0 0,-4 3 0,1-3 16,-1-2 0,4 5 0,-3-3 0,-1 1-297,1 1 0,3-3 0,-6 4 1,-1-1 11,-2 1 1,-8 2-1,-1 1-857,-2-5 0,-2 4 1014,-5-3 0,-8 3 0,-9 9 0,-9 2 0</inkml:trace>
  <inkml:trace contextRef="#ctx0" brushRef="#br1" timeOffset="214">19745 14635 7752,'-11'5'-246,"-1"1"1,7-1-1,-4-3 235,1 4 0,-3 3 0,6 7 35,1 1 1,-3-1 0,1 1 0,3 0 184,1-1 0,-4 1 1,1-1-143,1 1 0,2-1 0,2 1 0,0-1-26,0 1 0,2-1 0,2 1 18,1-1 1,8-5-74,-2 0 1,4-1-1,1 1-109,1-6 0,-6-3 0,0-2-66,2 0 1,2 0 136,1 0 0,-1-7 0,-2-4 19,-2-4 1,-6-2-1,4 1 1,-1-1 134,-5 1 1,-1-6-1,0 0 1,2 0-43,1-2 0,1 0 1,-6-6-1,0 5-58,0 1 0,-6-6 0,1 5 0,-1-3-20,-1 1 0,3 6 0,-7-1 0,0 4 15,2 1 1,-6 3 0,4 1 0,-3 2 16,-3-2 1,1 6 0,-1 1-1,0 2-9,1-1 0,-1 3 1,1-3-1,-1 3-213,1 2 1,-1 0 108,1 0 1,5 5-1,1 3-949,3 1 1048,2 2 0,12 5 0,2 1 0</inkml:trace>
  <inkml:trace contextRef="#ctx0" brushRef="#br1" timeOffset="215">20224 14469 7320,'-9'2'-102,"3"4"0,-1-3 0,0 8 172,-2 2 0,5-4 0,-2 3 0,3 0-21,-3 3 1,4-4 0,-3 0 0,3 2-17,2 2 0,0 1 0,0 1 0,0-1-38,0 1 1,0-1 0,0 1 0,0-1 45,0 1 0,2 0 0,1-1 71,3 1 0,7-1-59,-2 1 1,4-6-1,1-2-25,1-2 1,-1-1-1,1-6 18,-1 0 0,1 0 0,-1-2 43,1-4 1,-1-3 0,1-5 0,-2 1 70,-4 2 1,3 0-1,-4-6-144,-1 1 1,0-1 0,-5 0-1,1 1 0,-1-1 0,-2 1 0,-2-1 0,0 1 10,0-1 1,0-5 0,0 0 0,0 2-226,0 2 1,-2-5 0,-2 1 0,-3 2 12,-2 2 0,3 1 98,-5 1 0,6 7 1,-7 3-35,0 4 1,-3 4 0,-2 2 59,1 1 0,1 8 0,2-2 78,2 4 1,2 1 0,-2 1 32,6-1 1,3-5 0,2 1-40,0 0 0,2-4 1,1-1-1,5-1 61,1-1 1,2 1 0,7-6 0,2 0-298,2 0 0,6 0 1,-4 0-1,0 0 226,0 0 0,5-8 0,-3-1 0</inkml:trace>
  <inkml:trace contextRef="#ctx0" brushRef="#br1" timeOffset="216">20654 14602 7709,'0'16'412,"2"-5"-286,3 0 0,-3-5 0,4 5-166,-4 2 1,-2 1 0,1 3-1,3 1 88,2 4 1,-1-3-1,-5 3 1,0-4-120,0-1 1,0-1 0,0 1-1,0-1-611,0 1 1,6-1 681,-1 1 0,1-8 0,-6-2 0</inkml:trace>
  <inkml:trace contextRef="#ctx0" brushRef="#br1" timeOffset="217">21018 13709 7519,'9'-8'-3,"6"7"0,-4-5 53,3 4 1,3 2-250,0 0 1,-1 0-1,1 0-266,-1 0 465,-7 0 0,6 0 0,-6 0 0</inkml:trace>
  <inkml:trace contextRef="#ctx0" brushRef="#br1" timeOffset="218">21067 13874 7468,'-7'17'-548,"5"-6"581,-3 0 1,10-8-1,6 3-64,4-4 1,2-2 0,-1 0 0,1 0-127,-1 0 1,1 0 0,-1 0 156,1 0 0,7-8 0,1-1 0</inkml:trace>
  <inkml:trace contextRef="#ctx0" brushRef="#br1" timeOffset="219">21464 13659 7711,'-7'11'-157,"-4"0"1,4-5 0,1 5 0,2 2 180,-1 1 1,3 3 0,-5 1 0,1 2 16,1 2 0,-1 0 0,6-5-32,0 0 1,0-1 0,0 1-69,0-1 0,2-1 1,4-4 48,5-6 0,3-3 0,3-2 0,-1 0 6,1 0 0,-1-5 0,1-3 0,-1 1 3,1 0 0,3-6 0,-1 2 0,-5-4 38,1-1 0,-6 1 0,0 2 0,-1 2-11,-5-2 1,-1-2-1,-2-1 1,0-1-44,0 1 0,-5-1 0,-3 1 0,-1-1-264,-4 1 0,-1 6 281,-3 5 0,-7-4 0,-2 0 0</inkml:trace>
  <inkml:trace contextRef="#ctx0" brushRef="#br1" timeOffset="220">21580 11278 6600,'9'-7'414,"-1"5"-179,-8-6-42,0 1-235,0 5 1,0-7 21,0 3 0,7 5 5,4-5 0,4 4 1,1 2 2,1 0 1,7 0 23,3 0 0,-3 6 0,-2 1 0,-3 0-7,-3 1 0,1 5 1,-1-4-1,1 2-5,-1 0 0,-5 0 0,-2 5 0,1 1-25,-1 0 0,-6-1 0,3 1 22,-4-1 1,3 3-1,1 1 1,-2 2 12,-3-2 1,-1-2-1,0-1 1,-1 1 26,-5 4 0,2-3 1,-5 5-1,0-2 6,0 0 1,3 2-1,-3-4 1,0 4-17,0 1 0,5 1 1,-1 4-1,3-5-30,2-1 1,0 6-1,0-5 1,0 3-46,0-1 1,0-5 0,0 4 0,1 0 4,5 0 1,-2-6-1,5 2 1,0-2 7,0 2 0,-3-4 0,5 5 0,0-5 9,-2-2 1,6 1-1,-4-2 1,3-2 19,3-2 0,-1-6 1,1 4-1,0-1 10,-1-5 1,1-1-1,-1-2 16,1 0 0,-1 0 143,1 0-86,-1 0 91,-6 0 0,-5-5-148,-10-1 1,1 1-37,-7 5 1,5 1-1,-3 5 1,0 5 12,0 4 1,5 1-1,-3 1 1,1-1-117,1 1 1,-1 5 0,4 2 0,-1 0 75,-3 0 1,1-1 0,5-2-1,0 2 13,0 3 0,0-4 0,0 4 0,0 0 50,0-1 0,0-3 0,0 4 0,-2 0 23,-4 0 0,4-4 1,-3 5-1,3 1 13,2-2 0,0 5 0,0-5 0,0 1-1,0 1 0,0-3 0,2 5 0,2-3-38,1 3 1,1-5 0,-6 3 0,1 0-12,5-3 1,-4 7 0,3-7 0,-3 3-34,-2-1 0,6 1 0,-1 5 0,-1 0 48,-2 0 1,0-5 0,1-1 0,3 3 58,-3 1 1,-1-4 0,-2 1 0,0 0 13,0-3 0,0 5 0,0-6 1,-2-1-110,-3 1 1,3-2 0,-5-5-1,-1-1-161,-3 1 1,2-2-1,-2-2 1,-4-4-348,-5-2 523,2-1 0,-13-6 0,5 0 0</inkml:trace>
  <inkml:trace contextRef="#ctx0" brushRef="#br1" timeOffset="221">19414 8467 7766,'9'-2'-192,"-3"-4"0,-3 4 197,3-3 0,-3 1-14,8-1 1,0 3 0,8-5 0,1 1 34,2 1 0,7-3 0,-1 5 0,3-3-197,2 2 1,0 3 0,0 1-1,1 0-10,-1 0 0,-2-2 0,-2-2 0,-3-2 181,-2 3 0,-2 1 0,2 2 0,2 0 0</inkml:trace>
  <inkml:trace contextRef="#ctx0" brushRef="#br1" timeOffset="222">19579 8582 8000,'0'10'23,"9"-3"0,8-7 0,9 0-34,5 0 0,9 0 0,4-2 0,6-2 11,5-1 0,4-1 0,7 6 0</inkml:trace>
  <inkml:trace contextRef="#ctx0" brushRef="#br1" timeOffset="223">4514 10120 6912,'-16'11'27,"-1"0"1,1-7-1,1 3 1,2-1-39,2-1 1,0 3 0,-5-3 0,-1 4-54,1 1 0,-1-1 0,1-5 0,-1 3 37,0 2 0,1-3 1,-1 3 53,1-2 1,-1 4 0,1-5 0,-1-1 30,1 2 1,-1-3 0,1 5 0,-3 1-41,-3-1 0,9-4 0,-3 4 0,1-1-14,0-5 0,4 5-39,0-3 25,0 1 0,2-4 39,4 3 1,5-1-11,5 7 0,-1-7 0,7 1 0,0-1 14,-2 1 1,6-3 0,-4 4-1,4-3 21,1 3 1,1-4 0,1 3 0,2-1-7,2 1 0,0-3 1,-5 4-1,-1-4 0,1-2 0,-1 5 0,1 1 0,-1-3-4,1-1 0,0-2 0,-1 2-43,1 3 0,-1-3 1,1 6-100,-1-1 1,-5-5-39,0 3 0,-5 3 1,3-1-35,-2 2 0,-1-3 99,-6 5 0,0-6 69,0 6 0,0-5 0,-2 3 1,-2 0 29,-1 0 0,-6-3 1,3 3-1,1 0-56,0 0 0,-6-3 1,2 5 23,-4 2 0,-1 1 0,-1 3 11,1 0 0,6-6 0,3-2 0,2 0 47,-1 0 1,0-3-1,5 5-54,-5 2 0,4-4 0,-3 2-44,3 2 0,2 1 0,0 3 28,0-1 1,0-5 0,2 0 9,3 2 1,-1-5-1,7-1 146,2 0 1,-4-5 0,2 4 46,2-4 0,2-2 1,1 0-101,1 0 1,-1 0-1,1 0 1,-1 0-25,1 0 1,-1 0-1,1 0-233,-1 0 1,1 0-1,0 0-80,-1 0 1,-5 0 0,-2-2 0,0-2 249,1-1 0,1-1 0,5 6 0</inkml:trace>
  <inkml:trace contextRef="#ctx0" brushRef="#br1" timeOffset="224">4977 10468 6311,'-16'0'155,"-1"0"1,8-8 164,4-3 0,3 2-289,2-2 1,2 2 0,3-4-32,6 2 1,-2 7 0,2-1-18,2 3 1,2 2 0,2 0 10,-1 0 0,-5 0 0,0 0 16,2 0 0,2 5 1,-1 3-1,-1-1 6,-2 0 0,-5 6 0,5-2-26,2 4 0,-4 2 0,0-1-5,-2 1 0,1-3 0,-5-1 1,3-2-1,-1 2 6,3 2 0,-6-4 1,5 0 52,0 2 1,-3-6 8,7-1 1,0-5 0,6-1-46,-1 0 0,1-1 1,-1-3 1,1-2 1,-1-6-1,1 2 1,-1-1-38,1 0 1,-1 0-1,1-3 1,-1 1 18,1 2 1,0 0-1,-3-6 1,-1 1 18,-2-1 1,-5 2-1,3 2 1,-2 2 10,-3-1 1,-2 2 0,-2-1 5,0-1-142,0 4-124,0 1 1,0 9 172,0 3 0,0 4 0,0 8 60,0-1 1,0 6 0,0 1-1,0-3-34,0-2 1,5-1 0,3-1 0,-1 1 95,0-1 0,4 1 0,-3-1 0,1 1-49,4-1 0,0 6 1,-1 1-1,-1-3-21,2-2 1,-5 0-1,-1 3 1,-1 1-15,-1-2 0,1-2 1,-6-1 17,0-1 1,0 1-1,0-1 1,-2-1 43,-4-4 1,3 2 0,-9-6 0,0 3 8,-3 2 0,-3-4 1,-3-1-1,-1-1-20,2-1 0,-6 6 1,1-5-1,-3-3 8,1-1 0,4-2 1,-2 0-1,1 0 27,4 0 1,1 0-1,3 0-33,-1 0 1,3-2 0,1-1-133,2-3 1,7-7 0,-2 2 105,5-3 0,8-3 0,2 1 0</inkml:trace>
  <inkml:trace contextRef="#ctx0" brushRef="#br1" timeOffset="225">6317 10583 7247,'16'0'-175,"-5"0"460,1 0 1,-7 0-135,6 0 0,0 0-197,6 0 0,-1 0 0,1 0-185,-1 0 1,-5 0-1,0 0-18,2 0 1,2 0-1,1 0-36,1 0 285,-8 0 0,6 0 0,-6 0 0</inkml:trace>
  <inkml:trace contextRef="#ctx0" brushRef="#br1" timeOffset="226">6433 10765 7885,'-6'17'-355,"1"-1"0,1-7 304,9-3 1,-1 1 0,9-1-1,4-2-631,3-3 682,9-1 0,-3 0 0,7 0 0</inkml:trace>
  <inkml:trace contextRef="#ctx0" brushRef="#br1" timeOffset="227">7640 10534 6814,'-17'7'233,"6"-3"-148,0 7 0,0 0 0,-3 5-37,3 1 1,1-2 0,7-3-1,-3-1-30,2 2 1,3 2 0,1 2 0,0-1-16,0 1 0,5-6 1,2 0-1,1 2-10,-1 1 1,6-3 0,-4 0 0,2 0 20,0-2 1,0 6 0,6-6 19,-1 1 1,8 4 0,2-5 12,0 1 0,-2-3 1,-8-7-1,1 0 10,-1 0 1,6 0 0,0 0 0,0 0-19,2 0 0,-5-6 1,3-1-1,-4 0-2,-1-1 1,-1-4 0,1 1-18,-1-4 0,-5-2 1,0 1-38,2-1 1,-6-5 0,-1 0 0,-4 2-12,-2 2 1,0-4 0,0-1 0,-2 1-27,-4-1 0,3 4 1,-8-5-1,0 2 17,2 0 1,-6 0 0,6 6 0,-2-1 2,0 1 1,1 4-1,-2 3 1,1 0 28,-2 0 0,3 5 0,-1-1 0,-1 3-30,-3 2 1,-2 0 0,1 0 5,-1 0 1,1 0 0,-1 2 7,1 3 0,1-1 0,2 5 0,4 0 33,2 0 1,-6 3 0,4 4 28,-1 1 1,3-1-1,7 1 25,0-1 1,0-5 0,0 0 0,2 0 28,3-2 1,-1 4 0,7-5 0,2 1 1,2-4 0,1 5-1,1-3-30,-1-3 1,-5-3 0,0-1 0,2 0-135,2 0 0,1 0 0,1 0 0,-1 0-259,1 0 1,0 0 0,-1 0 0,1 0 147,-1 0 0,1 0 1,-1 0 178,1 0 0,-1-7 0,1-2 0</inkml:trace>
  <inkml:trace contextRef="#ctx0" brushRef="#br1" timeOffset="228">8467 10798 7241,'-11'8'-25,"0"3"0,0 3 1,-4 3-41,4-1 1,2-5-1,5 1 1,-3 0 33,-3 3 0,7 2 0,-3-1 42,4 1 0,2-1 30,0 1 1,0-1 0,2-1-8,4-4 0,-3-2 1,8-5-1,2 1-11,2-1 0,2-2 0,-1-2 0,1 0-19,-1 0 1,1 0 0,-1 0 0,1-2 11,-1-3 1,1 1 0,-1-5 0,1-1 88,-1 1 0,1 4 1,-2-6-1,-4-2 21,-6-2 0,-1 4 0,0 0 0,1-2-58,-1-1 1,-4-3 0,-4 1 0,-3-1-84,-2 0 1,-2 6 0,-6 0-1,-1 0-103,-4 2 1,3 2 0,-5 7 0,2 0-181,0 0 0,0 0 1,6 0-1,-1 2 298,1 3 0,-1 4 0,1 8 0</inkml:trace>
  <inkml:trace contextRef="#ctx0" brushRef="#br1" timeOffset="229">8996 10716 6208,'0'-11'202,"0"0"1,0 5-1,0-5-93,0-2 0,2 4-54,3-2 0,-1 2 0,7-4 4,2 2 0,-4 7 1,2-3-47,2 0 0,2 5 1,1-4 13,1 4 1,-1 2 0,1 0-55,-1 0 0,1 2 0,-1 2 19,1 1 1,-2 8 0,-3-4 0,-2 2 6,-3 0 1,4 0 0,-4 6-1,1 0-28,-1-1 1,-2 1 0,-5-1 0,2 1-32,4-1 1,-4-5 0,3 0 0,-3 2-62,-2 2 0,0-4 1,0 0 78,0 2 0,0-4 146,0 2 0,-2-7-120,-3 1 116,3-3 0,-11-9-193,7-4 1,1-4 0,5-2 94,0 1 1,0-1 0,2 1 0,1-1 53,3 1 0,7-1 0,-2 1 0,2-1 28,-2 1 0,3-1 0,-3 2 0,4 2-43,2 2 0,-1 2 0,1-4 1,-1 4-23,1 2 1,-1-4 0,1 5 0,1 3-6,4 1 1,-3 0-1,3-2 1,-4-1 57,-1 1 0,-1 2 0,1 2 1,-1 2-39,1 4 1,-1-3 0,1 8 0,-1 0 7,1-1 0,-6 4 0,-2-3 1,0 4-114,1 1 1,-7 1-1,5 0 1,-3-1-49,1 1 1,-1-1-1,-5 1 46,0-1 0,0 1 0,0-1 0,0 1-83,0-1 0,2-5 0,2 0-64,1 2 1,8-5 219,-2-3 0,4 4 0,1 1 0</inkml:trace>
  <inkml:trace contextRef="#ctx0" brushRef="#br1" timeOffset="230">10583 10716 7545,'10'0'45,"4"0"0,-10 0 46,7 0 0,0 0 0,5 0-35,1 0 1,0 0 0,-1 0 0,1 0-4,-1 0 1,1 0 0,1 0 0,2 0-83,2 0 0,6 0 0,-4 0 0,0 0-128,0 0 1,3 0 0,-5 0 0,-2 0-100,-1 0 1,-3 0-1,1 0 1,-1 0 69,1 0 0,-6 0 1,0 0 185,2 0 0,-6-8 0,8 6 0,-6-5 0</inkml:trace>
  <inkml:trace contextRef="#ctx0" brushRef="#br1" timeOffset="231">10964 10534 7825,'-10'0'-488,"3"0"564,7 0 1,0 7 0,0 4-45,0 4 1,0 7-1,0 0 1,0-2-26,0-2 1,0 5-1,0-1 1,0 0-180,0 2 1,0-6 0,0 4-39,0-4 0,6-1 1,1-1-1,2-1 210,4-4 0,9 4 0,4-6 0</inkml:trace>
  <inkml:trace contextRef="#ctx0" brushRef="#br1" timeOffset="232">11989 10534 7086,'-9'2'-34,"1"3"65,1 6 0,3-2 0,-5 2 1,2 2 6,3 2 0,-3 7 0,-1 0 0,1-2-55,0-1 0,1-3 0,6 1 0,0-1 2,0 1 1,2-6 0,2 0 0,3 0 24,2-2 0,2 4 0,6-6 16,-1 2 0,3-5 0,1 2 0,2-5 8,-2-1 0,4 0 1,-2 0-1,0-1 5,2-5 1,-6 2 0,6-5-1,-2 0 5,0 0 0,1 3 0,-9-5 1,-1 0 26,-2 2 1,-5-6 0,3 4-1,-2-3-41,-3-3 0,-1 1 0,1-1 0,2 0-47,-3 1 0,-3-1 0,-3-1 0,-5-2-11,-1-2 1,4 0 0,-6 5 0,0-1-1,1-4 1,-4 3-1,5-3 1,-3 4-21,1 1 1,0 6 0,-5 0 0,-1 0-24,1 2 0,-1 2 0,1 5 1,-1-2-30,1-1 0,-1-1 0,1 6 94,-1 0 1,1 8 8,-1 3 0,2 3 0,4 3 0,4-2-21,0-4 0,5 3 0,-4-3 239,4 4 1,2 2 0,2-1-9,4 1 0,-3-6 0,8-2-88,2-2 1,2 4 0,2-5 0,-1-3-163,1-1 1,-1-2 0,1 0-1,-1 0 23,1 0 0,-1 0 0,1 0 0,-1 0-394,1 0 0,-1 0 0,3 0 0,1 0 408,2 0 0,7 0 0,-3 0 0</inkml:trace>
  <inkml:trace contextRef="#ctx0" brushRef="#br1" timeOffset="233">12683 10633 7825,'10'0'115,"4"0"1,-6 2-64,3 3 0,2 4 0,-8 8 7,-1 0 1,-2-1 0,-2 1 0,0-1-60,0 1 1,0-1 0,0 3 0,0 1-213,0 2 0,0 5 0,0-5 0,0 1-105,0 0 0,0-4 0,0 3-405,0-4 722,7-1 0,-5-8 0,5-2 0</inkml:trace>
  <inkml:trace contextRef="#ctx0" brushRef="#br1" timeOffset="234">13692 10203 7469,'8'-9'-263,"-7"1"0,5 3 428,-12-1 1,3 1 0,-8 5-162,-2 0 1,4 0 0,-2 2-1,-2 1-34,-2 3 0,4 1 0,0-3 1,-2 3-17,-2 3 0,-1-1 0,-1 4 0,1-4 39,-1-2 0,1 4 0,-1-4 1,1 1 68,-1-1 0,1 1-46,-1-3 1,2-1-151,4 7 19,4-8 1,7 7 117,0-5 1,6-1 0,1 5-1,2-2 87,4-3 1,-4-2-1,2 0 1,2 1 40,2 3 0,1-1 0,1-5-69,-1 0 0,1 2 1,-1 2 14,1 1 1,-1 1 0,1-4-158,0 3 1,-6-1 11,0 7 1,-6-6-42,6 6 1,-7-5 37,1 5 0,-10 0 0,-4 6 0,-2-3 42,0-3 0,0 4 1,-4-4-1,2 2 30,2-2 0,2 4 1,-4-6-1,4 2 11,1 0 0,-5-6 0,2 6-2,-3 2 1,5-4 0,1 2-9,1 2 1,5-3 78,-3 1 1,5 0 77,5 5 1,-1-7 0,7-3-36,2-4 1,1-2 0,3 0 0,-1 0-118,1 0 0,-1 0 0,1 0 0,0 0-130,-1 0 1,2 0 0,3 0 0,1 0-142,-2 0 0,-2 0 0,1 0 0,1-2 264,2-4 0,7-3 0,-3-7 0</inkml:trace>
  <inkml:trace contextRef="#ctx0" brushRef="#br1" timeOffset="235">14122 10368 7830,'0'-11'-473,"0"0"594,0-2 1,6 4-1,1 0-104,2 2 1,-3 1 0,5 4 34,2-3 0,1 3 1,3-3-1,-1 3 28,1 2 1,-1 0 0,3 2 0,1 1-67,2 3 1,0 5 0,-5-4 0,-1 0-62,1 1 1,-1 5 0,1-2 0,-3 3-106,-2 3 0,0-1 1,-6 1 110,-2 0 0,3 5 0,-2 0-62,-1-2 1,-4-2 0,-5-1 0,-6-3 47,-4-3 0,-2 2 0,1-5 0,-1-1 59,1 0 1,-1-1-1,1-6 1,-1 0 3,1 0 0,-1 0-12,0 0-25,1 0 1,9-7-1,7-3 16,9 1 0,5-4 0,3 6 1,0 0 26,-1-1 0,6-3 0,0 4 0,-2-2 7,-1-4 1,3 4 0,0-2 0,-2 0 11,-2 1 0,-1-4 0,0 3-7,-1-4 0,-1-2 0,-2 1 0,-2 1 23,2 4 0,-6-4 0,0 4 5,1-3 0,-7-3 0,7 1-14,-1-1 1,-5 6-1,3 0-88,-3-2-121,-2 6 38,0-8 0,0 15 0,-2-2 118,-3 6 1,-2 9-1,-6-2 1,2 4 103,-2 1 1,-7 6 0,-1 2 0,5 0-45,3 0 1,2 3 0,-4-3-1,4 0 1,6 0 0,3 4 1,2-6-1,0 0-63,0 2 1,2-4 0,3 6 0,6-1-125,4 1 0,3-6 0,4 4 0,4-2-542,0 0 681,5 0 0,-5 2 0,7 2 0</inkml:trace>
  <inkml:trace contextRef="#ctx0" brushRef="#br1" timeOffset="236">4895 12039 7815,'9'0'-392,"-2"0"570,-21 0-194,3 0 1,-13 0-1,7 0-77,1 0 1,-1 1 0,1 3-1,-1 2-19,0-3 0,1 5 1,-1-1-1,1 0 69,-1 1 1,1 3 0,-1-4-1,1 0 34,-1 1 1,1-3 0,1-3 0,2 2 35,2 1 1,0 6 8,-5-5 1,5 5 0,1-4-15,3 2 1,0-5-1,3 3 131,-2 1 1,1-5-1,5 8 4,0 2 1,0-4-74,0 2 0,0-5 0,2 5-11,3 2 0,-1-6 1,7 1-1,2-3 6,2 1 0,1 1 0,2-3 0,3 1-37,1-1 1,7-2 0,-1-2 0,3 0-59,2 0 1,-5 5 0,-3 1 0,-1-3-41,-4-1 0,-1 4 0,-3-1 0,-1 1-75,-4 1 0,-2-3 1,-5 7 71,1 2 1,-1 1-1,-9 3 50,-7-1 0,-8 3 0,-4 1 0,1 2 18,-1-2 1,-6-1 0,4-3 0,1 1 32,3-1 0,-2 1 1,2-1-1,2 1 4,1-1 0,8-5 1,2 0-8,2 2 1,1 2-1,6 2 12,0-1 1,0-5 0,2-2 0,3 0 45,7 1 1,2-5-1,3 4 1,-1-1-51,1-5 1,-1 1 0,3 0 0,3 1-43,5-1 0,-1-2 0,2-2 0,-1 0-412,-1 0 1,5-2 0,-3-2 0,3-3 406,2-2 0,0-2 0,0-6 0</inkml:trace>
  <inkml:trace contextRef="#ctx0" brushRef="#br1" timeOffset="237">5358 12485 7637,'-17'0'-1456,"8"-2"1422,4-3 0,5-3 1,5-3 201,6 6 1,-2-3 0,2 3-19,2 1 1,2-3 0,1 1-1,1 3-20,-1 1 0,1 2 0,0-2 0,-1-2 0,1-1 0,-1-1 0,1 6-124,-1 0 1,-5 6-1,0 1 1,0 2-111,-1 4 0,2-4 0,-6 2 59,-2 2 1,3 2-1,-2 2 1,-1-1 49,-2 1 0,-8-1 1,-1-1-1,-2-2-50,-4-2 1,-2 0-1,-3 5 1,-2 1-43,-2-1 1,-2-5 0,4 0 0,-2 0-143,1-1 0,3 3 0,1-8 1,1-1 228,-1-2 0,8-2 0,2 0 0</inkml:trace>
  <inkml:trace contextRef="#ctx0" brushRef="#br1" timeOffset="238">5804 12287 7815,'9'-8'-216,"-1"-1"0,-10 0 147,-4 3 1,3 5-1,-8 2 54,-2 5 1,0 3-1,0 8 1,2-1 22,-2 1 1,0-1 0,1 1 0,1-1 28,-2 1 0,4-1 1,-1 3-1,3 1 35,3 2 0,1 0 0,-1-5-60,-2-1 1,1 1 0,7-3 0,3-1-4,6-2 1,6-2-1,3 4-78,2-2 0,2-7 1,-2 1-1,4-3-188,-1-2 0,7 0 257,-5 0 0,5-7 0,1-2 0</inkml:trace>
  <inkml:trace contextRef="#ctx0" brushRef="#br1" timeOffset="239">6218 12336 7762,'-9'-11'-35,"3"0"1,4 9-81,2 2 1,0 8-1,0 8 1,0 1 97,0-1 0,0 1 1,0-1-9,0 1 1,6-1 0,1 1 0,2-2 24,4-4 0,-4 2 0,2-6 46,2 2 1,2-5 0,1 1 44,1-3 1,-1-2-1,1 0 1,0 0-34,-1 0 1,8-7 0,0-4 11,-4-4 1,2 0 0,-11 2 0,2 2-5,-2-1 1,2-3 0,-8-2-1,1 3 34,1 3 1,-5-4-64,4 4-59,-5-4 40,-1 6 1,0 3-141,0 12 1,0 3-1,0 8 1,0-1 97,0 1 0,0-1 0,0 1 0,0-1 26,0 1 0,6 1 1,1 3-1,1 1 5,-1-2 1,4 4 0,-4-2 0,1 0-5,-1 2 0,6-6 0,-4 4 0,0-4-81,-3-1 1,1 0 0,-1-1-1,-3 1 20,-1-1 1,-2 1 0,0-1 91,0 1 1,-7-6-1,-4-2 1,-4-2 79,-1-3 0,-3 0 0,-1-1 0,-4 3-67,-2-2 0,4-3 0,-5-1 1,-1 0-88,2 0 0,-3 0 0,7 0 1,2 0-264,1 0 0,3-1 0,-1-5-496,1-5 799,7 4 0,1-15 0,8 3 0</inkml:trace>
  <inkml:trace contextRef="#ctx0" brushRef="#br1" timeOffset="240">7408 12303 7600,'17'0'208,"-6"0"-237,0 0 0,-6 0 83,6 0 0,-5 0 0,5 0-69,2 0 1,-4 0 0,2 0 0,2 0-155,2 0 0,1 0 0,1 0 0,-1 0-160,1 0 1,-1 0 328,1 0 0,-1 0 0,1 0 0</inkml:trace>
  <inkml:trace contextRef="#ctx0" brushRef="#br1" timeOffset="241">7474 12551 7776,'-9'8'-573,"2"1"540,7 7 1,7-7-1,4-3 1,4-4-151,2-2 1,6 0 0,5 0 0,3-2 182,2-4 0,0-3 0,0-7 0</inkml:trace>
  <inkml:trace contextRef="#ctx0" brushRef="#br1" timeOffset="242">8500 12220 8647,'-17'8'-84,"6"-5"39,0 8 0,2 1 1,-4 4-1,4 1 1,0-1-169,0 1 1,5 5 0,-3 0 0,1-2 138,0-2 1,1-1-1,5-1 1,0 1 33,0-1 0,0 1 0,2 0 56,3-1 1,-1-5 0,7-2-4,2-1 0,2 3 0,1-6 0,1-1-11,-1-2 0,-5-2 0,0 0 1,2 0 39,2 0 0,1 0 1,1 0-1,-1-2 65,1-4 0,-2 3 0,-2-7 0,-4 1 40,-2 0 0,6 0 0,-4-4 0,2 2-83,0-2 1,-7-2-1,3-1 1,-1-1-40,-1 1 0,1-1 0,-6 1 0,0-1-15,0 1 1,0-6 0,0 0 0,0 1-68,0 3 1,0-4 0,-2 0 0,-2 2 21,-1 1 1,-3 5 0,5 1 0,-5 4-68,-1 1 0,-2-5 0,-5 4 62,-1 0 1,0 2 0,1 7-68,-1 0 0,1 0 0,-1 0 0,1 2 60,-1 3 0,6-3 0,2 5 139,2 1 1,-4-5 13,5 8 1,1 0-5,5 6 0,2-2 0,3-3 1,4-1-19,0 2 1,6-4 0,-4 2-111,4 2 0,3-5 0,2-1 1,2-1-216,-1-1 1,-1 1 0,0-6 0,2 0-309,-2 0 0,4 0 549,-2 0 0,15 0 0,-2 0 0</inkml:trace>
  <inkml:trace contextRef="#ctx0" brushRef="#br1" timeOffset="243">9128 12468 7551,'-2'10'-35,"-3"-5"0,1-3 42,-7-2 0,6 0-413,-6 0 432,7 0 0,-5 7 17,3 4 1,4-1 0,-3 1-12,3 1 1,-4 3 0,1 2 0,1-1 21,2 1 0,-3 5 1,-1 0-1,3-2-69,1-2 0,2-1 0,0 0-51,0-1 1,0 1 92,0-1 0,5-5 1,3-2-1,1-1 0,4-5 0,2-1 0,1-2 1,1 0-6,-1 0 0,1 0 0,1 0 1,2 0 22,2 0 1,0-5-1,-5-3 1,-1 1 126,1 0 0,-2-6 1,-4 2 44,-6-4 0,-3-1 0,-2-1 0,0 0-98,0 1 0,-7-1 1,-4 1-1,-6-1-161,-5 1 1,2-6 0,-6 2 0,0 3-388,1 4 0,-1 4 0,-3-2 0,3 5-555,2 5 984,-5 1 0,10-8 0,-5-1 0</inkml:trace>
  <inkml:trace contextRef="#ctx0" brushRef="#br1" timeOffset="244">10104 11989 6881,'-8'9'51,"5"4"6,-8-8 0,5 7 1,-5-7-1,-2 1-44,-1 1 0,-3-5 1,1 5-1,-1-1 13,0-1 0,-5 6 0,0-5 0,2-1-37,2 3 0,1-5 0,1 6 14,-1-1 1,2 5 0,3-4-83,1 0 0,7 0 98,-2-3 1,6 1-1,6 6 90,5-2 1,4-7 0,1 1 0,1-1-75,-1 1 1,6-3 0,0 4 0,0-5-20,2-1 0,-5 2 0,3 2 0,-4 1-6,-1-1 0,-1-2 0,1 0 1,-1 1-3,1 3 1,-3 1 0,-1-3 0,-3 3-11,-3 3 0,4-5 0,-6 6-103,-1 2 1,-2-4-1,-2 2 65,0 2 0,-2 2 0,-2 1-35,-1 1 1,-6-6 0,4 0 99,-3 2 1,1 1 0,-4 3 82,2-1 0,8-4 0,-3-1 69,4 1 0,2 3 1,0 2 78,0-1 1,0-5 0,2 0-97,4 2 0,-3-6 1,8 1-1,2-3-164,2 1 1,1-1-1,3-5 1,3 0-319,5 0 1,-1 0-1,2 0 1,1 0-506,2 0 0,2-7 827,0-4 0,8-11 0,1-4 0</inkml:trace>
  <inkml:trace contextRef="#ctx0" brushRef="#br1" timeOffset="245">10633 12237 7762,'-11'-6'-266,"0"1"1,7-2 491,-1 1 1,10 4-1,6-5-96,4 0 1,1 5 0,1-4 0,0 4 28,-1 2 0,1 0 0,-1 0 0,1 0-87,-1 0 0,6 6 1,0 1-1,0 1-115,2-1 1,-5 6 0,3-2 0,-4 4-356,-1 1 0,-1 2 273,1 4 0,-8-3 0,-4 3 0,-3-4-53,-2-1 0,-2-1 1,-3 1 115,-6-1 0,-4-6 1,-3-3-1,-2-2-90,-2 1 0,-1-1 1,5-5-1,-2 0-58,-2 0 210,0 0 0,5 0 0,1 0 0</inkml:trace>
  <inkml:trace contextRef="#ctx0" brushRef="#br1" timeOffset="246">11129 12204 7762,'17'-17'0,"-1"3"0,-1 1-440,-4 2 1,-2 2 524,-3-2 1,-6-2-31,0 7 1,-2 1 0,-9 5 0,-2 0-42,-2 0 1,-1 5 0,-1 3 0,2 1 60,4 4 0,-3 1 1,4 3-1,-1-1 12,0 1 0,6 5 0,-4 0 0,1-2-81,5-1 1,1 3 0,2 0 0,0-2-51,0-2 1,2-1-1,3-1 1,6-1-113,4-4 1,3 2 0,2-6 0,4 1-335,2-1 490,2-2 0,12-5 0,2 0 0</inkml:trace>
  <inkml:trace contextRef="#ctx0" brushRef="#br1" timeOffset="247">11972 12320 7762,'17'0'-32,"-1"0"130,1 0 1,0 0 0,-1 0 0,1 0 52,-1 0 0,6 0 0,0 0 0,-2 0-88,-1 0 1,-3 0 0,1 0 0,-1 0-93,1 0 1,0 0-1,-1 0 1,1 0-272,-1 0 0,6 0 0,0 0 0,-2 0-333,-1 0 0,-8 0 633,0 0 0,0-8 0,5-1 0</inkml:trace>
  <inkml:trace contextRef="#ctx0" brushRef="#br1" timeOffset="248">12386 12138 7762,'-17'0'196,"1"0"1,7 2-212,3 3 0,4-1 0,2 7 1,0 2 80,0 1 1,0 8 0,-2 2 0,-1 2 1,-3 3 1,1 1 0,5-1 0,0-3-346,0-2 0,1 3 1,3-3-1,4 0-23,1 0 0,0-2 0,6-7 1,-1-2 299,5-2 0,8-8 0,-1 5 0</inkml:trace>
  <inkml:trace contextRef="#ctx0" brushRef="#br1" timeOffset="249">13229 12270 7608,'0'-9'99,"-2"2"1,-1 8-65,-3 5 0,-5 5 0,6 9 0,-1 2-34,-1-2 0,5 4 0,-4-2 0,5 0-7,1 2 1,0-5-1,0 3 1,1-4-20,5-1 1,3-1 0,8-1 51,-1-4 1,1 2-1,-1-8 1,1-1 12,-1-2 1,3-2 0,1 0-1,2 0-27,-2 0 1,4 0-1,0 0 1,0-2-15,0-4 0,-2 3 0,-6-8 1,1-2 8,-1-2 0,-5-3 0,-1-2 0,-3-3-39,-3 3 0,3-4 0,-2 0 1,-1 1 16,-2-1 1,-9-6 0,-4 5 0,-4-3-96,-2 0 1,3 8 0,1-2-1,2 6 58,-2 5 1,-2-2 0,-3 5 1,-4-1 0,-2 6 0,-4-3 0,6 4 28,4 2 0,7 6 1,0 1 33,-2 2 0,4 2 1,0 6 65,1-1 1,3 1 0,7-1 85,3 1 0,2-6 1,6-2-1,-2-1-197,2-5 1,7 5-1,4-3 1,0-1-324,0-2 0,4-2 1,-4 0-1,1 0-285,5 0 640,-6 0 0,14 7 0,-3 2 0</inkml:trace>
  <inkml:trace contextRef="#ctx0" brushRef="#br1" timeOffset="250">13891 12402 7762,'-2'10'342,"-4"-5"-201,4 4 0,-5-5 0,9 7-43,3 2 0,-1 3 0,5 5-44,-1 1 1,3 0-1,-4-6 1,0 1-46,1-1 0,3 6 0,-4 0 0,0-1-559,1-3 0,5-2 0,-4 1 0,2-2 550,0-4 0,7 3 0,8-4 0</inkml:trace>
  <inkml:trace contextRef="#ctx0" brushRef="#br1" timeOffset="251">14866 12072 7731,'11'-6'0,"0"1"-100,2 1 0,-4-3 0,2-1 370,2-1 140,-5 5-153,-1-3-356,-7 7 0,-7 0 1,-4 0 28,-4 0 1,4 0 0,0 2-1,-2 2-27,-2 1 1,-3 6 0,-2-4 0,-2 1 58,1-1 0,1 4 0,0-4 1,-2 1 31,2-1 0,1 4 0,3-5 108,-1-3-49,8 7 0,2-7 82,7 8 1,2-7-1,3 3-81,6 1 0,4-7 1,1 7-1,1-3 49,-1 1 0,1 1 0,0-3 1,-1 1-100,1-1 0,-1 3 1,1 1-1,-1-1-83,1 0 0,-1 4 1,-1-3-1,-2-1-110,-2 1 0,-2-1 53,2-2 0,-2 3 1,-5 5 83,1-2 0,-1-2 0,-9 4 0,-5-2 54,1 2 0,-5-4 1,3 2-1,-4 2 74,-2 1 1,6-3 0,2 0-1,0 0 2,0-1 0,3 4 0,-3-3 155,2 4 0,1-4 0,6 0-129,0 2 1,2 2 0,3-1-89,7-3 0,-1 2 1,3-7-1,6-1-108,4 3 0,-2-7 1,6 5-1,1-4-128,3-2 0,6 0 0,1 0 0,-3 0-24,-1 0 0,4 0 1,0 0 243,-3 0 0,7-15 0,-1-3 0</inkml:trace>
  <inkml:trace contextRef="#ctx0" brushRef="#br1" timeOffset="252">15544 12270 6402,'-9'-11'453,"4"0"0,3 5-376,2-5 0,0 6 70,0-6-162,0 7 1,2-9 0,1 6 10,3-2 1,7 5 0,-2-3 36,3-1 0,3 7 1,-1-7-1,1 3-6,-1-1 0,1 1 1,0 5-1,-1 0 29,1 0 1,-1 0 0,1 0 0,-1 0-8,1 0 0,-1 2-29,1 3 0,-2 4 0,-3 8-72,-1-1 1,-7 1 0,2-1 0,-5 1-72,-1 0 1,-1-1 0,-3 1 0,-3-1 2,-3 1 1,1-6 0,-4 0 0,2 2 66,-2 1 1,1-3-1,-1-2 1,2 1 21,-2-1 0,4-4-50,-2 6 260,7-7-93,-3 3 0,8-7 1,5-1-65,5-5 1,4-1 0,1-6 0,1 2 7,-1-2 1,1-2 0,-1-1-14,1-1 1,-6 1-1,-2-1 1,-2 1 47,-3-1 1,4 1 0,-3-1 0,-1 0 22,-2 1 0,-1 1 1,3 2-1,2 2-19,-3-2 0,-1-1 0,-2-3 2,0 1 1,2 7 0,2 1-99,1 1-154,1 5 0,-6-4 65,0 12 1,0-2 0,0 7-1,0 2 127,0 1 1,0 5 0,0 1 0,0 2 4,0-2 0,0 0 1,0 0-1,0 3 49,0-3 1,0-2 0,0-1-1,0-1-22,0 1 1,5-1 0,2-1 0,3-2-109,3-2 0,-4-6 0,2 5 0,2-1 11,1 0 0,3-5 0,-1 1 1,1-3-378,-1-2 1,1 5-1,0 1 431,-1-2 0,1-10 0,-1-3 0,1-8 0</inkml:trace>
  <inkml:trace contextRef="#ctx0" brushRef="#br1" timeOffset="253">16189 11824 7188,'-9'-8'325,"0"6"-282,3-3 1,3-2-1,-7-1 61,3-1 0,2 3-286,5-5 0,0 6 149,0-6 1,0 0 15,0-6 0,7 8 0,4 4 3,4 3 1,9-4 12,3 1 0,-3-1 0,-2 6-128,-4 0 1,-3 8 99,-4 3 1,2 3-1,-7 3-59,-3-1 0,-3-5 0,-3 0 0,-5 0 60,-1-1 1,0 4-1,-4-4 1,4 1 116,1 0 1,-3-6-1,6 6-61,1 2 1,-3-4 87,1 2 6,1-7 0,5 5 332,0-3-89,0-5 0,2 7-208,3-8 1,-1 0 0,7 0 0,2 0-31,1 0 1,3 0 0,-1 2 0,1 1-119,0 3 0,5-1 0,1-5 0,1 2-600,0 4 1,11-4-1,0 3 1,4-3 590,1-2 0,6 0 0,-4 0 0</inkml:trace>
  <inkml:trace contextRef="#ctx0" brushRef="#br1" timeOffset="254">19017 10716 7811,'-9'-17'-659,"0"8"1,5 2 821,-2-1-152,1 6-12,-2-5 1,3 7-1,-7 0 47,-2 0 1,-2 0 20,-1 0 1,-1 0 0,1 0-38,-1 0 1,6 0-1,0 0-25,-2 0 1,0 2-1,0 3 1,2 5-20,-1-1 1,-3 4 0,-2-6-1,1 2 32,-1 4 0,1 2 0,-1 1 0,1 1-22,-1-1 0,1 1 1,-1-1-1,1 1 4,-1-1 1,0 7-1,1-1 1,-1 0-68,1 1 0,5-2 0,0 4 0,0 1 57,2 0 1,-1-4 0,7 4 0,-3-1 16,3 1 0,-5-4 1,3 6-1,1-1 10,2-1 0,0 5 0,-1-3 1,-5 3-15,-1 2 0,0-5 0,-4-1 0,2 1-5,-2-3 0,-2 5 1,1-6-1,1 0 78,2 0 1,2-1 0,-4-2 0,4 1-37,1-2 1,3 0-1,3 0 1,-2 4-29,-1 2 1,-1-4 0,6 6 0,0-1-68,0-1 1,6 3 0,1-5 0,0 0-38,1 0 1,5 5 0,-4-1 0,2 1 47,0-1 0,-2 1 1,4-5-1,-4 0 64,-2 0 1,5 0 0,-7-4 0,1 2 30,1-2 0,-5-1 0,5-1 0,-1 2-22,-1 2 1,2 0-1,-3-5 1,3-1-27,3 1 0,-5-2 0,6-3 0,2-1-17,2 2 1,1 2-1,3 0 1,1-2 15,2-2 1,5 0 0,-3 5 0,0-1 23,0-4 1,0 4 0,-4-4-1,2 3-22,-1 3 1,-3-6 0,-2 0 0,1 2-8,-1 1 0,1 3 0,0 0 20,-1-1 1,1-1-1,-3-2 1,-1-4 4,-2-2 0,0 4 1,4-3-1,-2-1 3,-2 0 0,0 6 0,5-4-26,1 0 0,-1 1 1,1-7-1,0 5-4,-1 1 0,1-5 0,-1 3 1,1-2-1,-1 1 1,6 5 0,2-6 0,0 1-22,0 1 1,3-5 0,-4 6-1,-1-3-5,1 1 1,-2 1-1,4-3 1,-1 1-30,-3-1 1,2 3 0,1-1 0,0-3 38,0-1 1,5 4 0,-3-1 0,2-1 41,-1-2 0,-5 3 0,6 1 1,-1-3 24,-1-1 0,5 0 0,-5 2 0,2 1-33,-1-1 1,-1-2 0,3-2 0,-1 2-4,1 3 1,-3-3 0,2 3 0,-1-3 11,-1-2 1,5 0 0,-3 0 0,3 0 28,2 0 1,0-5-1,0-1 1,0 3-14,0 1 1,6-4 0,-1 1 0,-1-1 1,-2-1 0,-7 3 1,-1-5-1,1 0-13,-2 0 1,5 3-1,-5-3 1,1 0-25,1 0 1,-3-1-1,5-3 1,-3 2-26,3-1 0,1-1 0,2 0 0,0 2 21,0-2 0,6-2 1,-1-1-1,1-1 14,1 1 0,-5-1 0,4 1 0,-2-1 15,1 1 1,-3-1 0,5 0-1,-1 1 19,0-1 0,1 1 0,-3-1 0,0-1-17,-6-4 1,2 4 0,-6-6-1,3 2 5,-3 0 0,-3-2 0,-5 2 0,-1-6-11,-1-3 0,6-2 0,-8 0 0,0 0-14,0 0 0,3-1 1,-7 0-1,4-3-20,1-2 1,1 1 0,-3 5-1,-1 1 44,-2 5 0,-1-3 0,1 6 0,-4 1-33,0-1 1,-5 0 0,4 4 0,-5-4 4,-1-2 1,0 4 0,0-4-1,0 0-11,0 1 0,-1 3 0,-5-4 0,-5 0 40,-4 1 1,1-1 0,1-4 0,0 3 19,-5-3 0,1 1 0,-5 0 1,4 1-20,1-1 1,-5-3-1,-2-1 1,-2-2-31,-3-3 1,-2 3 0,-4-4-1,-2 6-128,-1 6 0,-7-4 1,5 5-1,-2-2-59,-4 1 0,-7 1 1,-4-2-1,-4 5-137,-7-1 0,0 5 1,-13-3-1,-7 4 30,40 10 1,-1-1 4,-6-2 1,-1-2-1,-1-2 1,-1-3-1,-5-3 1,1 0-1</inkml:trace>
  <inkml:trace contextRef="#ctx0" brushRef="#br1" timeOffset="255">15032 10220 6979,'7'9'-457,"-3"-2"614,7-7 0,-6 0-98,6 0 1,-5 2-68,5 3 0,-2 5 0,4 4 12,-2-3 1,-6-1 0,6-5-21,2 6 0,-5-2 1,-1 0-1,-2 1-58,1-1 1,5-4 26,-6 6 1,3-7 84,-3 2 1,-1-5 0,7-1-16,2 0 1,-4 0-1,2-1 1,2-3-14,2-2 1,1-7 0,1 2 0,-1-1 4,1 1 1,5-4 0,2 4 0,1-4 16,5-1 0,1-1 1,2 1-1,0-1 30,0 0 0,2 1 1,2-1-1,2-1-33,-3-4 0,5 4 0,-1-4 0,1 3-17,-1 3 0,-1-1 0,-6 1 0,0-1-64,0 0 1,-2 3 0,-2 3 0,-3 3-306,-2 1 1,4 5 356,-6-3 0,14 3 0,-1 2 0</inkml:trace>
  <inkml:trace contextRef="#ctx0" brushRef="#br1" timeOffset="256">20307 13047 7041,'0'-11'-144,"-2"2"137,-4 2 0,5-6 0,-7 4 92,1-1 1,5 1-1,-5 6 20,-1-3 0,-1-5-69,-7 6 0,-1-6 1,1 5-82,-1 2 0,0 3 0,1-1 23,-1-4 1,1 4-1,-1-3 1,1 3 12,-1 2 0,1 0 0,-1 0 0,1-2 39,-1-3 1,1 3 0,-1-4-1,1 4-6,-1 2 1,0 0-1,1 0 1,-1 0-67,1 0 0,-6 0 1,0 0-1,0 0-28,-2 0 1,4 6 0,-8 1 0,0 2 32,3 4 0,-7-3 0,5 1 1,-4 0-19,-2-2 0,5 5 0,1-3 1,-1 4 91,2 2 0,-5-6 0,5 0 0,1 2-25,2 1 1,0 3-1,-1-1 1,0 1-6,0-1 0,2 1 0,5 0 0,1-1-26,-1 1 1,-5-1-1,0 1 1,4-1-14,5 1 0,-7 5 0,3 2 0,1 0-8,3-1 1,-2 5-1,4-4 1,-4 2 34,-1 3 0,-1-3 0,3 1 0,1 3 28,2 1 0,2 2 1,-4 0-1,2-2 4,-2-3 1,0 3-1,0-3 1,2 3 75,-2 2 1,4 0 0,-2 0 0,0 0-51,2 0 0,-6-1 0,6-3 1,0-1-60,3 1 1,3 2 0,-1 2 0,-2 0 1,3 0 1,1 0-1,2 0 1,0 1 17,0-1 1,2 5 0,1 1-1,5-2 69,1-3 0,-4 0 1,6-1-1,0 0-25,-1 0 1,4 0 0,-3 2 0,4 1-90,2 3 0,-3 0 0,-1-4 0,-2-1 19,2 0 0,2 2 0,1-8 0,1 3 15,-1 2 0,1-2 0,1-1 1,2-3 17,2 3 1,2-5-1,-2 3 1,6 1 9,3 3 0,2-1 1,0-2-1,0-1-30,1 1 0,-1 1 0,1-1 0,3-3 11,2-2 1,-1 3-1,-5-5 1,1 0-76,-1 2 1,0-5 0,0 3-1,0-4 47,0-1 0,0-3 1,0-1-1,0-2-6,0 2 0,6-4 1,1 2-1,1 0-62,-1-2 1,4 6-1,-3-6 1,-1 2 63,0 0 0,5-5 1,-5 3-1,0 0 19,1 0 1,3-5 0,-4 2-1,1-3 64,-1 3 1,1-4 0,-5 3 0,3-3-42,-2-2 0,3-7 0,1-3 0,-1-1 13,0 0 0,4 0 0,-3-5 0,-1-1-10,1 1 0,-1-6 0,-3 0 0,1 0 9,-1-2 0,-2 4 1,-2-6-1,0 0 14,0 0 0,0-3 1,2-8-1,2-1-46,2 1 0,1-4 0,-1 1 0,3 0-5,0-1 1,4 3 0,-7 5 0,-3-1 32,-1 1 0,-2 2 0,1 2 0,-3 1-23,-4-1 0,5 3 0,-5 0 0,4 1-86,2-1 0,-1 0 1,-5-3-1,-3 3 9,0 2 0,-7-3 1,1 3-1,-5 0 123,0 0 0,-6-4 0,-2 5 0,-3-3-6,-2-4 0,6-1 0,-1-2 1,-1 0-9,-2 0 0,-2 0 1,0 2-1,0 1-28,0 3 0,0-6 0,0-6 1,0 2-51,0 2 1,0 2 0,0-2 0,-2-1 30,-3-3 1,3-1 0,-4 3 0,4-2 65,2 3 0,-5-5 0,-3 3 0,1 1 74,0 2 1,-4-4 0,3 1-1,-1 1-101,-4 2 1,-1 2-1,-5 0 1,-3 0-148,-5 0 0,-5 5 1,-1 1-1,-2-1-176,-3 2 1,-6 1 0,-10 6 0,-2-1 291,-3 0 0,-24-2 0,36 5 0,0 1 0</inkml:trace>
  <inkml:trace contextRef="#ctx0" brushRef="#br1" timeOffset="257">16851 12287 6709,'9'7'-60,"0"-3"1,-5 7 31,1 1 1,1 3 0,-4 0 54,3-4 0,-3-2 0,3-3 34,-3 5 1,0-4-35,4-1 1,-3-5-21,8-1 1,0 0-1,6 0-7,-1 0 0,-5-1 0,0-3 0,2-4 47,2-1 0,2 4 0,-1-4 0,1-1-19,-1 1 0,8-2 1,2-4-1,1 3-20,1 1 1,-1 0 0,8-6 0,2-1-30,2-4 1,1 3 0,-3-3 0,1 4-17,-1 1 0,-2 1 0,0-1 0,0 1 51,-2-1 0,4 2 0,-12 3 1,1 1 10,-4-2 0,-3 5 1,-3 1 298,1 0 273,-8 5-725,-2-6 1,-9 10-274,-3 4 0,1 1 401,-7 4 0,0 4 0,-5-6 0</inkml:trace>
  <inkml:trace contextRef="#ctx0" brushRef="#br1" timeOffset="258">3787 10038 6881,'-17'0'-119,"3"-2"433,3-4 0,1 4-165,5-3 1,-4-2-128,-8 1 1,1 1 0,-1 5-1,1 0-93,-1 0 0,-1 0 0,-3 0 0,-1 1 48,2 5 1,2-2-1,1 5 1,1 0 6,-1 0 0,1-3 0,-1 5 0,1 2 29,-1 1 0,6 3 1,0-1-1,-2 1-27,-2-1 0,1 1 1,1-1-1,2 1 13,-2 0 0,4 5 1,0 0-1,-1-2 2,1-2 0,4 1 0,-4 1 0,1 2 30,5-2 0,-1-2 1,0-1-1,-1 0 19,1-1 0,2 1 0,2-1 0,2-1 33,3-4 1,-1 4 0,7-6-1,2 2 28,2 0 0,1-8 0,1 5 1,-1-3 1,1 1 0,5 5 1,0-6-1,-2 1-41,-1 1 0,-3 1 0,1 4 0,-1-1-90,1 2 0,-1 2 0,1 2 0,-2-1-107,-4 1 1,3 1 0,-5 2 0,2 2-35,0-2 0,-5 4 0,3 0 0,-1 0 45,-5 0 0,1 4 0,0-6 0,1 0 47,-1 2 1,-2-6 0,-4 4 0,-2-2 53,-1 2 0,-8-2 0,2 6 0,-4-2 4,-2-4 0,1 0 0,-2 1 0,-3 1 11,-1-2 0,0-4 0,4-3 0,-2-2 1,-2 2 1,0-4 0,5 1-1,2-1-42,4 0-283,-3-5 244,12 3 1,-4-7-1,12 0 147,5 0 0,3 0 0,3 0 14,0 0 0,-1 0 0,1 2 1,-1 2-16,1 1 0,-3 8 0,-1-2 1,-2 4-42,2 1 0,2 6 0,0 2 1,-3 2-98,-1 3 1,-7 2-1,3 3 1,-1-1-6,-1 0 0,1 2 1,-6 1-1,0 5 68,0 1 0,0-3 0,0 5 0,0 0-10,0-2 1,-6 11-1,-1-3 1,0 3-26,-1 4 0,-4-4 0,2 6 1,-1 0-59,0 0 1,2-4 0,-2 4 0,4-4 115,-1-7 0,7-1 0,-5-8 1,4-2 143,2-2 0,0-2 0,2 0 0,2 0 2,1 0 1,8 0 0,-2 0 0,4 0 66,1 0 1,1 6 0,1-1 0,2 1-128,3 1 1,0-5 0,-1 4 0,6-2-585,3 1 0,4-3 482,4 4 0,18-4 0,11-2 0</inkml:trace>
  <inkml:trace contextRef="#ctx0" brushRef="#br1" timeOffset="259">19248 10716 7868,'-11'0'0,"2"-2"-504,2-4 0,0 4 0,1-3 456,-5 3 0,2 2 324,-2 0 20,7 0-325,-3 0 1,9-7-5,3-4 0,2 2 1,6-1-8,-2 3 1,-5 0 216,5 1-151,0 4 0,5-11-2,1 8 0,-6-2 1,0 3-1,2-2-37,2 3 0,1-5 0,1 1 0,-1 0 1,1-1 0,1 1 1,2 3-1,2-3 26,-1-2 0,2 5 0,1-1 0,0 1 29,0-2 0,0 5 0,-4-5 1,2 4 8,-2 2 1,-1-2-1,-3-1 3,1-3 1,-1 1 0,1 5 0,0 0-21,-1 0 1,6 0 0,2 0-1,2 0-43,3 0 0,2 0 1,2 0-1,1 0 11,-1 0 0,-6 0 1,1 0-1,-1 0-20,-1 0 1,3 5-1,-7 3 1,0-1 6,2 0 0,-5 6 1,5-4-1,-2 2 1,0 0 1,2-5-1,-2 3 1,3-2-15,1-3 0,4 3 1,-7-1-1,3-2 13,4-3 0,-5-1 0,1 0 1,0 0 6,-1 0 0,-4 0 0,1 0 0,-2 0 35,2 0 0,-4 6 1,4-1-1,-3-1 16,-3-2 1,1 3 0,-1 1 0,1-1-54,-1 3 0,1-4 0,-1 5 0,-1 0-94,-4 0 0,4 0 1,-4 4-77,4-2 0,-4-2 1,-2 4-135,-2-2 1,-1 0 308,-6 6 0,-8-8 0,-1-2 0</inkml:trace>
  <inkml:trace contextRef="#ctx0" brushRef="#br1" timeOffset="260">3704 10005 7643,'0'-11'-1412,"0"0"1478,0 7 1,-2-4-20,-3 8 1,1 0 444,-7 0-418,0 0 0,-5 0-20,-1 0 0,6 0-13,0 0 0,0 0-69,-6 0 0,3 2 0,1 2 0,2 2-32,-2-3 1,-2 6-1,-1 1 47,-1-1 1,1 0-1,-1-4 48,1 6 0,1-1 1,2-1-32,2-2 1,7 1 0,-3-3-13,0 6 0,5 4 0,-4 1 0,4 1-38,2-1 1,-1 1 0,-3-1 0,-2 1 25,3 0 1,-1-3 0,0-1 0,-1-2 88,1 2 0,-3 2 0,1 1-23,3 1 1,-5-1 0,3 1 54,1-1 0,-3 1 0,1-1 1,3 1-82,1 0 0,2-1 0,0 1 1,0-1-38,0 1 0,0-6 0,0 0 0,0 2 3,0 1 0,0 3 1,0-1-1,0 1 8,0-1 0,0 1 0,0-1 27,0 1 0,0 0-9,0-1 0,0 1 0,2-3-46,3-3 0,-1 2 17,7-7 1,0 5 9,5-6 1,1 1 0,-1-6 2,1 0 0,0 0 0,-1 0 5,1 0 1,-1 0 0,1 0 8,-1 0 0,-5 0 0,0 0-4,2 0 0,0 2 1,0 1-1,-4 5-42,-2 1 0,4-4 0,-3 6-103,1 2 0,-4 2 107,6 1 0,-7 1 1,2 0-1,-5-1 25,-1 1 1,0-6 0,0 0 0,0 2 1,0 1 1,0 3-1,0-1 1,0 1-49,0-1 1,-1 1-1,-3-1 1,-2 1-38,3-1 0,-1-4 0,0-1 63,-1 1 1,-2 1 0,3 0 124,-2-2 1,-1-7-1,3 3-9,-1 1 1,-2-7 8,1 5 57,4-4-30,-13-2 0,15 0 7,0 0 1,2-2 0,9-2 32,2-1 1,-4-1-90,2 6 1,-1 2-1,2 2 1,-2 3-24,-3 2 0,4 2 0,-4 6 1,1-1-86,-1 1 0,4-1 1,-4 1-1,1-1 1,-1 1 1,4 0 0,-5-1 0,-1 2-42,3 5 0,-7-5 1,5 6-1,-2-2-2,1 0 1,-3 0 0,3-4 0,-3 2-6,-2 3 0,0 0 1,0-2-1,0 1 31,0-2 1,-2 0-1,-1 0 1,-3 2 36,3-1 1,-5 2 0,3 1-1,-1 0-25,-1 0 1,3 4 0,-5-4 0,0-1-5,0 1 1,3 6 0,-3-5 0,0 3-25,0 0 1,-3-6 0,-2 5 0,1 1 35,2-3 1,0 5 0,-4-6 0,2 0 17,2 0 0,6 3 0,-4-5 1,-1 0 10,1 2 0,4-6 0,-4 5 0,1-3 18,4 2 1,3-4-1,1 6 1,0-2 25,0 0 1,0 0 0,0-3-1,0 1 3,0 2 1,0 0-1,0-4 1,0 2 43,0 2 1,0 2 0,0-3 0,0 1-37,0-2 1,0 4 0,0 0 0,0 0 127,0-1 1,0-1-1,0-5 1,1 0-124,5-1 1,-2 1 0,5-1-1,0-1-189,0-4 1,2 2 0,8-6-1,1 0 128,2 1 0,7-3 0,-3-5 0</inkml:trace>
  <inkml:trace contextRef="#ctx0" brushRef="#br1" timeOffset="261">4316 9988 7344,'-17'0'0,"1"0"-780,7 0 1,0 0 896,3 0 0,2 0 15,-7 0 0,2 2 45,-2 3-152,-4-3 1,12 7 14,-8-3 54,7-4 1,-3 7-18,7-4 1,-2-1 4,-4 7 0,3 0-105,-8 6 0,7-6 0,-3-2 0,1 0-33,1 0 0,-3-3 54,3 5 0,-3 0 0,-4 4 37,1-4 1,7-2 0,-3-6-4,-1 3 1,4 7-28,-7-2 1,8-2-1,-3 2-41,4 2 1,2-4 0,-1 2 6,-5 2 0,4 2 0,-5-1 20,0-3 1,5-1-1,-4-5 3,4 6 1,1-4 0,-3 1 8,-2-1 1,1-3-1,5 7 4,0 2 1,0-4 0,0 2-6,0 2 1,0-4 0,0 2-3,0 2 0,0 2 0,0 1 0,0 1 0,0-6 0,0 0 5,0 2 1,0-4 0,0 2 8,0 2 0,0-4 0,0 2-49,0 2 0,0 1 0,0 3-9,0-1 0,0-4 0,0-1 24,0 1 0,0-2 5,0 1 0,0-6 136,0 6 1,0-5-63,0 5 0,-2-6-24,-4 6 1,5-5-94,-5 5 1,4 0 11,2 5 1,0 1 50,0-1 1,0-5-1,0 0 36,0 2 0,0-4-4,0 3 1,0-7 6,0 6 0,6 0 43,-1 6 0,1-6-44,-6 0 0,2-2 0,1 4 24,3-2 0,-1-6-42,-5 6 0,0-5 0,2 3-62,4-2 0,-4 6-58,3-2 1,-1-3-1,-1-1 54,3 0 1,-1-3 0,-3 5 27,4-2 1,-4 1-11,3-3 0,-1 3 28,1 3 0,-1 2-105,7-8 1,-5 6 23,5-5 0,-6 5 110,6-6 1,-7 2 30,1-1 23,4-4 0,-7 7 0,6-5-18,-1 1 0,-3 1-55,7-6 1,-6 5-2,6 1 1,0 5 0,4-4-43,-4 2 0,2-3 1,-6 3 40,2-2 1,-5 1-1,3-5 14,1 3 1,1 7-75,7-2 1,-4-4 0,-1-1-44,1-5 1,-2 1 41,1 4 0,0-4 36,5 3 1,1 3 20,-1-3 1,-5 2 0,0-3-14,2 2 1,-4-1 0,1-3 0,-1 2-11,0 1 1,-4 1 0,5-5-1,-1 3 3,0 2 1,2-1-1,4-3 43,-4 4 0,3-5 39,-3 5 1,-1-4-29,1-2 0,-8 2 0,5 1-52,-1 3 0,2 1 6,8-1 0,-6-5 1,0 5-26,2-4 1,1-2 35,3 0 1,-1 0 0,1 0 28,-1 0 0,1 2 0,0 1-28,-1 3 0,-5-1 1,0-5-1,2 0-6,2 0 0,-4 0 1,0 2-1,2 2-11,1 1 1,-3 1 0,0-6 57,2 0 1,2 0 0,1 0 28,1 0 1,-6 0 0,0 0-50,2 0 1,2 0 0,1 0-1,1 0-68,-1 0 0,1 0 1,-1 0 30,1 0 0,-1 0 0,1 0-146,-1 0 1,1 0 0,0 0 170,-1 0 1,1 0 0,-1 0 41,1 0 1,-6-2 0,0-2-18,2-1 1,1-1 0,3 4-36,-1-3 0,1 3 0,-1-5-25,1-1 0,-6 7 0,0-7 0,2 3 37,2-1 0,-4-1 0,0 3-11,1-1 0,3-6 1,2 3 94,-1-1 0,-5 5 0,0-3 4,2 0 1,2-1-1,1-4-111,1 0 0,-2 7 0,-3-4 0,0 1-64,0 5 1,-2-5-1,1 1 57,1-2 0,1 3 1,0-3-1,-4 0 36,-1 0 1,5 3 32,-2-5 1,3 0-67,3-5 0,-2 5 1,-3 2-1,-2-1-13,-3 1 1,4 4 0,-4-5 18,2 3 0,-3-4 1,3 4 6,-1-2 0,-3 3 11,-5-5 0,6 0 0,-1-6-17,-1 1 1,-2-1 0,-2 1-1,0-1 5,0 1 1,1-1 0,3 1 0,2-1-26,-3 1 1,-1-1 0,-2 1 0,0-1 7,0 0 0,0 1 1,0-1 70,0 1 0,0-1 0,0 1-46,0-1 1,0 6 0,0 0 1,0-2 1,0-1-1,0-3 1,0 1-19,0-1 0,0 0 0,-2 1 0,-1-1-2,-3 1 1,1-1 0,5 1 0,0-1 2,0 1 1,-6-1 0,1 1 0,1-1 2,2 1 1,-3-1-1,-1 1 0,2-1 0,1 2 0,-1 2 0,-2 2-11,3-1 0,-5 2 0,3-1 0,-1 0 5,-1 2 0,5-6 1,-5 6-1,1-2 57,1 0 1,-6 6 0,4-6-43,-3-2 1,1-2 0,-4 0 0,4 3 30,2 0 0,-6 1 0,4-5-60,0-1 1,-1 6 0,7 0-168,-3-2 0,-7-1 81,2-3 1,-3 6 0,-3 2 71,0 2 0,1 1 0,-1 4 1,1-1 9,-1-3 1,1 1 0,-1 5 35,1 0 1,-3-2 0,-1-2-1,-2-1-38,2 1 0,1 2 0,3 2 0,-1 0 14,1 0 0,-2 0 0,-3 0 1,-1-2-24,2-3 1,2 3 0,1-4 0,1 5 44,-1 1 1,1 0 0,-1 0 0,0-2 101,1-4 0,-1 4 0,1-3-129,-1 3 0,6 2-68,0 0 1,6 0-1,-6 0 1,5 0 45,-5 0 1,0-5 95,-5-1 0,-1 0 1,1 6-50,-1 0 0,6 0 0,0 0 1,-2 0 83,-2 0 1,-1 0 0,-1 0-75,1 0 1,5 0-1,0 0-55,-2 0 1,-2 0 72,-1 0 0,-1 0 60,1 0 1,-1 0-52,0 0 0,1 0-81,-1 0 1,1 0 18,-1 0 1,1 0-1,-1 0-42,1 0 0,-1 0 1,1 0-7,-1 0 1,1 0 0,-1 0 67,1 0 1,-1 0 0,0 0 0,3 2 3,3 4 1,-4-4 0,4 3 0,-4-3 1,-1-2 1,-1 2 0,1 2-25,-1 1 1,1 1 0,1-5 0,2 3-139,2 2 0,6-1-33,-6-5 1,7 2-25,-2 3-234,4-3-160,2 6 603,0-8 0,0 7 0,0 2 0</inkml:trace>
  <inkml:trace contextRef="#ctx0" brushRef="#br1" timeOffset="262">4283 10071 6880,'-11'0'-61,"0"0"0,5 0 0,-3 2 2,2 3 0,-6-1 168,2 7 1,-2-6 47,2 6 1,-4-5-116,4 5 0,2-8 0,0 5 53,2-1 1,-1-3-156,3 7 1,1 0 0,-5 5-5,2 1 0,-1-2 1,5-2-1,-3-2 43,2 1 1,3-2 0,-1 1 0,-2 2 9,-2 1 1,1 3 0,3-1 0,-2 1 32,-1-1 1,-1 1 0,6-1-1,-1 1-16,-5 0 1,4-1-1,-3 1 1,3-1-3,2 1 0,0-1 1,-2 1-1,-2-1-5,-1 1 0,-1-1 1,6 1-2,0-1 1,0 1 0,0-1 0,0 1 0,0 0 0,2-1 0,2 1 13,1-1 1,1 1 0,-6-1-12,0 1 1,2-6 0,1 0 2,3 2 1,-1 1 0,-3 3 5,4-1 0,-4 1 1,3 0-6,-3-1 0,0-5 0,1 0-3,3 2 0,0 2 0,-6 1-4,0 1 0,1-6 0,3 0 0,2 2 0,5-4 1,-4 2-2,2 2 1,-5-4 0,3 0 2,0-2 0,1 6 0,5-4-11,-2 1 1,-6 3 0,4-6 5,-1 2 0,-1-5 1,-3 3-7,1 0 1,1-3 0,-4 5 5,3-1 0,-1 3 18,7-6 0,-6 6 0,5-3-1,-3 1 1,6-4-11,-2 6 0,3-5-3,3 5 0,0-7 0,-3 3 0,-1-2-1,-2 1 1,-5-1 0,5-3 0,2 4 0,1-4 1,3 3 0,-1-3 0,-1 0 0,-2 1 0,-2 3 0,-6-1 0,6-5 2,2 0 1,2 6 0,2-1-1,-1-1 1,1-2 0,-1 0 5,1 3 1,-1-3 0,1 6-26,-1-1 1,1-5 0,-1 3 0,-1-1-60,-4 1 1,4-3 60,-4 4 0,3 1 12,3-1 1,0-1 5,-1-5 0,1 0 28,-1 0 1,-5 0-1,0 0-27,2 0 1,-4 0-1,2 0-6,2 0 0,-4 0 0,2 0 40,2 0 1,-4 0 0,2 0 67,2 0 1,-4 0-55,3 0 1,-1 0 0,5 0-51,1 0 0,-6 0 0,0 0 1,2 0-61,1 0 1,-3 0 0,0 0 30,2 0 1,2 0-1,1 0-2,1 0 1,-1 0 0,-1-2 26,-4-3 0,4 3 0,-4-4-20,4 5 0,1-1 0,1-2 0,-1-1-16,1 1 0,-1 2 1,1 2-1,-1-2 4,1-3 1,-1 3 0,1-4 13,-1 5 1,1-1-1,0-2 79,-1-1 1,-5-1 0,0 6-8,2 0 1,-4 0 0,2-2-1,2-3 0,2 1-47,1-7 0,1 7 1,-1-3-47,1 0 1,-6 5 0,0-4 35,2 4 0,-4 1 1,2-3 61,2-2 1,-4-1-1,2 3 1,0-3-16,-2-2 1,1 5-1,-5-3-24,6-1 1,2-1 0,0-5 0,-4 1-21,-2 2 1,6 5-1,-4-5-13,1-2 0,4-1 0,-5-3 5,1 0 0,2 1 0,-4-1 4,1 1 1,-3 1 0,3 2-1,-2 2 6,-3-2 0,3-1 0,0-3 0,3 1 0,-5-1 0,4 1 12,-1-1 1,3 1 0,-6-1 31,-1 0 0,3 1-27,-1-1 1,-1 1 0,-5-1 17,0 1 1,0 5 0,0 0 0,0-2-7,0-2 1,0 4 0,0 0-1,0-2-12,0-1 0,0-3 1,0 0-1,0 1-29,0-1 0,0 1 1,0-1-1,0 1 12,0-1 0,0 6 0,0 0-5,0-2 1,0-1 0,0-3 29,0 1 1,-5 5 0,-1 0 28,3-2 1,1-2-1,0-2-32,-4 1 0,5-1 0,-5 1 1,2 1-2,-1 4 1,3-4 0,-5 6-1,-1-2-47,-3 0 1,2 6-1,0-6 1,0 0-2,0 1 1,3-2 0,-3 4-1,0 1-51,-1 0 0,5-1 83,-6 3 0,5 3 1,-3-6 28,2 1 1,0 5 5,1-3-28,4-4 1,-7 1-15,3-3 1,-3-4-1,-7 6 8,-1 0 1,6 0 0,0 5-4,-2-1 1,-1-6 0,-1 3 0,2 1 4,2 0 1,0-1-39,-6 3 0,1 3 1,1-5-1,2 1-54,2 1 0,6-1 0,-6 6 9,-2 0 0,4 0 1,0-2 15,1-3 0,-5 3 64,2-4 1,-3 3 0,-3-1 34,1-1 0,5-1 0,0 6 0,-2 0-42,-2 0 0,-2-2 0,1-1 0,-1-3-13,1 2 1,-1 2 0,1 2 0,-1 0 10,1 0 0,-1 0 0,1 0 1,-1 0-9,1 0 0,-7 0 0,1 0 0,2 0 22,2 0 0,1-1 0,1-3 0,-1-2 2,1 3 1,-1 1 0,1 2 0,-1 0-5,1 0 0,-1 0 0,0 0-4,1 0 0,-1 0 1,1 0 39,-1 0 0,1 0 0,-1 0-40,1 0 1,-1 0 0,1 0-5,-1 0 1,1 0-1,-1 0 5,0 0 1,6 0-1,0 0 4,-1 0 0,-3 0 0,-2 0 13,1 0 0,5 0 1,0 0-12,-2 0 1,-2 0-62,-1 0 0,-1 0 9,1 0 1,-1 0 0,1 2-11,-1 3 1,0-3-1,1 5 43,-1 1 0,6-6 1,0 3-1,-2-1 27,-1 1 0,-3-1 0,1 5 6,-1-1 1,1 3 0,-1-6-1,2 1-85,4 1 1,-3-3-141,3 7 1,3 0 199,3 5 0,-4 1 0,-1-1 0</inkml:trace>
  <inkml:trace contextRef="#ctx0" brushRef="#br1" timeOffset="263">23416 15677 7578,'0'-17'-877,"0"6"907,0 0 1,0 0 280,0-6 1,0 6 76,0 0-353,7 8 1,2-10-22,8 7 1,-1 1 0,1 5 0,-1 0-42,1 0 1,-1 0 0,-1 2 0,-2 1 2,-2 3 1,0 1 0,6-3 0,-1 3-5,1 2 0,-6-3 0,-2 5 0,0 0 7,0-2 0,-5 6 1,3-4-106,1 4 0,-7 1 0,5 1 1,-4-1-22,-2 1 0,0-1 1,-2 1 99,-4-1 0,5-5 0,-7-1 169,1-3 1,3 0 51,-7-1-41,7-4-125,-3 5 0,9-13 0,3-1 0,7-2-23,2-4 0,-3-2 0,0-1 0,2-1-46,2 1 1,0-1 0,-3-1-1,-1-2 36,2-2 0,-4-1 0,1 7 0,-3-1 80,-3 1 1,3-1-1,0 3 105,3 3 0,-7 1 23,3 5-90,-4 3 0,3 2 1,1 11-14,-3 4 1,-1 1-1,-2 1 1,0-1-1,0 1 0,6 5 0,-1 0 1,-1-2-77,-2-1 0,3-3 0,3 1-209,1-1 0,2 1 0,7-3 0,2-2-789,2-7 994,8 4 0,-5-7 0,9 5 0</inkml:trace>
  <inkml:trace contextRef="#ctx0" brushRef="#br1" timeOffset="264">24672 15280 7269,'0'16'69,"0"3"1,0 3 0,0 3-33,0 1 1,0 7-1,0-2 1,0 8-35,0 3 1,0 2 0,0 6 0,0 0-48,0-1 0,0 6 0,0 4 0,0 2-35,0 1 0,0 12 0,0-6 1,0 1 54,0-1 1,-5 6-1,-2-12 1,-1 1 52,1 1 1,-4-5 0,5 0 0,1-2 143,-3-4 1,5-1 0,-6-3 0,1 1-56,5-1 1,-5-1-1,3-4 1,-1-5-82,-1-4 1,5-4-1,-4-4 1,5-4-436,1-5 0,0-2-365,0 1 1,1-10 762,5-7 0,3-14 0,8-12 0</inkml:trace>
  <inkml:trace contextRef="#ctx0" brushRef="#br1" timeOffset="265">25516 15412 7669,'0'11'-417,"0"0"0,2-7 0,3 1 404,6-3 1,4-2 0,1 0 0,1 0 25,-1 0 0,1 0 1,0 0 45,-1 0 1,-5 0-1,0-2 38,2-3 1,-4 3-1,2-4 1,0 3-68,-2-3 0,4 2 1,-5-5-156,1 2 1,-4-4-1,4 4-20,-1-3 1,-3 5 130,-5-6 0,0 5 270,0-5 113,0 8 43,0-5-260,0 8 0,2 0-25,4 0 0,-4 2 1,3 4-53,-3 5 0,0 3 0,1 3 1,3-1-60,-2 1 1,3 0 0,-2-1-1,1 1-35,1-1 1,-3 2-1,7 3 1,0 1-7,-2-2 0,6-2 0,-6-1 0,2-1 14,0 1 1,-5-6 0,5 0 24,2 2 1,-1-4 0,1 0 0,-2-1-48,2-5 0,2-1 0,1-2 0,1 0-96,-1 0 0,1-2 1,0-1-1,-1-5 62,1-1 1,-3-2-1,-1-6 1,-2 3 61,2 3 0,-4-4 1,0 4-1,1-4 65,-1-1 0,-6-1 1,5 1-1,-3-1-54,1 1 1,5-1 0,-4 2-20,2 4 1,-5-3 31,2 3 1,1 1-4,-2-1-114,1 8 222,-6-5-52,0 8 1,0 2-1,0 4 1,0 5 20,0 4 0,0-3 0,0 3 0,0 3 18,0 1 0,0-1 0,0-1 0,2-1-59,3 1 1,-3 5-1,4 0 1,-4-2-59,-2-2 1,0 1 0,0 1 0,0 2-24,0-2 0,0-1 1,-2-3-1,-4 1 53,-5-1 1,-4 1 0,-1-1 0,-1-1 57,1-4 0,-3 4 0,-1-6 0,-4 2-62,-1 0 0,3-5 0,-4 3 1,0 0-192,0 0 1,1-5-1,-5 3 1,3-1-191,-3-1 0,-1 6 0,-4-3 0,-3 1-71,-6 4 1,1-4 431,-1 2 0,-7-8 0,-8 5 0</inkml:trace>
  <inkml:trace contextRef="#ctx0" brushRef="#br1" timeOffset="266">23730 16123 6408,'16'2'200,"1"2"-148,-1 1 0,1 1 0,-1-6 14,1 0 0,5 0 0,0 0 0,0 0-13,2 0 0,2 0 0,7 0 0,0 0-28,0 0 0,2 0 1,2 0-1,3 0 14,2 0 0,2-6 0,6 1 0,0 1 38,-1 2 1,8 2 0,4 0 0,3 0-16,2 0 1,2 0 0,4 0 0,5 0 16,4 0 1,3 0 0,3 0-1,1 0-9,-2 0 0,8 2 0,-2 2 0,-4 3-196,0 2 0,-1-5 0,-5 1 1,-3-1-370,-7 1 1,5-3 346,-11 4 1,-3-4-1,-6-2 1</inkml:trace>
  <inkml:trace contextRef="#ctx0" brushRef="#br1" timeOffset="267">25764 16454 6964,'2'9'214,"1"-2"67,3 1-210,-1-7 1,-5 9 6,0-5 0,0 4-75,0 8 1,2-6-1,2 0 189,1 2 0,3-6-17,-3-1 0,-1-4 0,7-2 65,2 0 1,9 0 0,5-2-1,5-6-308,1-8 0,11-8 0,4-11 0,5-4 68,11-5 0,0-11 0,-27 26 0,0-1 0</inkml:trace>
  <inkml:trace contextRef="#ctx0" brushRef="#br1" timeOffset="268">4250 9806 7777,'18'-11'0,"2"2"0,3 0 0,-1 0-334,1-4 1,1 3-1,6-1 1,-5 0 0,-1 2 302,-3 4 0,-3-3 0,-2 3 34,1 1 1,-6 2 0,0 2-66,2 0 1,-4 0 61,2 0 0,-7 8 0,3 1 0</inkml:trace>
  <inkml:trace contextRef="#ctx0" brushRef="#br1" timeOffset="269">4481 9938 7947,'-11'0'-447,"0"0"112,-2 0 1,4 0 362,-2 0 1,6 0-138,-6 0 22,7 0 347,-3 0-201,7 0 950,0 0-856,0-7 0,2 3 1,3-7-1,6-1-173,4-3 0,3-9 1,4-4-1,4-1-314,0 1 0,12-3 1,-1 4-1,5-5-608,2-1 942,0 0 0,6-7 0,0-2 0</inkml:trace>
  <inkml:trace contextRef="#ctx0" brushRef="#br1" timeOffset="270">5242 10071 6611,'-11'0'-100,"0"0"-100,7 0 200,-3 0 0,0 7 0,-3 2 0</inkml:trace>
  <inkml:trace contextRef="#ctx0" brushRef="#br1" timeOffset="271">9922 10302 7927,'-11'0'-321,"0"0"1,7-2 0,-3-1 86,-1-3 0,5 1 163,-8 5 1,5-6 347,-5 1-110,8-1-137,-5-1 1,6 5 16,-3-4 1,1 3 15,-7-3 1,6 4-46,-6-3 1,1 1-1,-2 1 30,1-3 0,0-5-8,-6 6 0,0-7 1,3 5 33,3-2 1,-4 5-27,4-1 1,-2 1 0,0 0-4,2-1 1,0-1-1,-3 5-39,2-5 1,-2 4-1,3-3 2,-4 3 0,-1 2 0,-1 0 0,0 0 9,1 0 1,-1 0-1,1 0 1,-1 0-5,1 0 1,-1 0-1,1 0 1,-1 0-14,1 0 0,-1 0 0,1 0 0,-1 0-2,0 0 0,6 0 0,0 0-12,-1 0 0,2 2 0,-1 1 4,-1 3 1,4 1-1,1-3-38,-1 1 0,7 3 0,-7-3 10,1 6 1,0 4-1,-6 2 1,2-1 26,-2 1 1,4-1 0,-2 1 0,-2-1 38,-2 1 0,0-1 0,2 1 0,2-2 27,-1-4 0,-3 7 1,0-5-1,2 0 39,2 1 0,2 1 0,-4 2 0,4-1-110,2 1 1,-4-1-1,5 1 1,3 1-39,1 4 0,2-3 0,-2 3 0,-2-4 29,-1-2 1,-1 7 0,6-1 0,0-2-28,0-2 1,0-1 0,0 1 0,0 2 44,0 2 1,0 0 0,0-5 0,0 1 34,0 4 0,0-3 0,0 3 0,0-4 32,0-1 0,0-6 1,0 0-1,0 2-31,0 1 1,0 3 0,0-1-33,0 1 0,0-1 0,0 1-62,0-1 1,6 1 0,1-2 30,2-4 1,-5 3 0,3-4 36,1-1 1,1 6 28,7-4 1,-5-2 0,0 2 51,2 2 0,-4-6 0,1 0 1,-1-1-67,0-1 1,-4 3 0,6-3-68,2 6 0,0-2 1,0 1-1,-2-1-12,2 0 0,0-4 1,0 5-1,-2-1 32,2 0 1,1-5 0,1 3 0,-2-1 13,-2-1 1,0 6 0,5-5 0,-1-1 24,-4 3 1,4-5-1,-4 6-2,4-1 1,1-1 0,1-3-6,-1 1 0,1 1 0,-1-6 0,1 0-4,-1 0 0,1 0 0,-1 0 0,1 0-1,-1 0 1,1 0 0,0 0 0,-1 0 1,1 0 0,-6-2 1,0-2-5,2-1 0,1-1 0,3 6 0,-1-2-25,1-3 0,-1 3 0,1-5 19,-1-1 0,1 7 0,0-7 1,-1 3 4,1-1 0,-6-1 0,0 3 44,1-1 0,3-8 3,2 2 0,-8 2 0,-2-1 1,-1 1-14,-1 0 1,3 3-1,-5-5 0,3-1 0,-1 2 0,-3 1 0,2 0 21,1 0 1,1 3 0,-4-5 7,3-2 1,-3 4 0,5-2-31,1-2 1,-6-1 13,3-3 1,2 1 0,-1-1 15,-2 0 1,-3 6-1,-1 0-2,0-1 0,0-3 0,0-2-53,0 1 1,0-1 0,0 1 0,0-1-13,0 1 1,0-1 0,0 1 0,0-1-2,0 1 1,0-1 0,-1 0 0,-3 1-1,-2-1 1,1 1-1,5-1 1,-2 3 18,-3 3 1,3-4 0,-6 4 0,3-4 7,-1-1 1,1 5 0,3 0 0,-2-2-4,-1-2 1,-6-2 0,3 1-19,-1-1 0,4 6 0,-6 0-72,-2-2 0,4 6 1,0 0-1,-1 1-340,1 1 1,4-1-154,-6 6 0,5 0 569,-5 0 0,7-7 0,-3-2 0</inkml:trace>
  <inkml:trace contextRef="#ctx0" brushRef="#br1" timeOffset="272">9707 9806 5983,'0'-9'0,"2"2"-171,3 7 200,-3 0 1,7 0-3,-3 0-20,-4 0 1,7 0 0,-6 1 27,3 5 1,0-2 33,-6 7 1,5-6 224,1 6-208,-1-7-40,-5 11 129,0-14-131,7 7 0,-3-8-9,7 0 1,0-6 0,6-1-13,-1-2 0,-5-1 0,0-2 0,2 2 19,2 3 0,-4-6 0,0 4 0,2-2 11,1 0 0,3 0 1,-1-6-1,1 1-12,0-1 0,-1 6 0,1 0 0,-1-2-63,1-1 1,1-1 0,2 2-70,2 2 0,0 2 0,-5-4 17,-1 2 1,-5 7 0,-1-3 111,-3 0 68,-1 5 69,-6-13-222,0 13-397,0-5 29,0 7 0,1 2 415,5 3 0,-4 5 0,5 6 0</inkml:trace>
  <inkml:trace contextRef="#ctx0" brushRef="#br1" timeOffset="273">14387 9790 8003,'-9'0'-676,"1"-2"315,8-4 270,0 4 172,0-5-206,0 7 166,0 0 46,-7 0 1,-2 0 21,-8 0 0,6 0 1,2-2-15,2-3-55,-6 3 0,4-11-54,-8 7 1,6 1 0,0 5 6,-2 0 1,-2 0 0,-1 0 56,-1 0 0,1-6 0,-1 1-48,1 1 1,-1 2 0,1 2 0,-1 0 4,1 0 1,5 0-1,-1 0 1,0 0-2,-3 0 1,-2 0 0,1 2 0,-1 2-9,1 1 0,-1 1 0,1-4 0,-1 1 7,1 3 1,5 1-1,0-3 1,-2 2 5,-2-3 0,4 5 0,0-1-5,-2 2 1,-2-3 0,-1 3-1,-1 0 0,1 0 1,-1-3 0,1 5-3,-1 2 1,1-4 0,-1 0 0,1 0-8,-1 0 1,-1 1 0,-3 2 0,-1-1 2,2 2 0,2-4 0,1 2 0,1 0-1,-1-1 1,6 4 0,0-4 0,0 1-3,2 0 1,-6 0-1,4 5-1,-3 1 1,3-1 0,1 1 0,1-3-5,0-3 0,3 4 1,-3-4-1,0 2 5,0-2 1,5 4 0,-3-6-1,1 2 17,1 0 0,-1-5 0,6 5 0,-2 1 16,-3 3 0,3-4 0,-3 0 0,1 4-53,-2 5 0,5-2 0,-5 5 1,4-5-34,2-2 0,0 6 1,-2 1 24,-3-3 1,3-2 0,-3-1 23,3-1 1,2 1 0,0-1 0,0 1 20,0-1 1,0-5 0,0 0-1,0 2 6,0 2 1,0 1-1,0 1-13,0 0 0,0-1 0,0 1 18,0-1 1,0-5 0,0 0-16,0 2 0,5 2 0,3-1 0,-1-1 54,0-2 0,6 0 0,-2 4-14,4-4 0,-4 2 0,-2-6 0,0 1-12,0-1 0,1 6 0,2-4 0,0 2-53,0 0 0,-2-5 0,1 3 0,0 0-19,-2 0 1,5-5 0,-4 3-1,1-1 3,0-1 1,0 6 0,5-3 55,1 1 0,-6-6 1,0 5-1,2-3-22,1 1 0,3 5 1,0-4-1,-1 1 0,1-1 1,-1 4 0,1-6 0,-1-1-18,1-2 1,-1 3 0,1 1 0,-1-1-4,1 3 1,-1-6-1,1 3 1,-1-3 2,1-2 0,1 6 1,3-1-1,1-1 4,-2-2 1,-2-2 0,1 0 0,1 0 13,2 0 1,0 0 0,-4 0-1,3 0 19,1 0 1,0 0 0,-6 0 0,3 0-21,3 0 1,-4 0 0,6 0 0,-2 0-59,0 0 0,2 0 0,-4 0 0,4 0 40,2 0 1,-4 0-1,3 0 1,1 0-70,0 0 1,-4 0 0,4 0 0,-3-2 78,-2-4 1,3 4 0,-2-3 0,0 3 11,2 2 1,-6-5-1,4-1 1,-4 0-15,-1-1 1,-1 3 0,1-5-1,-2 0-5,-4 0 0,3 3 0,-3-5 11,4-1 1,2-3 0,-1 0 0,-1 2 42,-4 2 0,4 0 0,-6-5 1,2-1-21,0 1 1,0-1 0,5 1 0,-1-1-40,-4 0 0,4-5 0,-4 0 0,2 2 5,-2 2 1,3-4 0,-4 0 0,1 0-1,0-2 1,-6 4-1,4-6 1,1 0 68,-1 0 1,-4 1 0,4-5 0,1 3 75,-1-3 1,-5-1 0,1-2-1,-3 2-103,-2 3 0,0-3 0,0 5 0,0-1-34,0-1 1,-7 6 0,-3-4 0,-1 2-122,0 4 1,0 7 0,-5 4 0,1 0 124,4 0 0,-11 5 0,4-3 0</inkml:trace>
  <inkml:trace contextRef="#ctx0" brushRef="#br1" timeOffset="274">23482 15313 7661,'9'0'-497,"0"0"0,-5-2 589,1-4 0,3 5 0,-5-7-104,3 1 0,1 5 16,-1-3 1,1 1 0,6 0-43,-2-1 1,0-6 0,6 3 37,-1-1 0,1-2 0,-1-5 0</inkml:trace>
  <inkml:trace contextRef="#ctx0" brushRef="#br1" timeOffset="275">5308 11824 5908,'0'-10'282,"-7"3"1,5 5-52,-3-3 0,1 3-200,-2-4 0,3 4 0,-7 1-237,3-5 148,2 4 0,-3-5-53,-3 7 1,2-2 256,-2-3 0,0 3 14,-6-4 0,6-1-77,0 1 0,0-1-207,-5 2 1,5 3 66,0-4 1,0 4 13,-6 2 0,1 0 0,-1 0 86,1 0 0,1-1 1,2-3-1,2-2 48,-2 3 1,4 1 0,-2 2-9,-2 0 0,-2 0-75,-1 0 1,-1 0-72,1 0 1,5 2 52,0 3 1,5-3 0,-5 5-4,-2 1 1,4-6 39,-2 3 1,6-1-27,-6 1 0,1-1 0,-2 5-5,1-2 1,1 1 0,-3-5 0,2 5 14,-1 1 0,-3-5 0,0 3 0,2-1 63,2-1 0,0 6 0,-5-5 0,1-1-38,4 2 0,-4-3 0,4 5-24,-3-1 1,-1 5 0,2-4 38,2 0 0,6 0-156,-7-3 1,3 3 133,-2 7 0,-2-5 1,6-1 14,-2-3 0,3 6-23,-5-2 1,2 3 0,-4 3-4,2 0 1,6-3 0,-4-1 0,-1-2-25,1 2 1,4-4-1,-5 2 1,1 0 1,0-2 0,4 6 0,-5-4 1,1 2 5,0-2 0,4 2 1,-5-6-1,3 2 7,3 4 1,-3-4 0,1 2-27,3 2 1,-5 2 0,3 2-31,1-1 1,2 1-1,2-1 1,0 1-3,0-1 0,0 1 0,0-1 18,0 1 0,0-1 0,0 1 24,0-1 0,-1 1 0,-3 0 1,-2-1 38,3 1 1,1-1-1,2 1 1,-2-1-15,-3 1 0,3-1 0,-4 1-37,4-1 1,2 6 0,0 0 4,0-1 0,0-3 0,0-1 1,0-1-20,0 1 1,6-1 0,-1 1 28,-1-1 0,3 1 0,-1-1 0,-1-1-18,3-4 0,-5 4 1,7-4-4,-3 4 1,4 1 0,-4-1 0,1-2 6,-1-2 1,0 0 0,-3 5 17,2 1 0,1-3 1,-3-1-1,1-2 8,-1 2 1,-1-4-1,1 2-4,2 2 0,5 2 1,-4 0-1,0-2 5,1-2 1,5 0 0,-4 5 1,0 1 1,6-1 0,-4 1-9,3-1 0,1 1 0,-2-3 0,-2-1 2,2-2 1,2-1 0,1 2 0,1-2 3,-1-3 1,1 6 0,-1-4 0,1 2-7,-1 0 1,-3-5 0,2 5-1,3 0-6,1-2 0,-1 5 0,-2-4-38,1-1 0,0 4 1,-1-8-1,-1 1 21,-4 1 1,4-3 0,-4 5 3,3-2 1,3 4 0,-1-5-1,1-1 19,-1 3 1,1-6-1,-1 5 1,3-2 18,3 1 1,-4-1 0,4-3-1,-3 2 28,-3 1 1,3 1 0,1-4-1,2 1-34,-2 3 1,-2 1-1,-1-3 1,0 2-15,-1-3 1,1 5 0,1-1 0,2 0-9,2 1 0,0-3 0,-5-3 0,-1 2-13,1 1 0,-1 2 0,1-3 0,-1 2 5,1-3 1,1-1 0,3-2-1,1 0 8,-2 0 0,-2 0 0,-1 0 0,-1 0 1,1 0 1,1 0-1,2 0 1,2 0-15,-1 0 0,-3 0 0,-1 0 0,-1 0-3,1 0 0,5 0 0,0 0 0,-2 0 5,-2 0 0,-1 2 1,-1 2-1,1 1 9,0-1 1,-1-2 0,1-2 0,1-2-4,4-4 1,-4 5 0,4-7 0,-3 3-3,-3-1 0,6-5 1,0 6-1,-1-1 15,-3-1 1,-1-1 0,-1-4 0,1 1 5,-1-2 1,1 3-1,-1-1 1,1 0 99,-1 2 1,6-5 0,0 4-1,-1-1-106,-3 0 0,4 6 0,0-6 0,-2 0-53,-1 2 1,-1-6 31,4 4 1,-4-4-1,5 0 1,-7 3 37,-5 1 1,4 5 0,-4-5-2,4-2 0,1-2 1,1-1-8,-1-1 1,1 1-1,-1-1-30,1 1 0,-1-1 0,-1 1 0,-2-1 22,-2 1 0,-6-1 1,5 1-1,-3-1 29,-3 0 0,3 1 0,-2-1 0,-1 1 51,-2-1 1,-2 1-1,2-3 1,1-1-29,3-2 0,-1 0 0,-5 6 1,0-1-28,0 1 0,6-7 0,0 1 1,-3 2-26,-1 2 1,4 1 0,-1 1 0,-1-1 21,-2 1 1,-2-1 0,0 1 2,0-1 1,0 1 0,0-1 4,0 0 1,0 1 0,0-1-1,0 1-16,0-1 1,0 1-1,0-1 1,0-1-61,0-4 1,0-2 0,0-4 0,-2 4 11,-4 1 0,4-1 1,-3-6-1,1 5 6,-1 1 1,1-4 0,-5 6-1,0 2 40,-1 2 0,1 1 0,-4-1 0,2-3 44,-1-1 0,-3 4 1,-2 3-19,1-3 0,1-2 1,2 3-1,4 1-29,2-1 1,-4 1 0,3-1-16,-1 0 0,0 1 0,-4 1 1,4 2 7,1 2 1,-4 2-1,2-4 1,-1 2-38,0-2 0,0 4 0,-5-2 11,-1-2 0,1-1 1,-1-1-1,1 2 12,-1 2 0,1 6 1,-1-6-1,1-1 7,-1 3 0,2 0 1,2 5-1,2-3 20,-1-2 1,2 5 0,-1-1 0,0 1 6,2-1 0,-6 3 0,6-6 0,-2 3-5,0-1 1,0 1-1,-5 3 1,-1-2-21,1-1 0,-1-1 1,0 4-1,1-1-26,-1-3 1,-6 1 0,-3 5 0,-2 0-152,1 0 0,-1 0 1,-5 0-1,0 2-128,0 3 1,5 2 0,3 6 304,1-2 0,-6 0 0,5 6 0</inkml:trace>
  <inkml:trace contextRef="#ctx0" brushRef="#br1" timeOffset="276">10815 11708 6795,'-8'-9'421,"5"1"0,-6 6-346,1-3 0,1 3 24,1-3 1,3 3 0,-6 0-179,1-4 0,1 5 0,1-7 67,-5 1 1,2 3-1,-2-5 1,0 0-14,2 0 0,-6 3 1,4-3-1,-4 0 23,-1 0 0,-1 3 1,1-3-43,-1 1 0,1 3 0,1 3 1,2-2-10,2-1 0,0-1 1,-5 6 22,-1 0 1,1 0-1,-1 2 17,1 4 1,-1-4 0,0 5-1,1 0 30,-1 4 0,1 4 1,-1 2-1,-1-1-8,-4 1 1,3 1 0,-3 2-1,4 2-7,2-1 1,-1 4-1,0 3 1,1 1-17,-1-1 1,-5 3 0,0-3-1,2 3 5,2 2 1,1 0 0,-1 2 0,-2 0 51,-2-2 1,1 4 0,8-10 0,2 3 20,-1-3 1,-1-1 0,0-6 0,4 2 21,1-2 0,1 4 0,3-2 0,-1-2-35,1-1 0,2 3 0,2 2 1,2 0-58,4 0 0,-3 3 0,8-3 0,0 2-57,-1 3 1,4 0 0,-3 1 0,4-3 36,1 3 0,1-4 1,0-1-1,-1 1-14,1 0 0,5-4 0,0 4 0,0-3 39,2-2 1,-4-3-1,7-1 1,1-1-17,-2 1 0,3-1 0,-5 1 0,0-3 5,0-3 1,5 4 0,-3-6 0,1 0 4,1-3 0,-2 1 1,3-1-1,-1-2 21,1-3 0,2-1 0,2-1 0,0-3 27,1-2 1,-1-7 0,0 2 0,2-3-27,3-3 0,-1 1 0,7-1 0,0 1 11,-2-1 0,6-1 0,-4-3 1,2-1-14,-2 2 1,-3 2-1,-8-1 1,0-1-27,0-2 0,0-5 0,-2 3 1,-3-2 22,-6-3 1,2-3-1,-2-1 1,-4 0 19,-5 0 1,0-2-1,-8-1 1,-1-5 14,-2-1 1,-2-2 0,0-6 0,0 1-30,0-1 0,-7 0 1,-4 1-1,-4-1-77,-2 0 0,-5 8 0,-2 2 0,0 3-69,1 4 0,-5-2 1,6 13-1,2 2-102,1 1 232,10 3 0,-5-1 0,4 1 0</inkml:trace>
  <inkml:trace contextRef="#ctx0" brushRef="#br1" timeOffset="277">15528 11542 6596,'-17'-5'-241,"1"-1"1,5-1 0,0 3 437,-2-1 0,5-8 0,1 4 8,0 0 0,3-1-244,-7 5 58,7 3 1,-10-5-11,3 7 1,1 0 0,-1 0-1,-1 0-25,-3 0 1,-2 5 0,1 1 0,-3-1 27,-3 3 0,2-5 0,-6 7 0,1-1 21,-1 0 1,0-4-1,-3 5 1,1-1-32,-1 0 1,-1 2 0,1 4-1,3-2 14,2-2 1,-5 0 0,3 5 0,-1 1-14,-1-1 0,6 6 0,-4 0 0,3-1 24,2-3 1,-3 0 0,2 2-1,2 3 9,2-3 1,3 0 0,2 0 0,2 4-18,-2 2 0,4-4 0,0 5 0,0 3-12,0 1 0,5 2 0,-2-2 0,5-1-21,1-3 0,0-1 0,0 3 1,0-1-7,0 1 1,0-3-1,0 2 1,0-1 35,0-1 1,5 3-1,2-5 1,1 2 5,-1 3 1,6-3 0,-2 0 0,2-1-16,-2 1 1,4-4 0,-4 4-1,2 0-12,-2-1 1,3-3 0,-3 4 0,4 0-5,2 0 0,5-6 0,0 4 1,0-2-31,2 0 1,-6 0 0,6-4 0,-2 2 18,0 3 0,5-1 0,-3-6 0,0 1-2,0-1 0,6 1 0,-5-1 0,3-1-41,-1-4 0,-1 4 0,3-4 0,-1 2 18,1-2 0,1 3 0,-1-3 0,-1 4 31,1 2 1,1-3-1,-1-1 1,-1-4 14,1-1 0,0 3 0,1-4 1,-5 0 75,-1 1 0,4-3 1,-4-5-1,2 0-38,3 0 0,-3 0 0,1 0 1,1 0-37,-2 0 0,3 0 0,-5 0 1,0-2-22,0-3 0,3 3 0,-5-5 0,0 1 9,2 1 1,-6-6 0,5 5 0,-3 1-5,2-3 1,-4 5 0,4-8 0,-2 0 11,2 1 1,-3-4 0,3 4 0,-4-1 2,-1 0 1,-1 0 0,3-3 0,-1 1 6,-1 2 1,3 0 0,-9-6 0,4 1 27,1-1 0,1 1 0,-1-1 0,-1 1-5,-4-1 0,4 1 0,-6-1 0,2 0 0,0 1 0,-6-1 0,6 1 0,0-1 3,-1 1 0,2-6 0,-4 0 0,-1 1 17,0 3 0,5 2 1,-7-1-1,-1 0 24,-2 1 0,3-6 0,1 0 0,-3 0-9,-1-2 0,4 6 0,-1-6 0,-1 2-41,-2 0 0,-1-2 1,3 3-1,2-1-6,-3 2 0,-1 2 0,-2-1 1,0-1-47,0-2 1,-5 0 0,-3 6 0,-1-3 16,-4-3 0,-1 4 1,-3-6-1,0 2-64,1 0 0,-8-6 1,-4 4-1,-3 0-310,-2 1 1,-7-5 0,-3 6 382,1 2 0,-13-13 0,4-2 0</inkml:trace>
  <inkml:trace contextRef="#ctx0" brushRef="#br1" timeOffset="278">11592 13444 6166,'-9'-2'23,"3"-3"40,5-6 0,1 2 14,0-2 0,1 1 156,5-1 0,-4 2 173,3 4-41,-3 3 15,-2-6-289,0 8-41,0 0 0,0 8 1,2 3-31,3 4 1,-3-4 0,4 1-1,-4 5-18,-2 3 1,0 2-1,1-3 1,3 1 26,2 2 1,-1 5 0,-3-5 0,2 1 30,1 0 0,1-2 1,-4 6-1,1 1 39,3-3 1,-1 5 0,-5-8-1,0 0-5,0 2 1,0-6-1,0 6 1,0-2-27,0 0 0,0 0 0,0-5-127,0-1 1,0 1 0,0-1-82,0 1 0,0-6 1,0 0 32,0 2 1,0-4-1,0 2-150,0 2 1,-5-4 1,-1 2 0,1-5-1019,5 5 1274,0-8 0,0 5 0,0-8 0</inkml:trace>
  <inkml:trace contextRef="#ctx0" brushRef="#br1" timeOffset="279">11377 14023 6229,'7'-9'-116,"-3"1"342,7 8 1,-5 0-1,5 0-2,2 0 1,-4 0-1,2 2-54,2 4 1,-4-4 0,2 5-57,2 0 1,-4-5-1,2 4 1,0-3-6,-2 3 1,4-3-1,-6 7 1,2-3-179,4-3 0,0 5 0,0 0 0,-2 2-48,2 0 1,-4-5 0,2 3-1,2-2-104,2-3 1,-4 3 0,0-1 13,2-3 1,0 1 0,-1 0-1,-1 1-132,2-1 0,2-4 339,1-6 0,8-3 0,2-7 0</inkml:trace>
  <inkml:trace contextRef="#ctx0" brushRef="#br1" timeOffset="280">11890 13924 7338,'-8'9'-208,"5"-2"1,-6-5 0,1 4 150,4 5 0,-5 5 0,0 4 0,-2 4-112,0 2 0,0 0 169,-6 1 0,1 4 0,-1-5 0</inkml:trace>
  <inkml:trace contextRef="#ctx0" brushRef="#br1" timeOffset="281">9360 14701 6748,'0'-11'-145,"0"0"674,0 7-184,7-3-156,-5 7-98,5 0-296,-7 0 125,0 0 1,-2 5-1,-1 3 67,-3 1 0,1-4 0,3 6 4,-4 2 1,4 2-1,-5 2 1,2-1 8,-1 1 0,-1-1 0,3 1 66,-1-1 0,-1 1 0,6-1 42,0 1 0,0-1 1,0 1-1,0-1-18,0 1 1,0-1-1,0 1 1,2 0-66,3-1 1,-1 1-1,5-1-6,-1 1 1,4-1-1,-1 1-59,4-1 1,-4-1-1,0-2 51,2-2 0,-4-7 0,0 3 0,1-2 55,-1 1 0,2-1 0,5-5-49,1 0 1,-1 0 0,1 0-8,0 0 0,-1-5 0,1-2 0,-1-3-8,1-2 1,-1-1 0,1 0 0,-1 2-37,1-2 0,-1-2 0,-1-1 0,-2-1-8,-2 1 1,-2 5-1,4 0 1,-4-2 24,-1-2 1,-1 0-1,-3 2 41,1 2 0,1 0 0,-6-5-17,0-1 0,0 1 0,0-1-65,0 1 1,-2-1 0,-2 1 2,-1-1 1,-6 1-1,3-1 1,1 1 25,-1-1 1,-3 0 0,4 1 0,-2-1 16,-4 1 0,4-1 1,-2 1-1,-2-1-10,-2 1 1,-1 5 0,-1 0-26,1-2 1,-6 0 0,0 2 34,1 5 1,3 5 0,1 1-13,1 0 0,-1 0 1,1 1-21,-1 5 0,6-4 1,2 5-1,0-1 27,0-1 1,3 6 0,-3-4 27,2 3 0,-4 1 0,5 5 69,2 1 0,3-6 0,1 0-34,0 2 1,1 1-1,5 1 37,5-4 1,-2 2 0,2-8 0,2 1 57,2 1 1,1-3 0,1 5 5,-1-1 0,1-3 1,-1-5-1,1 0 62,0 0 0,-1 0 0,1 0-69,-1 0 1,1 0 0,-1 0-216,1 0 0,-6-2 0,0-1-328,2-3 1,-4-5 50,2 5 0,-6 1 0,5 3 1,-1-2-855,0-1 1206,-5-1 0,10-1 0,-4-2 0</inkml:trace>
  <inkml:trace contextRef="#ctx0" brushRef="#br1" timeOffset="282">10038 15032 6744,'-8'-10'143,"6"3"0,-10 5 166,6-3-296,-7 3 1,4-4-38,-8 12 0,6 1 1,2 6-1,0-4 11,0-1 1,5 5 0,-3-2-15,0 3 1,5 3 0,-4-1-1,4 1-10,2-1 0,0 1 1,0-1-1,0 1 19,0 0 0,2-6 0,2 0 0,3 0 45,2-2 0,-3 4 0,5-6 0,2 0-23,1 1 1,-2-3 0,-1-5 0,1 0 74,3 0 1,2 0 0,-1 0-71,1 0 1,-6 0 0,0-2 50,2-3 1,1-4 2,3-8 1,-6 2-1,-2 3 1,-2 1 34,-3-2 0,-2 4 0,-2-3-59,0 0 1,5-3 0,1-2-66,-2 1 0,-3-1-12,-1 1 1,0 5 0,0 0-49,0-2 1,-1 6-26,-5 1 0,-3-1-88,-8 1 0,1 1 0,-1 5-39,1 0 1,-1 0 0,1 0 237,-1 0 0,1 1 0,-1 5 0,1-4 0,-1 5 0</inkml:trace>
  <inkml:trace contextRef="#ctx0" brushRef="#br1" timeOffset="283">10517 15065 7769,'0'11'-217,"0"0"1,0-6 0,0 6 404,0 2 1,0-4 0,0 2 0,0 2-157,0 2 1,2 1 0,2 1-370,1 0 1,1-1-1,-4 1-671,3-1 1008,-3 1 0,13-8 0,-6-2 0</inkml:trace>
  <inkml:trace contextRef="#ctx0" brushRef="#br1" timeOffset="284">11013 14701 5856,'-11'7'318,"0"4"0,8-2-158,-3 2 0,-1 1 1,1 4-110,3 1 1,-5-1 0,3 1 0,1-1-53,2 1 0,2-1 0,0 1 0,0-1-14,0 1 1,2-1 0,2 1-4,1-1 0,3-4 0,-3-1 100,6 1 1,-2-2 0,2-1 36,2-2 0,-4 4 1,2-5-102,2-3 1,-4-1-1,2-2 1,2 0 1,-4 0 0,2 0-30,2 0 0,0-2 0,0-1 1,-4-5 19,-1-1 0,4 0 0,-2-4 0,1 2 22,0-2 0,-6 4 1,4-2-1,-1-2-4,-5-2 1,1 1 0,0 1-1,1 2-27,-1-2 1,-2-2-1,-2-1-16,0-1 0,0 1 0,0-1-67,0 1 0,-2-1 1,-4 1 28,-5-1 0,2 2 0,-2 2 4,-2 2 1,-1 2 0,-3-4 0,1 4-41,-1 2 1,0 1 0,1 4-7,-1-3 1,1 3-1,-1-3-17,1 3 0,-1 2 0,3 2 50,3 3 0,-4-1-51,4 7 1,3 0 267,3 5 1,3 1 135,2-1 0,0-5-28,0 0 1,7-1 0,3 3-57,-1-2 1,6-8 0,-4 5-115,3-1 1,3-5 0,-1 3 0,1-3-137,-1-2 1,1 0-1,-1 0 1,1 0-209,0 0 0,-1 0 0,1 0-254,-1 0 0,1 0 1,-1 0 504,1 0 0,-8 0 0,6 0 0,-6 0 0</inkml:trace>
  <inkml:trace contextRef="#ctx0" brushRef="#br1" timeOffset="285">11493 14932 7388,'9'0'106,"-2"2"-71,-7 4 0,0-3-25,0 8 1,0-5-1,0 5-26,0 2 0,0-4 1,0 2-42,0 2 1,6 2 0,-1 1 42,-1 1 0,-2-1 0,-2 1 29,0-1 1,0 1-1,0-1 37,0 1 0,0-1 0,0 1-8,0 0 1,0-6 0,0 0-32,0 1 0,0 3 0,0 2-14,0-1 1,0-5 0,0 0 11,0 2 0,0 2 6,0 1 0,5 1-22,1-1 0,-1 1-1,-5 0 0,0-6 1,0 0-20,0 1 1,-1-4 17,-5-3 32,4 4 38,-5-7-48,7 6-115,0-8 0,0 1 47,0 5-70,0-4 0,0 7-255,0-3 0,-2-5 378,-3 5 0,-5-4 0,-6-2 0</inkml:trace>
  <inkml:trace contextRef="#ctx0" brushRef="#br1" timeOffset="286">12468 14932 7677,'0'-9'-650,"0"-5"1,0 10 999,0-7-45,0 7 46,0-3-309,0 7 0,0-2 27,0-4 18,0 5-125,0-7-1,0 8 1,2 2 38,4 4 0,-2 3 0,7 7 9,1 1 0,1-1 0,0 1 0,-2-1 22,2 1 0,-4 0 1,2-1-1,2 1-18,2-1 1,1-1-1,1-2 1,-1-2-17,1 2 0,-1-1 0,1 1 0,0-2-1,-1 2 0,6-4 0,2 1 0,2-1 4,3 0 0,2-4 1,2 7-1,1-1-40,-1-2 1,1 4 0,3-6 0,2 2 41,-2 4 1,5-4-1,2 0 1,4 1 48,1-1 0,-3 0 1,2 4-1,3-2-46,1 2 0,-1-4 0,-1 0 0,1 0-42,5 0 1,-3-3-1,6 3 1,-1 0 12,1 0 1,-6-5 0,4 4 0,-1-3 7,-1 1 1,2 1 0,-4-3-1,0 1 73,-5-1 0,5-2 0,-7-2 0,0 0 20,2 0 1,-6 0 0,0 0-1,-1 0-32,-4 0 1,-2 0 0,-2 0 0,-2 0-40,-4 0 1,3 0-1,-8 0 1,-2-2-16,-2-4 1,-1 4 0,-1-3 0,1 3-25,0 2 0,-1 0-281,1 0-14,-8 0 13,-2 0 0,-9 0-84,-3 0 0,-4 0 399,-8 0 0,1 0 0,-1 0 0</inkml:trace>
  <inkml:trace contextRef="#ctx0" brushRef="#br1" timeOffset="287">14949 15230 7082,'11'0'360,"-2"2"-309,-1 3 1,3-1-1,-4 7 1,0 2 4,1 2 1,-3 1 0,-3 1 0,2-1-19,1 1 1,1 5 0,-6 0 0,0 0-106,0 2 0,0-4 1,-2 6-1,-2-2-122,-1-4 0,-8 4 0,2-2 189,-4-2 0,-2 6 0,1-1 0</inkml:trace>
  <inkml:trace contextRef="#ctx0" brushRef="#br1" timeOffset="288">15412 15991 8138,'-17'0'-42,"1"0"-58,-1 0-83,1 7 1,5-3 127,0 7 0,5-2 0,-3 4 1,2-2 7,3 2 0,-3 1 1,1 3 12,3 0 1,1-1-1,2 1 33,0-1 1,0 1 0,0-1 0,0 1 45,0-1 0,5-5 1,3 0 46,1 2 0,2 0 1,5 0 7,1-2 1,-1-6 0,1 5 0,-1-3-11,1-3 1,0-3 0,-1 1-87,1 4 0,-1-4 1,1 3-1,-1-3-22,1-2 1,-1 0-1,1-2 1,-1-1 20,1-3 1,-6-1-1,0 3 1,2-3 32,1-3 1,-2 5 0,-1-6 18,1-2 1,3-5-1,0-3 1,-2 3-42,-2-2 0,-8-2 0,5 2 1,-3-4-46,1-2 0,-1 4 0,-5-6 0,0 1 31,0 1 0,0-3 0,-2 5 0,-1 0-17,-3 0 0,-5 2 0,4 5 0,-2 3-19,-4 3 0,4-2 0,-2 7 0,-2 1 3,-2-2 1,-2 5 0,1-4-1,-1 4 4,1 2 1,-1 0 0,1 2 0,-1 4-2,1 5 0,-1 2 1,1-1-1,1-1 60,4 2 0,-4 2 0,6 2 85,0-1 1,2-5-1,7 0 203,0 2 0,1 2-247,5 1 0,3-5 0,8-2 0,-1-1-153,1-5 0,1 5 0,2-3 1,2-1-129,-1-2 0,-1-2 1,0 0-1,4 0 210,2 0 0,-6-8 0,4-1 0</inkml:trace>
  <inkml:trace contextRef="#ctx0" brushRef="#br1" timeOffset="289">15991 16107 7292,'-11'0'-44,"0"0"88,-2 0 0,4 5 0,-2 1 0,0-1-34,1 2 0,-4-3 0,3 7 9,-4 2 1,4 2 0,0 1 28,-2 1 0,6-1 1,-1 1-47,1-1 1,5 1 0,-3-1-38,3 1 1,2-1 0,2-1-12,3-4 1,-1-2 0,7-5 32,2 2 1,1 5 0,3-6 0,0-1 21,-1-2 1,2-2 0,3 0 0,1 0-3,-2 0 0,-2-6 0,-1 1 0,-1-1 115,1-1 1,-1 3-1,1-7 93,0-2 1,-6-2 0,-2-1-76,-2-1 1,-1 1 0,-6-1-123,0 1 0,-2-1 1,-4 3-1,-3 1-11,0 2 0,-6 1 0,4-1 1,-4 4-156,-1 0 0,-1 5 0,1-4 1,-1 5-307,1 1 1,-1 0 0,1 0-457,-1 0 910,1 0 0,-1 0 0,1 0 0</inkml:trace>
  <inkml:trace contextRef="#ctx0" brushRef="#br1" timeOffset="290">16586 15842 7368,'9'0'1388,"0"0"-1199,-3 0 1,-4 2 0,5 1-141,0 3 0,-3-1 0,7-5-161,2 0 0,-4 0 0,2 0 0,2 0-179,2 0 1,1 0 0,3 0-409,3 0 0,-9 0 699,3 0 0,4-7 0,6-2 0</inkml:trace>
  <inkml:trace contextRef="#ctx0" brushRef="#br1" timeOffset="291">16685 16040 7634,'-11'6'-87,"0"-1"247,8 8-175,-5-11 0,16 5 0,3-7 0,3 0-251,3 0 1,7-1 265,3-5 0,5-10 0,1-10 0</inkml:trace>
  <inkml:trace contextRef="#ctx0" brushRef="#br1" timeOffset="292">17231 15809 7789,'0'-9'143,"-2"-6"-137,-3 4 0,3-4 1,-4-1-56,4-1 1,1 6-1,-3 0 152,-2-2 0,1-1 0,5-3 0,0 0 0,0 6 1,0 0-37,0-1 0,5 2 1,3 1-1,-1 0 13,0 0 1,6 5-1,-2-1-87,4 3 1,2 2 0,-1 0-114,1 0 0,-1 2 0,1 1-85,-1 3 0,-5 7 1,0-2-28,2 3 0,-4 3 1,1-1 40,-3 1 1,-2 0 0,-5-1 103,0 1 0,0-6 0,0 0 125,0 2 1,-7-1-1,-2 1 1,-2-4 128,0-1 1,0 3 0,-6-4 0,1 2-28,-1 4 1,3-4 0,1 2 0,2 0 63,-2-1 1,4 4-1,-1-3 1,3 4-37,3 2 0,-3-1 0,2 1-201,1-1 1,2 1-1,2-1-385,0 1 0,2-1 1,2 1-384,1-1 801,8-6 0,-4 4 0,8-4 0</inkml:trace>
  <inkml:trace contextRef="#ctx0" brushRef="#br1" timeOffset="293">17380 16371 7794,'-17'11'0,"1"-2"-121,-1-1 0,6-3 1,2-3-1020,2 4 1140,-6-5 0,4 7 0,-8-8 0</inkml:trace>
  <inkml:trace contextRef="#ctx0" brushRef="#br1" timeOffset="294">15693 17066 7065,'-16'0'-483,"-1"5"0,2 2 484,4 3 0,-3 1 1,4 5-2,1 1 1,-4-1 0,8 1 0,1-1 167,2 1 1,2-1 0,0 1 0,0 0-78,0-1 1,0 1 0,2-1-1,4-1-56,5-4 1,-2 4-1,2-6 1,2 2-62,1 0 1,3-6-1,0 4 1,-1-1 22,1-4 1,-1-3 0,1-1 0,-1 0 34,1 0 1,-1 0 0,1 0 33,-1 0 0,1-1 0,-1-3 0,1-4-51,0-1 1,-6 4 0,0-6 0,0-2 4,-2-2 0,0-1 1,-5-1-1,1 1 16,-1-1 0,3 1 1,-1-1-1,-3 0 3,-1 1 1,-2-6 0,0 0 0,0 2 8,0 1 1,-5 3 0,-3-1-1,1 1-34,0-1 1,-6 2-1,4 3 1,-2 1-48,0-2 1,0 5 0,-6 1-1,0 1-15,1 1 0,-1-1 1,1 6-82,-1 0 0,1 2 51,-1 4 0,3 3 77,3 7 0,3 1 0,8 0 2,0-1 0,0-5 0,0 0 0,2 0 6,4-2 0,3 6 0,7-6-20,1 0 1,-1 4-1,1-7 1,-1-3 0,1-1-226,-1-2 0,1 0 0,0 0 23,-1 0 0,6 0 0,0 0 215,-2 0 0,-1 0 0,-3 0 0</inkml:trace>
  <inkml:trace contextRef="#ctx0" brushRef="#br1" timeOffset="295">16222 17165 7625,'0'16'-100,"0"1"1,6-1-1,-1 1 252,-1 0 0,3-1 1,-1 1-1,-3-1-167,-1 1 0,-2 5 0,0 0 1,0-2-152,0-2 0,0 4 0,0 0-66,0-1 1,0 3-1,2-4-447,4-6 679,-4 3 0,12-15 0,-5 5 0</inkml:trace>
  <inkml:trace contextRef="#ctx0" brushRef="#br1" timeOffset="296">16685 17082 9254,'8'9'-6,"1"4"1,7-7-977,1-3 0,-6-1 982,0-2 0,0-7 0,6-2 0</inkml:trace>
  <inkml:trace contextRef="#ctx0" brushRef="#br1" timeOffset="297">16735 17231 7625,'-7'17'-1245,"7"-8"1109,0-4 0,7-3 0,9-2 1,1-2 135,0-3 0,6-4 0,3-8 0</inkml:trace>
  <inkml:trace contextRef="#ctx0" brushRef="#br1" timeOffset="298">17297 16933 7263,'-15'-2'-79,"3"-1"1,2-5 65,3-1 0,0 6 1,3-5 75,-1 1 1,-1-2 0,6-8 21,0 1 1,0 5 0,2 1 0,2 1-29,1 0 1,8 0 0,-2-2 0,4 5-28,1 5 0,1-1 0,-1-2 0,1-2-16,-1 3 1,1 1 0,-2 4 0,-3 1-123,-1 3 0,0 7-152,6-2 0,-6 4 52,0 1 1,-7 1 0,1-1 96,-3 1 0,-2-6 0,-2 0 0,-1 2 5,-3 1 1,-7 3 0,4-1 118,0 1 0,-6-6 1,6 0-1,-2 0 87,0-2 0,0 6 0,-6-4 84,1 4 1,5-4-1,0 0-55,-2 2 0,5-4 1,3 2-93,3 2 1,2-4-1,0 2-222,0 2 0,2-4-147,3 2 332,5-7 0,6 10 0,1-5 0</inkml:trace>
  <inkml:trace contextRef="#ctx0" brushRef="#br1" timeOffset="299">17429 17446 7379,'-16'16'-1071,"5"-1"654,0-4 417,7-11 0,4-9 0,9-7 0</inkml:trace>
  <inkml:trace contextRef="#ctx0" brushRef="#br1" timeOffset="300">18025 15693 7041,'0'-16'-160,"0"-1"1,0 0 182,0 1 0,0 5 190,0 0 1,-6 5 65,1-5-24,-1 8-259,6-5 0,0 7 64,0-5 0,8 2-153,3-7 0,3 8 0,3-3 1,-1 4-4,1 2 0,-1 0 1,1 0-1,-1 0 91,1 0 0,0 2 0,-1 2 56,1 1 1,-1 8-1,1-2-24,-1 4 0,-5 1 1,-2 1-1,-1-1-19,-5 1 1,-1 0 0,-2 1 0,0 2 30,0 2 1,-2 2 0,-3-4 0,-6 4 60,-4 2 1,4-4 0,0 6-1,0-1 9,2-1 1,-4 3-1,8-5 1,1 2-34,2 3 0,2-5 0,0 0 0,0-2-73,0 0 1,0 6-1,2-6 1,3 0-103,6 2 1,4-6 0,2 4 0,-1-4-11,1-1 0,-1-2 1,1-2-1,-1-4 69,1-2 0,-1 4 0,1-5 0,0-1 29,-1 2 1,1-5-1,-1 4 428,1-4 57,-1-2-415,-7 0 0,-1 7 0,-10 4 0,-4 4-64,-5 1 0,-3 3 0,-1 1 0,2 4 21,2 1 1,0 3-1,-5 5 1,1 0-76,4 0 1,-2 6 0,6-1 0,-1 1-22,1 1 0,1-5 0,6 6 1,0-3 108,0 1 1,0 1-1,0-3 1,0 2 49,0-3 1,6-1-1,1-2 1,1 0 79,-1 1 0,4 2 1,-4-1-1,1-4 189,-1 1 1,4-3-1,-4 0 1,1-3-206,-1-2 1,0 4 0,-3-6 0,2-2-274,-3-2 0,-1-1 0,-2-1 0,0 1-109,0-1 1,-5 1-1,-3-1 1,-1-1-36,-4-4 0,-1 4 0,-3-6 0,0 2-422,1 0 1,-8-7 695,-4 1 0,-3 5 0,-2-1 0</inkml:trace>
  <inkml:trace contextRef="#ctx0" brushRef="#br1" timeOffset="301">21564 10831 7429,'0'-9'-460,"0"2"773,0-1-128,0 7-354,0-7-189,0 8 260,0 0 65,7 0 0,-3 0 55,7 0 1,-2 2 0,4 2 0,-4 3 15,-2 2 0,4-3 0,-3 5 0,1 2-12,4 1 1,-4-1-1,2 2 1,2 3-17,1 1 1,-3-1 0,-1-1 0,-1-1 4,0 1 1,-4-1-1,5 1 1,-3-1-7,-3 1 1,3-1-1,-1 1 1,-3-1-9,-1 1 1,0 0 0,2-1 0,1 1 9,-1-1 0,-2 3 1,-2 1-1,0 2-3,0-2 1,0 4-1,-2 0 1,-2 0-51,-1 0 1,-6 5 0,3-1 0,-1 1-21,-4-2 1,4 5 0,-2-5 0,0 3 36,2-3 0,0-1 0,5-6 0,-2 2 23,3-2 0,1-1 1,2-3-1,0 1-9,0-1 0,0-5 0,2 0 34,3 2 0,4 2 1,8 0-4,-1-4 0,-5 2 0,0-6-30,2 2 0,0-3 0,0 3-3,-2-2 0,0 4 0,6-5-40,-1-3 0,-5-1 0,0-2 0,2 0 9,2 0 0,-4 0 1,0 0 46,2 0 0,0-2 0,-1-1 120,-1-3 0,-5-5 300,5 6-265,-7-1 0,3 4 85,-7-3-262,0 3-63,0-5 0,0 8 13,0 5 1,0 3 0,0 8 49,0-1 1,0 6-1,0 0 17,0-1 1,0-3 0,0-2 0,0 1 39,0 0 0,0-6 1,0 0 91,0 1 0,0 3-111,0 2 0,0-1 1,0 1-1,0-1-19,0 1 0,6-1 0,-1 1 0,-1-1-25,-2 1 0,-2 5 0,0 0 0,0 0 0,0 2 1,5-6 0,1 4 0,-3-1 16,-1 1 1,-2-4-1,2 6 1,2-2-2,1 0 1,1 6 0,-6-6 0,0 0-8,0 2 1,5-4 0,1 7 0,-1 1 3,3-2 1,-7 5 0,7-4 0,-3 5-34,1 1 1,1-2 0,-3 0-1,1-1 33,-1-1 0,3 11 0,-1-6 0,-1 0 3,3 1 1,-6-2 0,3 0-1,-3 1 2,-2-1 1,0 0 0,2 0 0,1 2 6,3 3 0,-1-3 0,-5 4 0,0-4-16,0-2 1,0 0 0,2 2-1,2 1 6,1 3 0,1 0 0,-6-6 1,0 0 4,0 0 1,0 0-1,0 0 1,0 0 4,0 0 1,0 0-1,0 0 1,0 0 13,0 0 1,0-5 0,0 0 0,0 1 7,0 2 1,0-3-1,0-3 1,0-1 35,0-3 0,0-3 0,0-1 0,2-1 6,3 1 0,-3-1-88,4 1-151,-5-1 1,-1-5-50,0 0 1,-7-7 223,-4 1 0,-18-10 0,-6-4 0</inkml:trace>
  <inkml:trace contextRef="#ctx0" brushRef="#br1" timeOffset="302">21514 10997 6729,'-9'-8'10,"0"7"0,5-7-32,-2 1 0,-1 5 0,3-5 14,-1-1 38,-1 6 0,6-7 24,0 4 1,8 1 0,3-5-30,3 2 0,3 1 0,-1 6 0,1 0 1,0 2 10,-1 3 0,1-1 0,-1 5-45,1-1 0,-1 4 0,1 0 1,-1 2-11,1 3 0,-1 1 0,1 2 0,-1 2 9,1-1 1,0-3 0,-1-2 6,1 1 1,-3 0 0,-1-1-1,-4 1 3,-1-1 0,-3 3 0,-5 1 0,0 2 0,0-2 0,0 0 0,-2 0 0,-3 4 9,-6 2 0,-4 0 0,-1 3 0,-1-1 25,1 1 1,-1-3 0,0 1 0,1 1-1,-1-2 1,3-1-1,3-4 1,5 1-28,4-2 1,2 0-1,0 0 1,0 2-39,0-1 1,0-3-1,2-2 1,2 1 12,1 0 0,8-6 1,-2 0-1,4 0-13,1-2 0,1 4 1,0-6-1,-1 0 23,1 1 1,-1-3 0,1-5-1,-1 0 0,1 0 1,5 0 0,0 0 0,-2 0-11,-2 0 1,-1 0 0,-1-2-1,1-1-3,0-3 1,-6 1-1,-2 3 287,-2-4-27,-1 5-208,-6-7 0,0 10 0,-2 4-43,-4 5 1,4 3 0,-5 3 0,2 1 12,-1 4 1,1-3 0,5 4 0,0 0-4,0-1 1,0 7-1,0-1 1,0 1 4,0-2 1,5 5 0,2-3 0,1 6-1,-1 4 1,0-1 0,-3-5 0,2 2-9,-3 4 0,5-4 0,-3 5 1,-1-1-44,-2-1 0,3 6 1,3-3-1,-1-1-15,0 1 1,1-1-1,-5-3 1,3 1-31,-3-1 0,5-2 1,-3 0-1,-1 2-47,-2 1 1,-4 1 0,-2-6 139,-1 0 0,-15 0 0,1 0 0</inkml:trace>
  <inkml:trace contextRef="#ctx0" brushRef="#br1" timeOffset="303">21415 10848 7415,'0'-11'-543,"0"0"0,0 5 528,0-5 0,2 8-2,3-3 210,-3 4-156,5 2 1,-5 0-26,4 0 1,-3-5 41,8-1 1,0 1-36,6 5 1,-1 0 0,1 0-10,-1 0 0,1 0 0,0 0 2,-1 0 0,-5 2 0,0 1 0,0 5 5,-2 1 1,6 0 0,-4 4 0,4-2-18,1 2 0,-1 3 0,-2 5 1,-2 2-43,2 3 0,-4-4 0,0 6 0,-2-1-15,-3-1 0,0 5 0,-1-3 1,3 1 35,-2-1 1,-2 1 0,-2-5 0,0 0 17,0 0 0,-6-2 1,0-4-1,3 2 6,1 2 1,-4 6 0,1-6 0,1 0-24,2 2 0,-3-4 1,-1 6-1,3-2-22,1-4 0,2 4 0,0 0 0,0 0-1,0 0 0,0-2 0,2-6 30,3 1 1,3-1 0,4-1-1,-1-2-9,2-2 1,-3-7-1,1 1 1,1-3 45,3-2 1,2 0-1,-1 0 1,1 0 27,-1 0 0,1 0 0,-1-2 1,1-2-12,-1-1 0,-5-2 1,0 3 31,2-2 20,-5 1-81,-1-3 0,-9 7 1,-3-5 22,-6 4 1,1 8-1,-1 1-1,-1 2 1,-1 2 0,0 4 0,4-2-23,1-2 1,1 0-1,3 5 1,-1 3 13,1 3 1,2-4 0,0 4 0,-1-1-51,-3 1 0,1-4 0,5 6 0,0-2 8,0 0 1,0 0-1,0-4 1,2 3-20,3 1 1,2 0 0,6-4 0,-2 2 15,2 2 1,-4 0 0,2-3 0,0 1 5,-1 2 1,2 0-1,-4-4 1,-1 3 18,1 1 0,3 0 1,-4-6-1,0 1 13,1-1 1,3 6 0,-4 0 0,0 0-13,1 2 0,3-5 0,-4 5 0,0-2-61,1 0 1,-1 7 0,-3-1-1,1 3 28,-1 2 1,-2 0-1,-2 0 1,0 2 3,0 4 1,0-4 0,0 3 0,0-1 27,0 1 0,0-3 0,0 4 0,0-2-12,0 1 0,0-3 0,0 4 0,0-4-5,0-2 1,2-6 0,1 1 0,3-1-36,-3-1 0,-1 5 0,-2-5 0,0 0 24,0-4 1,-2 2 0,-1-2 0,-5 0 58,-1 2 0,4-6 1,-6 4-1,-2-3-40,-2-3 0,-1 2 1,-3 3-1,-1 1 3,-2-2 0,-15-2 0,2-1 0</inkml:trace>
  <inkml:trace contextRef="#ctx0" brushRef="#br1" timeOffset="304">21415 10864 7432,'-9'0'-895,"1"0"782,8 0 127,0 0-17,0-7 0,0 3 1,2-5 46,4 2 1,-3 0 0,8 3 12,2-2 1,2-5 0,1 6-21,1 1 1,-1-3 0,1 1-19,-1 3 0,1 1 0,0 4-29,-1 3 0,1 4 0,-3 8 0,-1-1 12,-2 1 1,0-1 0,4 3-1,-2 1 28,-2 2 1,-2 7 0,4-3 0,-4 2-21,-2-1 0,4 1 0,-5 7 0,-2 2 29,-3 1 0,-1 1 0,0-4 1,0 1-67,0 3 1,0 0 0,0-6 0,0 0-3,0 0 0,-1 0 0,-3 0 0,-2 0 32,3 0 0,-5 0 0,1-2 0,0-1 7,-1-3 1,1 1 0,3 5-1,-1 0 6,1 0 0,2-5 0,2-3 0,2 1-8,4 0 0,-3-6 0,8 2 0,2-4-41,2-1 1,7 0-1,0-3 1,0-3 10,2-5 1,-6 1 0,4-1-1,-1-3 5,1-1 1,-4-2 0,4-2 0,-4-1 15,-1-3 1,-1-5-1,1 4 6,0-2 0,-1-1 1,-1-2-1,-2 2 0,-4 1 8,-2 0 0,-1 3 153,-6-5-4,0 8-135,0-5 0,-8 8 0,-1 2-28,0 4 1,-6 3 0,6 7 0,0 1-5,3 0 1,-1 1 0,2 2 0,1 2-5,2-2 1,2 4-1,0-2 1,0 0 10,0 2 0,0 0 0,0 6 0,0-3 12,0 2 0,0 3 0,2 1 0,2 0-27,1 0 1,2 0 0,-1 0 0,3 2-36,0 4 0,6-4 0,-6 5 0,2-1-21,0-1 0,-5 6 0,3-3 0,0-1 23,0 0 0,-3 5 1,3-5-1,0 0 41,0 1 1,-5 3-1,3-5 1,-1-1 30,-1 3 1,6-7 0,-3 7 0,-1-3-9,0 1 1,6 1 0,-3-3 0,1 2-11,0-2 1,-6-1 0,4 1 0,-1 2-9,-5-3 1,-1 7-1,-2-1 1,0 2-3,0 0 1,-7-2-1,-4 2 1,-4-5 0,-1-4 0,-1 4 0,0 1 1,1 0-38,-1 1 0,-5-4 0,0-8 1,2-3-8,2-2 1,1-2 0,1-8 0,-1-1-73,1-2 1,-6-7 0,-2 1 116,-2-3 0,6-2 0,-4 0 0</inkml:trace>
  <inkml:trace contextRef="#ctx0" brushRef="#br1" timeOffset="305">24573 10914 7626,'-9'0'-1783,"2"0"2051,7 0 431,0 0-718,7 0 0,-3 0-7,7 0 44,-8 0 1,7 0 200,-5 0-213,-3 0 1,13 0-57,-4 0 1,-2 0 17,2 0 1,0 0 31,5 0 0,-5 0 15,0 0 1,0 0 19,6 0 1,-6 0-30,0 0 1,0 0 24,6 0 1,-1 0 26,1 0 1,-1 0 0,1 0-14,-1 0 0,1 0 0,-1 0-23,1 0 1,5 0-1,0 0 1,-2 0-37,-1 0 0,-1 0 0,2 0 1,4 0-14,2 0 1,-4 0 0,4 0-1,-1 0 10,1 0 0,-4 0 0,4 0 0,-2 0 57,-4 0 1,4 0-1,0-2 1,0-1 25,-1-3 0,5 1 0,-4 5 0,0-2-47,0-4 1,3 4-1,-3-3 1,2 3-40,3 2 0,2 0 1,1-2-1,-3-2 11,-1-1 1,-1-1 0,6 6 0,0 0-7,0 0 1,-1-5 0,-1-1 0,-2 3 7,1 1 1,10 0-1,-7-2 1,2-1-25,0 1 0,0 2 0,2 2 0,1 0-71,-1 0 0,-2 0 0,-2 0 0,0 0 58,0 0 0,0 0 0,0 0 0,0 0-29,0 0 1,0 0 0,-1 0-1,-3 0 20,-1 0 1,-3 0-1,5 0 1,-3 0 161,3 0 0,-5 0 0,1 0 0,0 0-84,0 0 1,-1 0-1,5-1 1,-5-3-17,-1-2 0,4 1 0,-4 5 0,2-2 22,3-4 0,-3 5 0,1-7 1,1 3 30,-2-1 0,-1 1 1,-5 3-1,4-2 0,2-1 0,-4-1 0,4 4 0,0-1-43,-1-3 1,-5 1 0,4 5-1,-2 0 11,0 0 1,6-6-1,-6 1 1,0 1-3,2 2 1,0 2-1,5 0 1,-1 0 1,1 0 0,2-5 0,3-1 0,-1 2-3,0 3 1,0-1 0,2-2 0,1-1-10,3 1 1,5 2 0,-5 2 0,-1-2-80,3-3 0,-6 3 1,3-4-1,-3 5-44,-2 1 0,6 0 0,-1-2 0,-1-2 85,-2-1 1,-2-1 0,2 6-1,2 0 31,1 0 1,6-5 0,-3-1 0,-1 2-1,1 2 1,3 1-1,-4-3 1,2-2-7,4 3 1,0 1 0,0 2 0,-2-2 33,2-3 1,-3 3 0,1-6 0,0 3 6,-2-1 1,6-1 0,-6 3 0,2-3-30,0-2 0,-1 5 0,1-3 0,-4 1-1,0 1 0,-3-6 0,5 3 1,1 1-36,-1 0 1,-3-1 0,3 5-1,0-3-13,0 2 1,1-3 0,3 2 0,-4-1 68,-2-1 1,6 5-1,-2-5 1,2 1 15,-2 1 1,4-3 0,-4 5 0,4-3-30,2 2 0,-3-3 0,-1 1 0,-3 3-38,-3 1 1,-3 2 0,-8 0 0,-3 0-56,-2 0 1,-2 0 0,-6 0 28,1 0 1,-6 0-122,0 0-142,-7 0 303,3 0 0,-22-7 0,-3-3 0</inkml:trace>
  <inkml:trace contextRef="#ctx0" brushRef="#br1" timeOffset="306">27186 8979 6508,'9'-2'-96,"-3"-3"1,-3 3-18,3-3 124,-4 3 39,5 2-48,-7 0 1,0 2 0,2 1 0,2 5 4,1 1 1,1-4 0,-6 6-30,0 2 0,5 2-39,1 1 41,6 1 109,-2-8 0,6-3 68,1-12 1,-6 2 0,-2-7-128,-2-1 0,4 2 1,-3-1-30,1-1 0,0-3 1,4 0-1,-4 2 12,-2 2 1,4 0 0,-3-5 0,1 1-11,4 4 1,2-6-1,1 5 1,1-7-9,-1-1 1,1 5 0,-1-7-1,1 6-90,-1 5 1,1-4 0,-1 6 0,1 0-5,-1 3 99,-6-3 0,12 7 0,-4-5 0</inkml:trace>
  <inkml:trace contextRef="#ctx0" brushRef="#br1" timeOffset="307">28972 8665 6506,'9'11'-26,"-2"-2"-3,1-1 1,-5 3 0,7-4-69,-3 2 1,0-3 74,-1 5 1,1-6 0,6 4 17,-2-1 1,-7-1-1,3-3-17,0 1 0,-3 1 73,7-6 0,0 0-14,6 0 0,-1-2 25,1-3 1,-1-5 0,1-4 42,-1 3 1,-5-4-1,0 4-51,2-4 0,2-1 0,2-1 1,-1 1 55,1-1 0,-6 2 0,0 2 0,2 2-88,1-1 0,3-3 0,-1-2 0,1 3-35,-1 3 1,1-4 0,-1 4 0,1-2 19,0 2 1,-1-4 0,1 6 0,-1-2-196,1 0 0,-1 6 0,1-5 66,-1 3 0,1-4 0,-1 5-122,1 3 0,-6 1 243,0 2 0,0-7 0,5-3 0</inkml:trace>
  <inkml:trace contextRef="#ctx0" brushRef="#br1" timeOffset="308">27566 10666 6896,'0'11'149,"0"0"1,0 2-108,0 2 0,0 1 0,0 1 0,0 1-65,0 4 0,0-2 0,0 6 0,0 0 22,0 0 0,0-4 0,0 3 0,0 1 1,0 0 0,0-4 1,0 3-1,0 1 18,0 0 1,0-6 0,0 4 0,0-2-9,0 0 1,0 0 0,0-5 0,0-1-8,0 1 1,0-1-1,0 1 1,0-1 7,0 1 1,0-6 0,0 0-17,0 2 0,0-4-122,0 2-103,0-7 7,0 3-567,0-7 790,-7 0 0,5 0 0,-5 0 0</inkml:trace>
  <inkml:trace contextRef="#ctx0" brushRef="#br1" timeOffset="309">27351 11344 6880,'9'7'-671,"6"-5"723,-4 4 1,4 1-1,1 0 21,1 3 0,-6-7 1,-2 5-1,0-3-11,1 1 1,-5 1 0,6-3-42,2 1 1,0 3-1,0-5 13,-2 3 0,0 5 0,3-4-254,-3 2 1,4-5 0,-6 3 219,1 1 0,4-7 0,-5 7 0</inkml:trace>
  <inkml:trace contextRef="#ctx0" brushRef="#br1" timeOffset="310">27831 11311 7417,'9'7'-390,"-2"-3"1,-7 7 348,0 2 0,-5 2 1,-1 1-1,3 2-85,1 5 1,0-5 125,-3 4 0,-5-4 0,-6-1 0</inkml:trace>
  <inkml:trace contextRef="#ctx0" brushRef="#br1" timeOffset="311">26061 11460 7384,'-9'0'-1305,"2"0"1342,22 0 1,-10 0-1,12 0 1,-10 0-1,4 0-29,2 0 0,-4 0 0,2 0 0,2-2 25,2-4 1,3 5-1,2-5-11,2 4 1,0 2 0,-3-2 0,1-1 20,2-3 0,7-1 1,-3 3-1,2-1-8,-1 1 0,1 0 0,5 1 0,0-3 8,0 2 1,6-3 0,-1 2 0,-1 1-12,-2 2 1,3-3 0,1-1 0,0 2 3,1 3 0,-3-1 0,5-2 0,0-1-28,1 1 1,-1 2-1,4 2 1,-2 0-54,2 0 0,0-6 0,0 1 1,-2 1-46,2 2 0,1 2 1,3 0-1,-2-1 41,-4-5 1,2 4-1,-6-3 1,3 1 23,2-1 0,1 3 0,0-6 0,-2 3 64,2-1 1,0-1 0,0 3 0,-3-1-7,-3 1 0,4 2 0,-4 0 0,1-1-23,-1-3 0,-1 1 0,-6 5 1,0 0 15,0 0 1,0 0-1,0 0 1,-2-2 2,-3-4 1,3 5-1,-3-5 1,3 4-1,2 2 0,2 0 0,2 0 0,1 0-25,-1 0 0,-2 0 0,-2 0 0,0 0 8,0 0 0,0 0 1,0 0-1,0 0-10,1 0 1,-3 0 0,-2 0-1,-1 0 7,1 0 0,1 0 0,-1 0 0,-3 0-4,-2 0 1,3 0-1,-3 0 1,0 0-34,0 0 1,5 0 0,-1 0-1,1 0 6,-1 0 1,3 0 0,-4 0 0,5 0 13,1 0 0,0 0 1,0 0-1,-2 0 14,-3 0 0,1 0 1,-5 2-1,2 2 47,3 1 1,-3 1-1,0-4 1,-1 1-35,1 3 1,0-1 0,3-3 0,-3 2-11,-2 1 1,5 1-1,-1-4 1,1 1-30,-1 3 1,3 5 0,-5-6-1,1 1-53,1 1 0,-8-3 1,4 5-1,-2 0 36,0 1 1,0-5 0,-4 6 0,3 0 28,1-2 0,0 6 1,-4-4-1,2 2 15,2-2 0,2 4 0,-4-4 0,2 1-20,-1-1 1,3 4 0,-1-6 0,1 2-7,0 0 1,4-1 0,-4 2 0,0-1 14,-1 2 0,1-3 0,-3-1 0,2 0 32,3 0 0,-6-3 0,2 3 0,-3 0-7,-3 0 0,1-3 0,-1 3 1,-1 0-11,-4 0 1,4-3-1,-4 5 12,4 2 0,-4-4 0,0 0 1,0 0 35,-2 0 1,6 1 0,-4 2-35,3-1 1,3 0 0,-1 4 0,-1-2-26,-4-2 0,2-5 1,-6 5-1,1 1 6,-1 3 1,4-4 0,-6 0 0,-1 2-126,-2 2 0,3 1 1,1 1-1,-2-1 81,-2 1 0,-2-1 1,0 1-1,0 0 45,0-1 0,0 1 0,0-1 0,0 1 9,0-1 1,0 1 0,0-1 0,0 1-13,0-1 0,0 6 0,0 0 1,0-1-4,0-3 0,0 0 0,0 3 0,0 1 3,0-2 0,-6 4 0,0 0 1,3 0 14,1-1 1,0 5 0,-2-4 0,-1 0-16,1 0 0,2 3 0,1-5 0,-3 0 20,-2 2 0,1-5 0,3 3 0,-2-4 0,-1-1 0,-2 1 0,3 2 0,-3 2-25,-3-2 1,5-1-1,-4-3 1,-1 1-11,1-1 1,-2 1 0,-3 1-1,1 2 12,2 3 1,-6-1-1,-5-4 1,2 2-52,1 2 1,-3 0 0,-1-5-1,-1-1 50,0 1 0,-4-1 0,4-1 0,0-2 31,1-2 1,-5-5-1,6 3 1,0 0-27,-2 0 1,4-5 0,-6 3 0,0-1-2,1-1 0,-1 2 0,-4-3 0,3 2-12,-2-3 0,-3-1 1,-1-2-1,0 0 58,0 0 0,-6 6 0,1-1 0,-1-1 19,-1-2 0,5-2 0,-5 0 0,1 2-62,0 3 0,-1-3 0,3 3 0,-1-3-26,1-2 0,-4 0 0,3 0 0,-1 0-61,-1 0 1,3 0-1,-5 0 1,0 0 34,-1 0 0,-1 0 0,-4 0 0,3 0 51,0 0 1,3 0 0,-4 0-1,2 0 6,-2 0 1,0 0 0,-1 0 0,1 0-16,0 0 1,-4 0-1,10 0 1,-1 2-27,1 4 1,-4-5 0,3 5 0,-1-2-30,-4 1 1,4-3 0,-2 3-1,0-3 48,1-2 0,-4 0 0,4 0 0,-1 0 45,0 0 0,2 0 0,-4 0 0,4 0 27,1 0 1,-3 0 0,4 0 0,-1 0-40,1 0 0,-4 0 0,5 0 0,2-2-54,3-3 1,-5 3-1,0-3 1,3 1-22,1-2 0,-4 5 0,1-7 0,1 3 34,2-1 0,-4-5 1,-1 6-1,-1-1 43,1-1 0,-4-1 1,4-4-1,-1 1 1,1 0-2,3 1 0,-4-4 0,3 3-114,1-4 0,-3-2 0,1 1 90,2-1 0,-5-7 0,0-1 0</inkml:trace>
  <inkml:trace contextRef="#ctx0" brushRef="#br1" timeOffset="312">25896 11394 7438,'-16'-10'-509,"6"-4"1,3 5 473,0-1 0,5 1-21,-4 4 0,4 1 0,1-5 2,-5 1 109,4 3 1,-12 5 18,3 0 0,-4 0-49,-2 0 0,6 0 1,0 0-37,-2 0 1,4 0 0,-2 0 12,-2 0 1,-1 5 0,-3 1 87,1-2 1,-1 3 0,1 0-47,-1 3 1,0 1 0,1 5-60,-1 1 0,6-6 0,0 0 0,0 2-178,2 1 193,2 3 0,-1-1 0,-1 1 0</inkml:trace>
  <inkml:trace contextRef="#ctx0" brushRef="#br1" timeOffset="313">21481 10815 6152,'0'-9'306,"-2"1"-96,-3 8-196,3 0-43,-6 0 279,1 0 5,5 0-168,-5 0-164,7 0-331,0 0 459,7 0 1,-3 0 0,5 2-44,-2 4 0,1-5 0,-3 7 13,6-1 1,2-3 0,0 5 0,-4 0 12,-2 0 0,6-3 0,-2 5 20,4 2 0,2 2-39,-1 1 0,1 1 1,-3-1-11,-3 1 1,-1-6-1,-7 0-15,3 2 0,-1 1 0,-5 3 4,0-1 1,0 1 0,0-1 0,0 1 1,0-1 0,-5 1 0,-3 0 1,1-1 1,0 1 1,-1-1 0,5 1-1,-3-1-76,3 1 1,1-1 0,0 1 12,-4-1 1,5 1-1,-5-1 1,4 1 41,2 0 0,0-1 0,0 1 1,0-1 29,0 1 0,0-6 1,0 0-1,0 2-7,0 1 1,0 3 0,0-1 0,0 1 19,0-1 0,2 1 1,2 0-1,1-1 3,-1 1 1,3-1 0,-1 1 0,-1-3 4,3-3 0,-5 4-13,8-4 0,-5 2 9,5-2 0,-6-2-14,6-3 1,-5-4-9,5 3 1,-6-3-25,6-2 1,-5 2 1,5 3 1,-7-1 16,1 7 1,2-6 92,-1 6 0,0 0-16,-6 6 0,1-2 0,3-2-38,2-2 1,-1 0 0,-3 5-31,3 1 1,-3-1 0,4 1-2,-4-1 1,-2-5 0,0 0 0,1 0-25,5-1 1,-4 4 0,3-3 19,-3 4 1,0 2 0,2-1 0,1 1 1,-1-1 1,-2 1 0,-2 1 0,1 2-2,5 2 0,-4 2 0,3-4 0,-3 2-4,-2-1 1,2 4 0,2 1 0,1 0-2,-1-4 0,-2 2 0,-2-2 1,0-2-11,0-2 0,0 4 0,0 1 0,2-3 10,3-2 1,-3 0 0,3 3-1,-1 1 1,2-2 1,-5 0-1,7 0 1,-3 2-6,1-1 1,1 3-1,-3-2 1,1 0 3,-1 1 1,0 1 0,-1 4-1,3-4 21,-2 0 0,-3-4 1,1 6-1,2-2 11,1-4 1,3 4 0,-5 0-1,3-1-16,-2 1 1,3 0 0,-1-4 0,-3 4-17,-1 2 1,4-4 0,-1 4-1,-1-1-10,-2 1 1,-2 0 0,0 3 0,0-3 6,0-2 0,0 4 0,0-5 0,0 3-13,0 4 1,0-5 0,0 1 0,0 0 2,0-1 0,0 1 0,0 2 0,0-4-3,0-1 0,0-4 1,0 5-1,0-2 8,0 0 1,5 0-1,1-6 1,-3 3-8,-1 3 1,-2-4 0,0 4-1,2-2 5,3 3 1,-3-5 0,4 6 0,-4-2-5,-2 0 0,0 0 0,0-4 1,0 3-11,0 1 0,0 0 0,0-6 0,0 1-13,0-1 0,0 1 1,0-1-1,0 1 9,0-1 0,0 1 0,0-1 24,0 1 1,0-1 0,0 1 0,0 0 5,0-1 1,0-5-1,0 0 1,0 2 33,0 2 0,0-4 0,0 0 0,1 0 44,5-2 1,-4 6-1,3-4-17,-3 3 0,-2 3 0,0-1 11,0 1 1,0 0-1,0-1 6,0 1 0,0-1 0,0 1-50,0-1 1,0-5-1,0 0-49,0 2 0,0 2-28,0 1 0,-2-1 0,-1-2-87,-3-2 1,-1-7 0,3 3-38,-1 0 0,-3-5 174,3 4 0,-4-19 0,-8-6 0</inkml:trace>
  <inkml:trace contextRef="#ctx0" brushRef="#br1" timeOffset="314">21431 11410 6375,'0'11'-35,"0"0"50,0-7 26,0 11-24,0-6 1,6 7 4,-1 1 1,3-8 0,-5-2 32,3 1 0,1 1 15,-1 7 0,-3 1-38,8 0 0,-7-6 0,3-2 3,1-2 0,1-1-4,7-6 0,1 0 0,-2-2 0,-2-2-12,-2-1 0,0-8 1,7 2-1,2-4 18,2-2 0,2 1 0,-4-2 0,4-3 0,2-1 1,-4-5-1,6 3 1,-1 0-20,-1 0 1,5-4 0,-3 5 0,3-3-61,2-4 0,0 1 0,2 0 0,0 1-91,-2-1 1,4-1 0,-10 3 0,4 5-61,3 3 0,-9 10 0,-3 4 0,-3 3 193,-3 2 0,1 0 0,-1 0 0</inkml:trace>
  <inkml:trace contextRef="#ctx0" brushRef="#br1" timeOffset="315">21812 13593 7484,'9'7'-1452,"0"-5"1390,-4 4 1,-3 3 124,4 2 1,-4-2-34,-2 2 0,0 0-28,0 6 1,0-6-16,0 0 1,1-8-1,3 5 181,2-1 127,-1-5-216,3 5 1,1-7-53,7 0 1,-5-5 0,0-1-46,2 3 0,2-7 1,1 1 7,1 0 1,-1-4 0,1 6-1,0-2 2,-1-4 1,6 0 0,0 0 0,0 2 50,2-2 1,-4-2 0,8-1-1,1-1 33,3 1 1,1-6-1,0-2 1,0 0-17,0 0 0,7-3 0,4 3 0,2 0-38,-2 0 1,-3-4 0,-6 6 0,1 2-30,3 2 0,-2 1 0,-8 1 0,-3-1 22,-2 1 0,3 1 1,-5 2-1,-1 2-15,-3-2 0,-1 4 0,-1 0 50,1 1 1,-1-3 108,1 6-1,-8-1-120,6 6-81,-14 0-47,7 0-13,-8 0 39,0 0-28,0 8 0,2-6-161,3 3-57,-3-3 79,5-2 1,-7 2-173,0 3 403,0-3 0,8 5 0,1-7 0</inkml:trace>
  <inkml:trace contextRef="#ctx0" brushRef="#br1" timeOffset="316">15379 10120 7808,'0'-9'-579,"0"0"-225,0 3 896,0 5 121,-7-7-86,-3 8-133,-6 0-10,7 8 0,1 1 1,8 7 0,0-5 0,0 0 0,0 2 7,0 2 1,6 1-1,-1 1 1,1 0-15,1-1 1,-3-1 0,7-2 0,0-2-4,-2 2 0,4-4 0,-6 0 1,2-2 37,4-3 0,2 0 1,2-1-1,-1 3 46,1-3 0,-1-3 1,3-3-1,1-5 45,2-1 1,5-2 0,-3-5 0,2-1-51,3 1 0,3-6 0,1-2 0,0 0-29,0 0 0,5 0 0,1 4 1,0-2-26,1 2 0,-3-6 0,7 0 0,0 0-80,-2 4 0,0 4 0,-5 1 1,2 1-12,-2-1 1,-4 3 0,-4 3-1,-3 5-32,-2 4 1,0 2-1,-4 0-25,2 0 1,0 2-1,-7 4 1,-4 5 147,-6 3 0,4 3 0,0-1 0</inkml:trace>
  <inkml:trace contextRef="#ctx0" brushRef="#br1" timeOffset="317">16983 12154 7733,'0'17'-289,"0"-1"1,0-5 0,0 0-71,0 2 1,2-4 463,3 2 1,4-1 31,8 1 1,-8-2-1,-1-5-17,-1 1 0,2 1 0,8-6-75,-1 0 0,1-6 0,1-1 0,2-2 5,2-4 0,6 3 1,-4-1-1,2-1-24,3-3 0,2-2 0,4-1 0,2-2-47,1-2 1,1 0 0,-4 5-1,2 2-226,1 4 1,-1-3-1,-8 5 1,-3-2 246,-2-1 0,5 1 0,-3-5 0</inkml:trace>
  <inkml:trace contextRef="#ctx0" brushRef="#br1" timeOffset="318">15726 15164 7375,'-16'0'-551,"6"-2"683,5-3-220,3 3-1,2-6 1,0 7-120,0-5 1,-2 4 188,-3-3 1,3 1 57,-4-1 0,-3 3 27,-2-4 0,2 4 0,-2 2-64,-2 0 1,-2 0 0,-1 0 0,-1 0-10,1 0 1,-1 6-1,1-1 1,-1 1 72,1 1 1,-1-3-1,1 5 1,-1 0-35,1 0 1,-1-3 0,0 5-11,1 2 1,-1-4-1,1 0-19,-1-1 0,6 3 0,2-4 0,0 0 22,0 1 1,-2 5 0,-6-2 0,2 3-2,4 3 1,-3-1 0,3 1-1,-4-1 37,-2 1 1,1 1 0,-1 2-1,-1 4-28,-4 2 1,4 0 0,-4 3 0,3-1-56,3 1 0,-1 2 1,1 2-1,-1 1 8,0-1 1,3 0-1,1 0 1,2-2 43,-2-3 1,0 3-1,0-5 1,4 1 2,2 1 0,-6-3 0,4 5 0,0-4 1,3-3 1,4 5 0,2-4-1,0 2-30,0 3 1,0 2 0,0 0 0,0-1-12,0-3 1,0 1-1,0 5 1,0 0-12,0 0 0,0 0 0,0 0 0,0 0 8,0 0 0,0 1 0,0-1 0,2-2 7,4-4 1,-5 3 0,5-6 0,-2 0 38,1-1 0,-3 1 0,5-3 0,-1 1-26,-1-2 1,8-2 0,-4 1-1,2 1 10,0 2 0,0 0 0,6-4 0,-1 2 17,1 3 1,0-1-1,1-6 1,2 1-27,2-1 1,2 6 0,-4 0-1,4-2-18,2-1 0,-4-3 0,6 3 1,-1 1-28,-1 2 0,3 0 0,-5-4 1,2 3-9,3 1 0,-3 5 0,1-3 1,1 0-58,-2 0 1,5 5 0,-5-3 0,1 2 31,1-1 0,-2-7 1,3 4-1,-3-2 75,-2 0 1,5 0-1,-1-3 1,3 1-11,2 2 1,0 0 0,0-5 0,0-1 13,0 1 0,0-3 0,2-1 1,2-2 52,1 2 1,3-4-1,-4 1 1,3-3-36,2-3 1,-5 3 0,3 0 0,-1 1 8,0-1 1,1 4-1,-3-4 1,1 1 1,-1-1 0,4 4 0,-1-4 1,0 1 2,1-1 0,-1-1 1,-3-6-1,2 0-32,-3 0 1,5 0 0,-3 0 0,-1-2-41,-2-4 1,-2-3-1,2-7 1,2-1 16,1 0 0,1 1 0,-6-2 0,0-3 86,0-1 0,0 0 1,0 4-1,0-2-32,0-2 1,0-2 0,1 3 0,-1-1-9,0 2 0,0-4 0,0 0 1,0 1-57,0-1 0,0 0 0,0 4 0,0-2-8,0 1 0,-5 1 0,-2 0 0,-1-2 14,1 2 1,-6-4 0,0 2 0,-5 0 66,-4-2 1,-2 4 0,4-8 0,-4-1 76,-1-3 0,-3-1 1,-3 0-1,2 0-57,1 0 1,3 0 0,-5-2 0,3-2-50,-2-1 1,3-6-1,0 3 1,1 1 11,-1-1 0,-2 3 0,-5 3 0,2-2-15,4-1 0,-4-1 0,3 6 0,-3 0-38,-2 0 1,0 0-1,0 0 1,0 0 5,0-1 1,0-4-1,-2-1 1,-2 4-5,-1 6 0,-6-8 1,4 4-1,-3-2 12,-2 0 1,-5 2-1,-3-2 1,-4-1-11,-2-3 0,-1-5 1,-6 4-1,-1-1-13,1 1 1,-2-1-1,-1 5 1,-5-3-10,-1 2 0,-2 2 1,-6 2-1,1 0-26,-1 0 0,-7 2 0,-3 1 0,-5 5-53,-1 1 1,-6 2 0,1 5-1,-1 3-52,-1 3 0,3 3 0,-7 8 0,1 0-3,6 0 1,-5 8-1,14 3 1,5 1-307,2-1 1,6 4 475,4-4 0,4 4 0,7 1 0</inkml:trace>
  <inkml:trace contextRef="#ctx0" brushRef="#br1" timeOffset="319">27384 10683 7168,'0'-11'-781,"0"0"1037,0 7-126,0-4 30,0 8-23,0 0-117,8 0 1,-5 8-7,8 3 1,-5 5 0,3 5-1,0 1 10,0-2 0,-3 4 0,3 0 0,0 1-5,1 5 1,-5-1 0,6 1 0,0-5-14,-2-1 0,4 6 0,-5-5 0,-1 3-17,0-1 1,1-6 0,-5 2 0,3 0-47,-3-1 0,1-2 1,0-7-1,1-2-54,-1 2 0,-2 1 0,0 1-3,3-4 0,-3 4 0,2-6-31,-8 0 0,0 4 1,-5-6 144,2 2 0,-6 2 0,4 6 0</inkml:trace>
  <inkml:trace contextRef="#ctx0" brushRef="#br1" timeOffset="320">27351 11311 7716,'-9'0'-927,"2"-2"1242,7-3-41,0 3-248,0-6 1,2 8-56,3 0 1,-1 6 0,5 1 0,0 2-29,0 4 1,1 2-1,2 0 1,-1-2 24,2-2 1,0 0 0,0 5-1,-2-1 7,2-4 1,2 4 0,1-4 2,1 3 0,-1 3 1,1-2-1,-3-3-65,-3-1 0,4-5 1,-4 3-1,4 0-89,1 0 0,1-5 176,-1 2 0,1 3 0,0 0 0</inkml:trace>
  <inkml:trace contextRef="#ctx0" brushRef="#br1" timeOffset="321">3555 10054 7858,'-16'0'-753,"5"0"1,0 0 796,-2 0 0,-2 0 0,-1 0-108,-1 0 0,6-5 0,0-3 84,-2-1 0,4 4 1,0-6-22,1-2 0,1 5 0,3 1-9,-1 0 0,-8 5 31,2-4 0,-4 4 1,-1 4 19,-1 4 0,6-4 0,0 5-36,-2 0 0,1 3 0,-1 6 0,3 1 4,3-1 0,0 3 0,3 1 1,-1 4-2,1 1 0,0 3 0,1 5 1,-3 0-25,2 0 0,3 0 1,1 0-1,0 0 26,0 0 1,-6 2 0,1 2 0,1 2-2,2-3 0,2-3 0,0-3 0,0-3 11,0 3 1,0-4-1,2-1 1,2 1 4,1 0 1,6-6-1,-4 4 1,3-2-11,2 0 1,3 6-1,2-6 1,-1 0-10,1 1 0,-1 1 1,1 6-1,-1-5-9,1-1 1,5 6-1,0-3 1,-2 5 5,-1 1 1,-3 0 0,1 0 0,-3 0-15,-3 0 1,2 0-1,-5 0 1,-1 2 17,0 4 1,-1-3 0,-6 8-1,0 2 4,0 2 1,0 0-1,0-2 1,0-2-7,0 2 1,-2-6-1,-2-1 1,-1-4 12,1-2 0,0-7 1,1-3-1,-3 0-4,3-1 0,1 0-20,2-6-13,0 1 0,2-8 31,3-4 0,4-3 0,8-2 13,-1 0 1,-5 0 0,0 0 0,2 2-38,2 4 0,0 3 1,-2 7-1,-2 1-10,1-1 0,1 8 1,0 6-1,-4 5 12,-1 3 0,3 6 0,-6-5 0,-1-2-4,-2-3 1,-2 5 0,2 0 0,1-3 100,3-1 0,-1 0 0,-3 2 0,2 3-53,1 3 0,3-5 1,-3 5-1,4-1-25,0 0 0,4-3 0,-5 3 0,-1-2 4,0-3 1,6 3 0,-4-1-1,2-2-46,1-2 0,-1-2 1,3-2-1,-1-2 52,-2-1 1,0-6 0,6 4 0,-1-2 24,1-4 0,-3 4 1,-1-2-1,-2-2-23,2-2 1,2-1 0,1-1 0,1 1-43,0 0 1,-1-1 0,1-1 0,-1-2-15,1-2 0,-1-8 1,1 5-1,-1-3-36,1 1 1,5-1 0,0-5 0,0-2-16,2-3 0,-6 3 0,4-4 1,-3 5 30,-3 1 1,1 0-1,-1 0 1,-1 1 22,-4 5 1,2 3-1,-8 10 1,-1 1 65,-2 2 1,-2 7-1,0-1 1,0 1 29,0-1 1,0 1 0,0-5-1,0 0-10,0 0 1,0 3 0,0-5-1,2-3-62,3-6 0,4 1 0,10-3 0,3 2-66,5-2 0,5 2 1,3-6-1,1 1 15,3-1 1,10 1 0,-3-5 0,0 3 20,2-3 1,0-1 0,1-2 0,1 0 17,0 0 1,5 0 0,0 0 0,0 0 240,2 0 1,0-5-1,7-3 1,-1 1-140,-1 0 0,12-1 0,-8 5 0,2-3-66,0 2 1,-2 1 0,0-1 0,0-1-18,0 1 1,6 2-1,0 2 1,-2 0 4,-2 0 0,0 0 0,1 0 0,3 0-17,-2 0 0,-4 0 1,-4 2-1,-1 2 9,2 1 0,-1 2 0,0-3 1,-3 2 4,-2-3 0,0 1 0,-2 0 0,4 3-12,0 2 0,5-5 0,-5 3 1,2-1-29,-1-1 1,1 3 0,3-5 0,-1 3 17,-3-3 1,1-1 0,7-2 0,0 0 2,-2 0 1,15 0 0,-9 0 0,1 0 1,2 0 0,1 0 0,6 0 0,-3 2 10,-7 4 1,7-3-1,-7 8 1,3 2-12,-3 2 0,3 1 0,-11 1 0,1-2 16,-1-4 1,4 3 0,-9-4 0,1-1 64,1-4 0,-6-3 1,6-2-1,-1 0-39,-1 0 0,4 0 1,-6 0-1,0-2 8,0-3 1,5 1 0,-3-5 0,1 2-17,1 3 1,0-3-1,5 1 1,0 2-35,0 2 1,0 2 0,0 0 0,1 0-131,-1 0 0,4 0 1,-1 2-1,-1 4 147,2 5 0,0 4 0,-4 1 0</inkml:trace>
  <inkml:trace contextRef="#ctx0" brushRef="#br1" timeOffset="322">3390 10319 7444,'17'-11'0,"-1"-2"0,1 0-387,-1-2 1,-1 1 0,-2-3 0,-2 2 392,2 4 0,-4-2 0,0 6 201,-2-2 1,4-2 86,-5-6 0,-1 1-175,-5-1 1,0 6-31,0 0 1,0 6 0,-1-4 261,-5 1-231,4-5 1,-11 10-113,8-8 1,-3 7-153,3-2 1,1 5 11,-7 1 1,0 0 0,-5 1 88,-1 5 1,1-2 0,-1 7 0,1 0 84,-1-2 0,-5 6 0,0-4 0,2 3 5,1 3 0,-3-1 1,0 1-1,0-1-62,-2 1 1,6 5 0,-6 2 0,2 2-27,0 3 0,-2 2 0,4 2 1,-2-1 16,2-5 1,1 4 0,3-5 0,-1 2 32,1-1 1,1-5-1,2 4 1,4 0 2,1-1 1,1 1 0,3 4 0,-1-5-20,1-1 0,2 0 0,2-4 0,0 2-14,0-1 1,8-3 0,3-2 20,3 1 0,3-2 0,0-2 0,-1-4 24,1-2 1,5 4-1,0-4 1,-2 1 37,-2-1 1,1-1 0,1-4 0,2 1-40,-2 3 0,4-1 0,-2-3 0,-2 2-6,-1 1 0,3 6 0,0-3 0,-2 1-25,-2 4 0,-1 0 0,-1-1 0,-1-1-3,-4 2 0,4 2 0,-4 3 0,4 3 26,1 1 0,-5 1 0,0-2 1,0 3-13,-2 1 0,1 3 0,-7 3 0,3-2-24,-3-1 0,5 0 0,-3 5 0,-1-2-7,-2-4 0,-2 5 0,0-5 0,-2 5-8,-4 1 0,3-2 1,-8-2-1,-2-1 27,-2 1 0,-1 2 0,1 1 1,2-3 4,2-1 1,0-3 0,-5 3 0,-1-6 0,0-4 1,6 4-1,2 0-55,2-1 0,-4-3 1,5-1-5,3-1 1,1-5 0,4 0 58,3 2 0,4 2 1,8 1 38,-1 1 0,3 1 0,1 4 1,2 4-33,-2 0 0,-1 7 1,-3-2-1,1 8 15,-1 3 0,-1 2 0,-2 7 0,-4 3-9,-2 1 0,-1 0 1,-6-4-1,0 3 29,0 1 1,0 0 0,-2-6 0,-2 1 37,-1 0 0,-6-3 0,5-1 0,1-3-52,-3-3 0,7-1 0,-5-6 0,4-2-119,2-4 0,2-3 0,4-7 0,5-1-74,3 1 1,3-8-1,1-3 1,4-4-167,6-2 1,5-15 333,6-7 0,-5-15 0,7-5 0</inkml:trace>
  <inkml:trace contextRef="#ctx0" brushRef="#br1" timeOffset="323">3787 10186 7697,'0'-11'-576,"0"0"0,2 0 501,3-5 1,3 5 0,4 2-13,-1 1 1,-5-3 132,5 6 1,-7-3 101,1 3 0,-5 3 69,-5-3 1,1 3-215,-7 2 0,5 0 0,-3 2-51,2 3 1,-4-1 0,4 7-68,-3 2 0,-1 1 1,-3 3-1,1-1 74,2 1 0,0-2 1,-4-3-1,2 0 42,2 0 0,0 9 0,-5 1 0,1-2 13,4-2 0,-9 4 0,3 2 1,-1 2-1,-1 3 7,3 3 1,-1-5 0,1 1 15,-1 1 1,1 0 0,-1 1 0,1-3 53,-1 3 0,2-4 1,2-1-1,2 1-34,-1 0 0,4-4 1,1 3-1,1 1-46,1 0 1,-1-4 0,6 4 0,0-2 24,0-4 1,8 4-1,3-2 1,3 0-94,3 2 1,-4-6-1,2 4 1,3-4 55,0-1 0,6 1 1,-2 3-1,0 1 17,2-2 0,-5 4 1,4 0-1,-1-1 0,1 1 1,4 6 0,-5-3 0,-2 5-10,-1 1 0,-3 5 0,1 3 0,-3-1-43,-3 0 0,2 12 0,-7-2 1,-2 3-35,-3 4 1,-8-4 0,-4 6-1,-4-2 34,-1-4 1,-6 4 0,-2-2 0,-2-3 10,-3-6 0,-1-1 0,1-4 0,1-1 105,-1 1 0,0-3 1,-1-3-1,4 0-44,3-2 1,1-2 0,5-10-66,0 1 1,8 0-41,4-6 0,5-6 0,5-5 62,6-3 0,4-2 1,2 2-1,1 1 61,4 3 0,-2 7 1,6-2-1,0 5 28,-1 6 1,-4 4 0,1 9 0,-4 4-59,-2 5 1,1 9 0,0 4 0,-3 0-8,-3 0 1,2 3 0,-6-4 0,1-1-25,-1 2 0,4-11 1,-3 1-1,1-4-83,4-7 1,1-3 0,3-5 0,-1-6-35,1-4 1,7-8 0,3-5 0,6-5 123,6-5 0,3-19 0,8-11 0</inkml:trace>
  <inkml:trace contextRef="#ctx0" brushRef="#br1" timeOffset="324">3820 10335 6643,'-2'-14'0,"-2"1"81,-1 2 0,-6 5 0,4-3-10,-3 2 1,5-4-11,-6 5 0,0-5-262,-6 6 1,6-1 191,0 6 1,6 0 0,-5 2 2,3 3 1,-6-1 0,4 7 0,-2 2 23,0 2 1,2 1 0,-4 1 0,2-1-10,-2 1 0,4 1 0,-2 2 1,0 2-27,2-1 1,-6 4 0,4 1 0,-2 2 13,2-1 1,-4 1-1,4 7 1,-3 1-3,-3 3 1,2 0 0,3-6 0,1 0 2,-2 0 1,3 2 0,1 2 0,2 1 20,3-1 1,2-2 0,2 0-1,0 1-17,0 3 0,0 0 0,0-6 0,0-2 1,0-4 1,8 5-1,3-7 1,4 3 9,1 0 0,1-3 0,1 3 0,2-4 18,2 0 0,6-6 0,-4 4 1,0-2-21,-1 2 0,5-3 0,-4 5 1,0-2-12,0 0 0,3 7 1,-5-1-1,-3 1-3,-7-1 1,1 8 0,-7-3 0,-2 2 3,-3 0 1,-1 4-1,0 1 1,-1 1-12,-5-1 1,-3 4 0,-10-3-1,-1-1 9,-2 0 0,0 4 0,4-5 0,-2-2-1,-2-2 1,-6-2 0,6 0 0,2-2-23,1-3 1,5 1-1,1-7 1,4-2 0,1-1 1,3-3 0,5 1-1,0-1-1,0 1 1,2-2 0,3-3 0,6-1 29,4 2 1,1 8-1,3 2 1,1 1 17,2 0 0,2 11 0,-4 0 1,2 5-17,-2 6 1,-1 4 0,-3 3-1,-1 2 40,-4-1 0,2 3 0,-8-2 0,1-2-15,1-2 1,-5-1 0,5 0 0,-1-3-36,-1-2 0,8-3 0,-2-5 1,4 1-162,2-1 0,6-4 1,7-5-1,5-6 163,3-4 0,8-9 0,-3-2 0</inkml:trace>
  <inkml:trace contextRef="#ctx0" brushRef="#br1" timeOffset="325">3638 10517 6814,'-5'-11'49,"-1"0"1,-7 0 0,2-5-25,-4-1 1,4 8-53,0 3 1,6-1 0,-6 1 0,-2 1 58,-2-2 0,-1 5 1,-1-4 3,1 4 1,-1 2 0,1 0 0,1 2-18,4 4 1,-8 3 0,5 8-1,-3-1-36,-3 1 0,0 5 0,3 0 1,1 0-5,-1 2 0,1 1 0,1 8 0,2 0-30,2 1 1,2-1 0,-4 0 0,2 0-2,-2 0 0,4 7 0,0 3 0,1 1 20,5 0 1,-5 0 0,3 5 0,1-1 25,2-4 0,2 2 0,0-5 0,0-1 13,0 0 1,0-3 0,0-7 0,2-5 9,4-1 1,3 6 0,7-5-1,1 3-11,0-1 0,-1-4 0,2 4 0,3 1 11,1-3 1,0 7-1,-4-5 1,2 4-15,2 2 1,0 1 0,-3-1 0,-1 0-5,-1 0 0,3 2 1,-9 1-1,2 3-31,-2-2 1,-2 3 0,-5 1 0,1-1-7,-1 0 0,-4 5 1,-4-5-1,-3 0 12,-2 1 1,-2 3 0,-6-4 0,2 1 4,4-1 1,-3-1 0,3-8 0,-4-2-2,-2-1 0,3-2 0,1 3 1,4-3 3,1-2 1,-3 0 0,6-4 0,1 2 6,2-2 0,2 4 0,0 0 0,0 2 6,0 3 0,8 4 0,3 4 0,2 3 3,-2 2 1,3 3 0,-3 6-1,4 2 12,2 2 0,-6 8 0,0-4 0,0-1 2,-2-2 1,5-7 0,-3-3-1,4-4 18,2-1 0,1-4 0,2-8 0,4-3-25,2-2 0,7-2 0,7-8 0,5-3-5,6-5 0,6-4 0,9-2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8.26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21448 3522 7959,'-11'0'-302,"0"0"449,0 0 0,2-7-261,3-4 0,4-4 0,2-1 90,0-1 0,0 6 1,0 0 6,0-2 0,6 4 1,1 0 5,2 1 1,-3 3 0,5 5 11,2 0 0,-4 0 0,2 0 12,2 0 0,-4 0 0,2 2 17,2 3 0,-4 5 0,0 6 0,0 1 5,1-1 1,-5 1-1,4-1 1,0 1-16,1-1 1,-7 1-1,5-1 1,-3 1-51,1-1 0,5 1 0,-4-2 0,0-2-4,1-2 1,5-8-1,-4 5 92,0-1 1,6-5 0,-4 1-39,3-6 0,3 1 0,-1-5 0,-1-1-35,-4-3 0,4-4 0,-4-1 0,2-1-5,-2 1 1,3-1-1,-4 1 1,1-1 12,0 1 1,-6 1 0,4 2 0,-1 2 27,-5-2 0,1 4 87,2-2 224,-5 0-322,7 2 0,-8 9 0,0 13-36,0 7 0,2-2 0,1 4 0,3-3 33,-2-3 1,3 6 0,0 0 0,1 0 5,-1 2 0,4 0 1,-4 6-1,2-5 20,4-1 1,-5 4 0,-1-4 0,-1 0-15,-1-1 0,1 1 0,-6-3 0,0 1 74,0-2 1,0-2 0,0-1-72,0-1 0,0 1 0,0-1 0,-2-1-32,-4-4 0,3 2 1,-8-6-1,-2 1 21,-2-1 0,-2 0 0,-1-3 0,-2 1 10,-2-1 0,-6-2 0,4-2 0,-1 0 20,-5 0 1,1 0 0,1 0 0,6 0-65,4 0 0,-4 0 0,0 0-317,2 0 1,7-6-1,3-1-18,3-2 358,2-2 0,5-6 0,0 1 0</inkml:trace>
  <inkml:trace contextRef="#ctx0" brushRef="#br0" timeOffset="1">22754 3655 7460,'9'0'347,"-1"0"0,-6 0 1,3 0-228,6 0 0,2-2 0,0-2 0,-2-1 4,2 1 0,1 2 0,3 2-203,-1 0 1,1 0 0,0 0-163,-1 0 0,1 0 0,-1 0-282,1 0 1,-3 7 0,-1 3 113,-2-1 1,-7 5 408,1-3 0,-10 4 0,-4 2 0</inkml:trace>
  <inkml:trace contextRef="#ctx0" brushRef="#br0" timeOffset="2">22870 3836 7761,'-7'10'551,"5"-3"1,-4-1-507,12-1 0,3 1 1,7-6-1,1 0-238,0 0 0,1 0 1,4 0-1,6 0 193,3 0 0,2 0 0,0 0 0</inkml:trace>
  <inkml:trace contextRef="#ctx0" brushRef="#br0" timeOffset="3">24193 3456 7354,'0'-16'-20,"0"-1"1,0 6 274,0 0-178,0 7 0,-2-3 0,-4 7-57,-5 0 1,2 7 0,0 4 0,0 4-72,0 2 1,0-1 0,-2 2 0,3 3 47,1 1 0,5 0 0,-4-6 1,5 1 25,1-1 0,0 1 0,1-1 1,5-1 50,5-4 1,-2 4 0,2-6-1,2 2 20,2 0 1,1-5 0,1 3 0,-1-2-40,1-3 0,5 3 0,0-1 0,-2-3-24,-1-1 1,-3-2 0,1 0-1,-1 0 13,1 0 1,-1-2 0,1-3 0,-1-4-32,1 0 1,-1-6 0,-1 4 0,-2-4-37,-2-1 1,-2-6-1,2-2 1,-3 0-15,-1 0 1,-5-4-1,3 4 1,-1 1-41,1-1 0,-3-4 1,4 6-1,-4 2 48,-2 1 0,-8 3 1,-1-1-1,-2 3 0,0 3 0,2-4 1,-4 6-1,2 0 9,-2 3 1,-2-1 0,-1 1 0,-1 3 17,1 1 0,-1 2 1,1 0-1,-3 0-8,-3 0 1,4 0 0,-4 0 0,4 2 5,1 3 0,2-1 0,2 5 0,2 0 43,-1 0 1,4 2 0,3 6-18,3-1 1,2-5 0,0 0 40,0 2 1,0 2 0,2 0 0,1-2-15,3-2 1,7-6 0,-2 4 0,3-1 126,3-5 1,0-1 0,-1-2 0,1 0-91,-1 0 0,1 0 1,-1 0-1,1 0-358,-1 0 0,1 0-465,-1 0 1,1 0 11,-1 0 725,1 0 0,7 0 0,2 0 0</inkml:trace>
  <inkml:trace contextRef="#ctx0" brushRef="#br0" timeOffset="4">24987 3638 7178,'-17'0'84,"6"0"0,0 0-186,-2 0 1,-2 6-1,-1 1 158,-1 2 1,6-3-1,2 5 0,2 1 1,-4 3 0,3 2 11,-1-1 1,6-5 0,-3 0 0,2 2-29,-1 2 0,3 1 0,-3 1 11,3-1 1,2 1 0,2 0 13,3-1 1,2-5-1,6-2 1,-2-1-17,2-5 1,2 5-1,1-3 1,1-1-42,-1-2 0,1-2 0,0 0 0,-1 0 23,1 0 1,-1 0-1,1-2 1,-1-4 15,1-5 1,-3 2 0,-1-2 0,-2-2 2,2-1 1,-5-3 0,-3 0 0,-3 1 39,-2-1 1,0-1 0,0-2 0,0-2-97,0 2 0,-7 1 1,-4 3-1,-4 1-227,-2 4 1,-1-2 0,-4 8 0,-4 1-447,0 2 0,-3 2 679,7 0 0,-7 7 0,3 3 0</inkml:trace>
  <inkml:trace contextRef="#ctx0" brushRef="#br0" timeOffset="5">25846 3539 7808,'10'-2'-361,"-5"-4"0,4 5 461,2-5 1,4 2 0,2 1 0,-1-3 74,1 3 0,-1 1 0,1 2 1,-1 0-46,1 0 1,-1-6 0,1 1 0,1 1-39,4 2 1,-1 2 0,4 0 0,-1 0-98,-4 0 0,4 0 0,-2-2 0,0-1-38,2-3 0,-5 1 0,3 5 0,-4 0-232,-1 0 0,-6 0 1,0 0-313,1 0 0,-2-2 587,1-4 0,-8 4 0,5-5 0</inkml:trace>
  <inkml:trace contextRef="#ctx0" brushRef="#br0" timeOffset="6">26210 3324 6905,'-9'0'1412,"0"0"-1250,3 0 1,5 7-1,-5 4-86,4 4 0,2 1 0,0 3 1,0 1-108,0 2 0,0 2 0,0-4 0,0 4 19,0 2 0,0-6 0,0 4 1,0-2-138,0 0 0,0 0 0,0-5 0,0-1-90,0 1 1,6-1 0,1-1-1,2-2 239,4-2 0,2-8 0,1 5 0</inkml:trace>
  <inkml:trace contextRef="#ctx0" brushRef="#br0" timeOffset="7">27186 3225 7962,'-17'0'-321,"6"0"122,0 0 0,6 1 172,-6 5 1,0 3 0,-4 8 99,4-1 1,-2 6-1,6 0 1,0-1 12,-1-3 0,-3 4 0,6 0 0,1-2-26,2-1 1,2 3-1,0 0 1,0-2 12,0-2 0,0-1 0,0-1-21,0 1 0,6-6 1,1-2-14,2-2 1,2 4 0,6-5-1,-1-2-11,1-3 1,-1-1 0,1 0 0,-1 0-20,1 0 0,-1 0 0,1-1 0,0-5 0,-1-5 1,1 2 0,1-2 0,0-2-16,-1-2 0,3-1 0,-9-1 0,4 1 11,1-1 1,-5 1 0,-1-3 0,-3-1-17,-3-2 1,-1 0 0,1 5 0,1 1-21,-1-1 0,-2 1 0,-2-1 0,-2 1-30,-3-1 1,1-3 0,-5 2 0,0 3 17,-1 0 1,1 1 0,-4-1 0,2 2 3,-2 2 0,-1 5 0,-3-3 0,1 0 27,-1 0 0,1 5 0,-1-3 0,1 1 2,-1 1 1,0-1 0,1 6 0,-1 0-3,1 0 0,1 2 0,2 2 1,4 3-21,2 2 0,-4 2 0,3 6 0,1-1 20,0 1 1,1 0-1,6-1 52,0 1 1,2-1-1,4-1 1,3-2 140,0-2 0,6-8 0,-3 5 1,7-3-68,3 1 0,5-1 0,-3-5 0,0 0-291,0 0 0,6 0 1,-5 0-1,3 0-113,-1 0 1,-6 0 0,2 0 289,1 0 0,-5-7 0,5-2 0</inkml:trace>
  <inkml:trace contextRef="#ctx0" brushRef="#br0" timeOffset="8">27715 3506 8445,'0'16'104,"0"1"0,0-1 1,0 1-1,0-1-64,0 1 1,0 5 0,0 0 0,0 0 3,0 2 1,0-6 0,0 6-1,0-2-395,0 0 1,0 0-1,0-3 1,0 1 350,0 2 0,-7 0 0,-2-5 0</inkml:trace>
  <inkml:trace contextRef="#ctx0" brushRef="#br0" timeOffset="9">28112 3324 7919,'-17'0'-1322,"1"0"1266,-1 0 0,8-2 1,4-4 349,3-5 0,2 2-174,0-2 0,7 2 0,2-4-64,1 2 0,4 7 1,-3-1-1,4 1-60,2-1 0,-6 3 1,0-4-1,1 5 17,3 1 1,2 0-1,1 0 1,2 0 65,2 0 1,0 5-1,-5 2 1,-1 1-20,1-1 1,-1 4 0,1-3 0,0 1 11,-1 4 0,-5 1 1,-2 5-86,-1 3 1,-3-4 0,-5 4-1,0-3 2,0-3 1,0 1-1,0-1 1,0 1 1,0-1 1,-7 1-1,-2-1 1,-2 1-1,0-1 1,-2-1-1,-7-2 1,-3-4-22,3-2 1,0 4-1,0-5 1,-2-1-97,2 3 1,1-6 0,3 3-1,-1-3-276,1-2 0,5 0 183,0 0 1,7-7-1,-2-4 219,5-4 0,15-2 0,5 1 0</inkml:trace>
  <inkml:trace contextRef="#ctx0" brushRef="#br0" timeOffset="10">28724 3076 6963,'-17'5'-14,"1"1"0,5 5 0,2-4 45,1 2 1,-5-3-1,2 5-10,-3 2 0,-1-4 0,2 2 0,2 2-17,-2 2 1,-2 1 0,-1 1 22,-1-1 1,3 1 0,1-1-1,2 1 23,-2-1 0,4 1 0,0-1 1,-1 1 40,1-1 1,4 1 0,-5 0 21,3-1 0,2 1 0,5-1 53,0 1 0,0-6 0,1-2-8,5-2 1,3 4 0,8-3 0,-1-1-109,1 0 1,-1 1-1,1-5 1,-1 3-62,1-2 1,-1 3 0,1-2-1,0-1-92,-1-2 0,1-2 1,-1 2-1,1 1-427,-1 3 0,1-1 530,-1-5 0,8 8 0,2 1 0</inkml:trace>
  <inkml:trace contextRef="#ctx0" brushRef="#br0" timeOffset="11">21663 4663 7853,'-17'0'-1030,"6"0"1266,0 0 23,0 0-164,2 0-77,2 0-244,7 0 174,0 0 32,0 8 0,5-5 0,2 6 87,3-1 0,-5-3 0,6-5-10,2 0 0,2 6 0,1-1 0,1-1-16,-1-2 1,1-2 0,1 0-1,2 0-3,3 0 1,6 0 0,-3 0 0,1 0-31,1 0 0,-1 0 0,6 0 0,0 0-16,1 0 1,-7 0 0,1 0 0,1 0-28,2 0 0,2-2 1,0-2-1,1-1 17,-1 1 0,0-3 0,0 1 0,0 3-15,0 1 0,0 0 1,0-2-1,-2-1 15,-3 1 1,7 2-1,-6 2 1,1 0 29,1 0 1,0 0 0,4 0 0,0 0 16,-2 0 0,9 0 0,-9 0 0,2 0-3,0 0 1,4 0-1,1 0 1,0 0-32,1 0 0,-1 0 0,-3 0 0,4 0-60,1 0 0,-4 0 0,6 0 0,1 0-26,-3 0 0,6 0 0,-4 0 0,3 0 45,3 0 1,5-2-1,0-1 1,-1-3 54,-3 3 1,4-5 0,2 1 0,0 0 1,0-1 1,0-3 0,-4 4 0,2-1 88,-1 1 0,3 0 0,-2 3 0,0-3-69,2-2 1,-4 5-1,6-2 1,0 3-37,0-3 0,-4 4 0,3-3 0,1 3-24,0 2 0,2-6 0,5 1 1,0 1 2,0 2 0,-5-3 0,1-1 0,4 1 52,4-2 1,2 5 0,-4-6-1,2 3 56,1-1 0,8-1 1,-3 3-1,1-1-50,0 1 0,0-3 1,4 1-1,-4 3 2,-5 1 1,3-4-1,2-1 1,2 0-29,-2-1 1,3-3 0,-7 4 0,0-1 36,1 1 1,-1-4 0,-1 6 0,3-1-1,1-1 1,5 3 0,-6-5 0,0 2-42,-3 3 0,1 0 1,-1 1-1,-2-3-2,-2 2 1,-2-3 0,0 1 0,-1 3-14,-5 1 1,3-4 0,-6 1 0,0 1 36,0 2 1,-2 2-1,-8 0 1,-1-1-23,-2-5 0,-7 4 1,2-3-1,-6 3 1,-6 2 1,3 0 0,-8 0 0,-2 0 3,-2 0 1,-1 0-184,0 0-559,-8 0 227,-2 0 0,-9 0 508,-3 0 0,-12 0 0,-9 0 0</inkml:trace>
  <inkml:trace contextRef="#ctx0" brushRef="#br0" timeOffset="12">29385 3274 7742,'9'8'-475,"-3"3"0,-4 3 691,-2 3 0,2-6 31,3 0 1,4-7 0,8 1 7,-1-3 0,3-4 0,1-3 0,2-5-135,-2 1 1,6-6 0,2 3 0,3-7 41,2-3 1,0-2-1,2 2 1,3-3-366,7-1 0,0-5 0,3 3 0,0-3-1170,3-2 1373,10 0 0,-2-8 0,7-1 0</inkml:trace>
  <inkml:trace contextRef="#ctx0" brushRef="#br0" timeOffset="13">22175 5325 7891,'-7'9'240,"5"-2"-646,-5-7-85,7 0 767,0-7-95,0 5 16,0-5-126,0 7 0,-2 0 1,-3 2-27,-7 3 1,-2-3-1,-3 5 1,1-1-42,-1-1 0,-1 8 1,-2-4-1,-4 2 23,-2 0 1,4-1 0,-4 2 0,0-1-62,1 2 0,-3 0 0,-5 0 0,2-2-58,3 2 0,-8 2 1,4 1-1,1 1 23,2-1 1,7-5 0,-4-2-1,4 1-52,7-1 72,-1-5 1,14 5 82,-4-4 1,6-3-1,6 4 17,5-5 0,4-1 0,1 0 0,2 0 27,5 0 0,2 0 0,6 0 0,-1 0-59,-3 0 1,1 0 0,5 0-1,-2 0-6,-3 0 1,1 2-1,-5 2 1,0 1 15,0-1 0,-2 3 0,-6-1 0,1-1-54,0 3 0,-1-5 1,1 7-39,-1-3 0,-7 0-22,-3-1 0,1 3 43,-1 8 1,-3-1 0,-8 1 10,-6-1 0,-2-5 1,0 0-1,2 0 40,-2-2 1,4 6 0,-2-4 0,-2 4-7,-2 1 1,-1-5 0,-1 0-1,3 2 3,3 2 1,-2 2 0,5-3-1,1-1 15,0-2 1,1-5 101,6 5 1,0-6 16,0 6 1,2-7 0,4 1-9,5-3 0,-2 0 0,2 2 0,2 1-42,1-1 1,5-2 0,1-2 0,2 0-89,-2 0 0,4 0 0,0 0 0,0 0-360,0 0 1,5 0 0,-1 0-1,1-2-450,-1-4 808,3 5 0,2-14 0,9 6 0</inkml:trace>
  <inkml:trace contextRef="#ctx0" brushRef="#br0" timeOffset="14">22638 5622 7891,'2'-14'-364,"4"3"1,-3-4 0,8 4 443,2-4 0,-3 4 0,1 2 0,0 0 10,-2 0 0,5 5 0,-3-2-26,4 5 1,2 1-13,-1 0 1,-1 7 0,-4 6 0,-4 5-29,1 4 1,-5 2 0,7-4-1,-3 2-26,-3-1 1,-3 3-1,1-2 1,2-2-1,1-2 1,6-7-1,-3 0 5,1 2 0,2-4 0,6 0 0,-1-1-9,1-5 1,5-1 0,2-2 0,-1-2-41,1-3 0,4 1 0,-6-7 0,0-2 30,2-1 1,-6-3 0,6 1-1,-4-1-40,-3 1 0,3-1 1,-9 0-1,2 1 47,-2-1 0,-4 1 1,-5-1 62,4 1 1,-4-1 88,3 1 0,-5 7-105,-5 3 1,1 4-40,-7 2 1,7 8 0,-1 3 0,3 3-5,2 3 1,0 1 0,0 2 0,0 4 21,0 2 1,5 0-1,3 3 1,-1-3-16,0-2 1,6 5 0,-4-3 0,2 1-34,0 1 0,-1-6 1,3 4-1,-2-2-14,1-4 0,-2 4 0,-1-2 0,0-2 19,0-2 1,-5-7 0,3 0 92,1 2 0,-7 2 23,5 1 0,-4-4 1,-4-3 10,-4-2 0,-3 4 1,-7-5-1,-1-3-64,1-1 0,-3 0 0,-1 2 0,-2 1-26,2-1 0,-4-2 0,2-2 1,2 0-67,1 0 1,3 0 0,1-2-273,4-4 0,-2 3 168,8-8 159,-1-8 0,6 1 0,0-6 0</inkml:trace>
  <inkml:trace contextRef="#ctx0" brushRef="#br0" timeOffset="15">24011 5722 8008,'11'0'220,"0"0"1,2 0-200,2 0 1,7 0 0,0-2-1,-2-2-200,-2-1 1,1-1 0,1 6-1,2 0-189,-2 0 1,-2 0 0,-1 0 367,0 0 0,-1 0 0,1 0 0</inkml:trace>
  <inkml:trace contextRef="#ctx0" brushRef="#br0" timeOffset="16">24193 5887 7756,'0'17'-425,"2"-8"0,3-4 1,6-3 591,4-2 0,1 0 0,3 0 0,3 0-338,5 0 0,5-5 1,1-1 170,0 2 0,7-5 0,2 0 0</inkml:trace>
  <inkml:trace contextRef="#ctx0" brushRef="#br0" timeOffset="17">25367 5540 7886,'-17'0'-68,"6"0"1,2-2 188,2-4 0,-6 5-131,2-5 1,2 4 0,0 4 76,1 4 0,1-3 1,3 8-1,-1 2-94,1 2 0,-3 1 0,1 1 0,2 1 92,3 4 1,1-3 0,0 3-1,0-4 1,0-1 0,5-1 0,2 1-45,3-1 0,1-1 1,5-2-1,1-4 19,-1-2 0,1 1 0,-1-5 0,3 3-64,3-2 0,-4-3 1,4-1-1,-2 0 61,2 0 0,-3-1 1,5-3-1,-2-3 33,0-3 1,0 1-1,-4-6 1,2 1-28,3-5 1,-3-1 0,-7 4 0,-2-1-43,1 1 1,-4-7 0,-3 1 0,-1 2-4,2 2 1,-5-4 0,5 0 0,-6 2-43,-6 1 1,3-3 0,-8 0 0,-2 2-45,-2 1 0,-1 5 0,-1 1 0,1 4 42,-1 1 1,0-3 0,1 4-1,-1 0 0,1-1 1,-3 3 0,-1 5 0,-2 0 32,2 0 1,2 0-1,1 0 1,2 2-17,4 3 1,-3 4 0,4 8 38,1-1 0,2 1 0,7-1 144,0 1 1,0 0 0,2-3-60,3-3 1,4 2 0,6-5 0,-2-1-60,-2 0 1,6-1-1,5-6 1,-2 0-185,-2 0 1,4 0-1,0 2 1,-1 1-230,-3 3 0,4-1 0,0-5 0,-2 0-803,-1 0 1180,-3 0 0,8 0 0,2 0 0</inkml:trace>
  <inkml:trace contextRef="#ctx0" brushRef="#br0" timeOffset="18">25979 5655 7886,'0'11'-543,"0"1"0,0-7 1,0 6 719,0 2 0,-8-4 0,-1 2 0,-2 0 71,0-2 0,6 6 0,-5-4-134,3 4 1,2 1-1,5 1-82,0-1 0,0 1 0,1-2 0,5-3-61,5-1 1,-2-7-1,2 2 1,2-3 44,2 3 0,7-4 0,0 3 1,0-3 1,2-2 1,-4 0-1,8-2 1,-1-1-6,-1-3 1,3-7 0,-7 4 0,-1-2 49,-3 0 1,-2 0 0,-1-6 0,-4 1 32,-5-1 0,-4 1 0,-2-1 0,0 1-83,0-1 0,-2 2 0,-4 3 0,-5 2-152,-4 3 0,-3-4 1,-2 6-1,-4 1-50,-2 2 0,-1 2 0,-5 2 0,3 2-314,1 1 0,8 8 503,-2-2 0,-4 4 0,1 1 0</inkml:trace>
  <inkml:trace contextRef="#ctx0" brushRef="#br0" timeOffset="19">26690 5540 7877,'-11'0'-902,"0"0"1346,0 0-211,-6 0-101,8 0 0,2-8-71,7-3 1,2-3-1,3-3-65,6 1 1,-2 5 0,2 1 0,2 1 67,2 0 0,1 3 0,1-3-4,-1 2 0,1-4 0,0 5 0,-1 3-30,1 1 0,-1 2 0,1 2 1,-1 3-29,1 6 0,-1-2 1,1 2-1,-1 2-100,1 2 1,-2 3-1,-3 3 1,-2 1-24,-3-2 1,0-2-1,-3-1 1,2-1 46,-3 1 0,-1-1 0,-2 1-58,0-1 82,0 1 111,0 0 1,0-10 25,0-7 0,0-7 1,0-10-35,0 0 0,0 1 0,2-1 0,3 1 1,-1-6 0,5 0 0,0 2-54,1 1 0,1 3 0,5-1 1,1 1-13,-1-1 1,1 2 0,-1 2 0,1 4-1,-1 2 1,6-4 0,0 5 0,1 3 59,0 1 0,-2 0 1,4-2-1,-1-1 85,-4 1 1,4 4 0,-2 4 0,-1 3 17,-3 2 1,-1 2 0,-1 6 0,1-1-126,-1 1 0,-1 1 1,-2 3-1,-4 1-31,-2-2 1,-1 4 0,-6-2 0,0 0-84,0 2 1,0-6 0,0 4-1,0-3-397,0-3 0,0-5 1,-2 0-1,-2 2 485,-1 2 0,-1 1 0,6 1 0</inkml:trace>
  <inkml:trace contextRef="#ctx0" brushRef="#br0" timeOffset="20">28178 5474 7385,'17'0'-259,"-1"0"0,1 0 1,-1 0 360,1 0 0,-1-6 0,1 1 0,1 1 62,4 2 0,2 2 1,6 0-1,-3 0-139,3 0 0,1 0 0,2 0 1,-2 0-162,-3 0 0,3 0 0,-5 0 0,-1 0 110,-3 0 0,-3 0 1,-3-2 25,1-3 0,-1-5 0,1-6 0</inkml:trace>
  <inkml:trace contextRef="#ctx0" brushRef="#br0" timeOffset="21">28558 5275 8681,'6'17'-86,"-1"-1"0,1 3 1,-6 1-1,0 4 36,0 1 0,0 1 0,0 4 0,2-3-220,3 2 0,-3-3 0,4 0 0,-4 0-518,-2-1 788,0-4 0,7 2 0,2-6 0</inkml:trace>
  <inkml:trace contextRef="#ctx0" brushRef="#br0" timeOffset="22">29402 5275 6867,'9'7'-455,"-2"-3"0,-8 7 527,-5 2 1,4 2 0,-3 1 0,1 1-2,-2-1 1,5 1 0,-5-1-1,4 1 139,2-1 0,2 1 1,4 0-109,5-1 1,3-1 0,3-4 0,-1-4-51,1 1 0,1-7 0,3 5 0,1-4-60,-2-2 0,4 0 1,0 0-1,-1 0-18,1 0 0,0-6 0,-4-1 0,3-2 71,-3-4 1,-2 0 0,-1 0 0,-1 0-37,1-5 0,-8 1 1,-2-5-1,-1 2 62,-1-2 0,1 2 0,-6-6 0,0 0-91,0 1 0,-8 4 1,-3-1-1,-3 4-92,-3 1 0,1 1 0,-1-1 0,-1 3 72,-4 3 0,1-2 0,-4 7 0,-1 3 10,0 1 0,6 2 0,-4 0 0,2 0 35,0 0 1,0 2-1,7 3 1,2 4 43,2 0 1,6 6 0,-4-4 133,1 4 0,3 1 0,7 1-8,3 0 0,4-3 0,8-3 0,1-3-100,4-1 1,4-5-1,7 5 1,0-1-191,0-1 0,0 1 0,0-6 1,1 0-387,-1 0 0,0 0 1,0 0 500,0 0 0,0 0 0,0 0 0</inkml:trace>
  <inkml:trace contextRef="#ctx0" brushRef="#br0" timeOffset="23">30245 5358 7877,'11'7'-263,"0"4"0,-7 4 0,3 1 443,1 1 0,-7-1 0,5 1 0,-4 0-40,-2-1 1,0 6-1,0 2 1,0 0-184,0 0 1,5-2 0,1-4-46,-3 4 0,-1 2 0,0 2 0,2-8-482,1-5 0,3-4 570,-3 2 0,4 4 0,8-6 0</inkml:trace>
  <inkml:trace contextRef="#ctx0" brushRef="#br0" timeOffset="24">31171 4994 7823,'15'-2'-1480,"-2"-2"2220,-2-1-231,-8-1-547,5 6 1,-16 2-1,-3 2 1,-3 3 54,-3 3 0,-1-7 0,-2 5 0,-4-1-17,-2 4 1,4-4 0,-4 1-1,2-3 55,4 1 0,-4 5 0,0-4 0,0 0-5,1 1 1,1 3-1,5-4 1,0 0 60,1 1 0,5-1-146,0-1 0,7 3-14,-1 7 0,5-5 76,5 0 1,4-1 0,10 1 0,1-6 4,2-3 1,2 3 0,-4 1 0,4-2-32,2-2 0,-4-1 1,4 3-1,-1 2-9,1-3 0,-6 1 1,2 0-1,-3 1-42,-3-1 0,1 3 1,-1 0-31,1 3 1,-8-5 39,-4 6 0,-3-5 1,-4 3-1,-1 0 27,-3 0 1,-8 0 0,-1 4 0,-5-2 38,-1 2 0,-2-4 1,1 2 43,1 2 1,3 2 0,3 1 41,4 1 1,-2-6 0,8 0 60,1 2 0,2 2 0,4-1-30,4-3 1,3-1-1,7-7 1,1 3-89,-1-3 1,7 5-1,0-3 1,3-1-276,4-2 0,1-2 0,2 0 0,0 0-377,0 0 1,0-2-1,-2-4 1,-1-5 596,-3-3 0,1-18 0,5-2 0</inkml:trace>
  <inkml:trace contextRef="#ctx0" brushRef="#br0" timeOffset="25">31767 5110 6713,'0'-11'181,"0"0"0,0 5 0,1-3 0,5 2 24,5 3 1,-2-3-1,2 1 1,2 2-148,2 3 0,1 1 1,1 0-1,-1 0-30,1 0 0,-1 0 1,1 1-1,-2 5-26,-4 5 0,3 4 1,-4 1-1,1 1-86,0-1 0,-6 6 0,4 2 0,-1 0-107,-5 0 1,-1 4-1,-2-6 1,0-2 125,0-2 0,0-1 0,0-1 0,0 1-6,0-1 1,-5-5 4,-1 0 0,-1-7 240,1 2 0,4-6-125,-3-6 1,5-3-1,4-8 1,1 1-1,-1-1 0,3-5 1,0-2-1,1 0-21,-1 1 0,4-1 0,-3 2 0,-1-4-18,0 0 1,4-5 0,-3 5 0,-1-1-42,0-1 0,1 8 0,-5-2 0,3 3 11,-2 3 1,-3-1 0,-1 1 264,0-1-72,0 8-77,0 2 0,0 25 0,-1 4 60,-5 0 1,4 6-1,-3-1 1,3 5-62,2 1 0,0 0 0,0 0 0,0 0-296,0 0 0,2 6 0,3-1 0,6-1-297,4-2 1,3 3 0,2 1 497,3-2 0,6 5 0,-3 0 0</inkml:trace>
  <inkml:trace contextRef="#ctx0" brushRef="#br0" timeOffset="26">22043 7359 7669,'9'-8'38,"0"7"0,-5-7 1,3 3-133,3-1 0,-5-5 0,6 6 140,2 1 1,-4 2-1,0 0 367,-1-3-320,-3 3 1,-7-5-121,-3 7 0,-4 5 0,-8 1 1,1-1-48,-1 2 1,-5 1 0,-2 5 0,-1-4 38,-5-2 0,4 4 0,1-3 1,-1-1 87,0 0 0,6 4 0,-4-3 0,2-1 27,0 0 1,-2 4 0,6-3-1,-1-1-65,5 0 1,3 1 0,-2-5-99,2 3 1,5 7 0,-3-2-77,2 4 1,1-4-1,6 0 130,0 1 1,0-2 0,2-1 53,4-2 0,8 4 1,10-5-1,2-3 16,3-1 0,3-2 0,1 0 0,0 2-45,0 4 1,0-5 0,0 5 0,-2-4-18,-3-2 1,1 5 0,-7 3 0,-2-1 12,-1 0 0,-5 1 0,-1-5 1,-4 5 24,-1 1 0,-3 2 1,-5 5-1,0 1 20,0 0 1,-2-1-1,-5 2 1,-8 3-7,-5 1 1,-4 2 0,4-4-1,-2 2-1,2-2 0,1 4 0,3-2 0,1-2 19,4-1 1,-2-3 0,8 1 0,1-1-18,2 1 0,2-1 0,0 1 0,2-3 88,4-2 1,3 2 0,9-5 0,4 1-103,6-5 0,3-3 1,4-2-1,2 0-421,1 0 0,12 0 0,-4-2 0,0-3 403,2-6 0,-1-11 0,3-4 0</inkml:trace>
  <inkml:trace contextRef="#ctx0" brushRef="#br0" timeOffset="27">22804 7623 7734,'14'-11'-479,"-1"0"1,-2 0 649,2 2 0,2 0 0,1 5 0,1-1-25,0 1 1,-1 2-1,1 2 1,-1 0 26,1 0 1,-1 6-1,1 1 1,-1 2-78,1 4 1,-1 2 0,1 1 0,-1 1-138,1-1 1,0 1 0,-3 1 0,-3 3-196,-5 1 1,1 0 0,-1-6 0,-3 1 128,-1-1 0,-7 1 0,-3-1 1,-1 1 80,-4-1 1,-1-5 0,-3-1 0,0-3 50,1-3 1,-1 3 0,1-2-64,-1-1 18,8-2 0,2-9 1,7-4-1,0-4-4,0-2 1,7-5 0,4 0 0,6 0 16,5-2 1,-2 4 0,6-6 0,-2 3 9,-4 2 0,-2-3 0,-1 2 0,-1 2 95,1 2 0,-8 1 1,-2 1 77,1-1 0,-7 1-3,5-1-91,-4 8 0,-4 2-81,-4 7 0,3 1 25,-8 5 0,7 9 0,-3 8 0,1 1 13,1 0 1,-1 4-1,6-4 1,0 0-7,0-1 0,0 5 1,2-6-1,2-2-48,1-1 1,6 3 0,-3-2 0,1-4-155,4-3 1,1-3-1,3 1 1,1-4-127,4 0 1,-1-5 0,6 4 0,1-5 294,-3-1 0,7-7 0,-7-2 0</inkml:trace>
  <inkml:trace contextRef="#ctx0" brushRef="#br0" timeOffset="28">23763 7474 7926,'-11'-1'873,"0"-5"-1016,7 4 0,-3-3 0,7 10 1,0 6 55,0 4 0,0 2 1,0-1-1,0 1 135,0-1 1,2 6 0,1 0-1,5-2 10,1-1 0,-4-4 1,6-3-1,2-1-24,2 2 0,-4-5 0,0-3 0,4-3-31,5-2 1,-2 0 0,4 0 0,-1 0-31,1 0 1,-4 0-1,6-2 1,-2-2-40,0-1 1,2-8 0,-4 2 0,2-4 38,-2-1 0,-7-1 1,-2 1-1,2-1 9,2 1 0,-4-1 0,-2 1 0,-2-1 14,-3 1 0,3 5 19,-1 0-16,-1 7 0,-5-2 0,0 12 1,0 5-1,0 4 0,0 8 0,0 3 0,0 2-29,0-1 0,0 1 0,0 7 0,0 2 6,0 1 1,0 1-1,0-6 1,2 0 13,4 0 1,-4 0 0,5 0 0,-2-2 11,1-3 1,1 1-1,-3-7 1,1-2-14,-1-1 0,-2-3 0,-2 1 0,0-1 8,0 1 0,0-6 0,-2-2 77,-3-1 1,-6-3 0,-10-5 0,-1 0-78,2 0 0,-6 0 0,-1 0 0,-3 0-36,3 0 0,1-7 1,6-2-1,0-2 1,5-1 0,0 1 38,10-5 0,-8-8 0,4-2 0</inkml:trace>
  <inkml:trace contextRef="#ctx0" brushRef="#br0" timeOffset="29">24821 7508 8982,'17'0'27,"-1"0"0,1 0 1,-1 1-1,1 3-347,-1 2 1,1 1 0,0-3 0,-1 1 34,1-1 0,-1-1 0,1 1 1,1 2 284,4-3 0,-4-1 0,6-2 0</inkml:trace>
  <inkml:trace contextRef="#ctx0" brushRef="#br0" timeOffset="30">25020 7723 7875,'0'16'-14,"0"-5"0,1-2-114,5-1 0,9-3 0,9-5 0,1 0 128,5 0 0,8 0 0,5 0 0</inkml:trace>
  <inkml:trace contextRef="#ctx0" brushRef="#br0" timeOffset="31">26061 7441 6847,'-16'0'59,"-1"0"1,1 2-1,1 4 1,2 5 30,2 3 1,0 3-1,-3 0 1,1-1 12,2 1 1,7-1 0,-2 3 0,5 1-60,1 2 1,0 0 0,0-6-1,0 1 20,0-1 0,7 1 0,4 0 1,4-3-81,1-3 0,1 2 0,1-6 1,2 1 32,2-1 1,0-1 0,-3-6-1,1 0 29,2 0 1,2 0 0,-4 0 0,2-2 39,-2-4 0,-1 3 0,-1-8 1,1-2-43,-3-2 0,4-1 1,-9-1-1,2 0-82,-2 1 0,-3-6 0,-7 0 1,3 0-25,2-2 1,-1 4 0,-7-6-1,-1 0-67,-3 1 0,-7 4 0,2-1 0,-3 4 54,-3 1 0,0 6 0,1 2 0,-2 0 155,-5 0 0,5 5 0,-4-1 0,4 3-85,1 2 1,-5 0-1,0 0 1,2 0-7,1 0 0,3 7 64,-1 4 0,8 4 68,4 1 0,3 1 1,4-1 35,3 1 0,4-8 0,8-2 0,1-1-89,4 0 0,-1 1 1,4-3-1,1 1-256,0-1 0,-4-2 1,5-2-1,1 0 148,-2 0 1,3 5 0,-5 1 39,2-3 0,-6-1 0,4-2 0</inkml:trace>
  <inkml:trace contextRef="#ctx0" brushRef="#br0" timeOffset="32">26690 7739 7372,'-17'2'-100,"1"3"1,-1 5 0,1 6 0,-1 1 291,1-1 0,-1-5 1,2 0-1,3 2-118,1 2 1,5 1-1,-3 1-7,1-1 1,3 1 0,5 0 32,0-1 0,0-5 0,2-2-186,3-1 0,4 3 1,8-6-1,0-1 86,-1-2 1,6-2 0,2-2 0,0-2 15,0-1 1,3-8 0,-3 2 0,-2-4 79,-3-1 1,6-1 0,-10-1-1,0-3 114,-2-1 0,-4-2 0,2 4 0,-6-2-182,-3 2 0,-2-4 0,-2 0 1,-1 0 6,-3 0 0,-12 4 0,-1 7 0,-3 4-487,-1 2 0,-7 1 0,3 6 0,-5 0-266,-1 0 1,0 6 717,0-1 0,0 8 0,0-4 0</inkml:trace>
  <inkml:trace contextRef="#ctx0" brushRef="#br0" timeOffset="33">27384 7226 7803,'0'-9'-83,"0"2"1,-7 7 0,-4 0 104,-4 0 0,4 2 0,0 1 0,-2 5-23,-1 1 0,-8 0 0,0 4 0,1-2-33,3 2 0,1-4 0,1 2 0,-1 2 4,1 2 1,-1 1 0,1-1 0,1-2 84,4-2 1,-2 0 0,8 5 36,1 1 0,2-6 0,4 0-37,4 2 1,5-6-1,9 0 1,4-1 12,1 0 0,1-1 1,3-3-1,-3 2-50,-2 1 1,4 1 0,-4-6 0,-1 1-38,1 5 1,-2-2-41,-5 7 0,-8-6 1,-3 6 83,-5 2 0,-2 2 0,-5-1 0,-5-1 98,-4-2 1,-1 0 0,1 6 0,2-1 23,2 1 1,2-1-1,-4 1-3,2 0 0,2-1 1,-2 1-68,5-1 1,5 1 0,2-3 0,3-1-312,2-2 1,8-7 0,3 3 0,9-1-178,5-1 1,2 1 0,2-6 0,2 0 410,1 0 0,8-8 0,-4-1 0</inkml:trace>
  <inkml:trace contextRef="#ctx0" brushRef="#br0" timeOffset="34">27814 7408 7315,'0'-11'416,"0"0"0,2 2-382,4-2 0,3 4 1,7 9-17,1 3 1,-1-1 0,1 7 0,-2 2-73,-4 1 0,3 5 0,-4 1 1,-1 2-63,-4-2 0,-1 4 0,0-2 0,1 0-5,-1 2 0,-2-6 0,-2 4 60,0-3 0,0-3 1,-2 1 37,-4-1-14,5-6 76,-7-3 1,14-14 0,-1-4 0,1-4-38,1-2 1,-3 1 0,5-3 0,0-1 115,0-2 1,-3-5 0,3 5 102,-2 1 0,-1 3 1,-6 1-1,2 3 1,1 1 587,3 2-848,-1 7 0,-5-1 0,2 10 69,4 6 0,-4 9 0,5 4 1,-2 0-169,1 0 1,7 0 0,-4-4 0,2 2-60,0-2 1,0-1-1,6-3 1,1 1-178,4-1 1,-2-5 373,8 1 0,7-1 0,7 5 0</inkml:trace>
  <inkml:trace contextRef="#ctx0" brushRef="#br0" timeOffset="35">28922 7425 9240,'22'0'538,"2"0"1,2 0-428,3 0 0,3 0 0,1-2 0,0-2-33,0-1 1,0-1 0,0 6 0,0 0-677,0 0 0,-2-2 0,-1-1 0,-5-3 219,-1 3 0,-2 1 379,-5 2 0,-1-8 0,1-1 0</inkml:trace>
  <inkml:trace contextRef="#ctx0" brushRef="#br0" timeOffset="36">29253 7243 7803,'-9'7'-223,"3"4"238,4 4 0,2 2 1,0 1-1,0 2-9,0 2 1,0 8-1,0-3 1,2 4-121,4 2 1,-3-5 0,7-2 0,-1-1 22,0 1 0,-3-6 91,5 2 0,7-3 0,8-3 0</inkml:trace>
  <inkml:trace contextRef="#ctx0" brushRef="#br0" timeOffset="37">30063 7243 7658,'-11'0'51,"2"2"0,0 3-80,0 6 1,-2 4-1,-6 2 1,2 1 28,4 4 0,-3-2 0,5 6 1,-2-2 125,-1-4 0,9 4 0,-3-2 0,4-2-71,2-1 1,2-3 0,2 1-1,3-3-9,3-3 0,1 2 1,7-7-1,2-1-141,2 3 1,2-7-1,-4 5 1,4-4 65,2-2 1,-6-2 0,4-4-1,-2-3 119,0 0 1,0-6-1,-7 2 1,-2-5-5,-2-4 1,-6-2 0,4 4 0,-1-4-66,-5-2 0,-1-1 0,-2-4 0,-2 1-140,-3 3 0,-2 5 0,-8-4 0,0 2 53,-3 4 1,-2 3 0,1 4 0,-1 4 99,-2 2 0,0 1 0,4 6 0,-3 0-53,-1 0 0,0 0 0,8 2 196,2 4 0,0-3 1,6 8-126,2 2 1,4 2 0,6 0-182,5-4 1,4 1 0,1-4 0,1-1-299,-1 1 0,8 4 0,4-2 427,3-1 0,2 5 0,0-4 0</inkml:trace>
  <inkml:trace contextRef="#ctx0" brushRef="#br0" timeOffset="38">30576 7375 7967,'0'17'204,"0"-1"1,0-5-1,0 0 1,2 2-78,3 2 1,-3 1-1,4 3 1,-5 1-316,-1 2 0,0 6 0,0-4 0,0-1-103,0 1 0,0 0 1,0-4-1,0 2-215,0-1 1,0-3 505,0-1 0,0-1 0,0 1 0</inkml:trace>
  <inkml:trace contextRef="#ctx0" brushRef="#br0" timeOffset="39">31370 7028 7799,'7'-7'162,"-7"-4"0,-9 3 1,-11 3 2,-2 3 1,0-4-1,3 1 1,-1 1-291,-2 2 0,-6 4 0,4 2 0,-1 3 64,-5 2 1,6 1-1,1 2 1,0 0 30,1 0 0,-5 3 1,5 2-1,2-1-145,1 1 1,8-1-1,2 1 151,2-1 0,3 1 99,10-1 0,8-6 1,8-3-1,0-2 12,2 1 1,0-1-1,5-5 1,-1 0 74,1 0 0,-5 0 1,0 0-1,-2 0-61,0 0 0,0 0 0,-5 0-431,-1 0 0,-6 2 1,-5 4 184,-3 5 0,-4 4 1,-3 1-1,-8 1 126,-7-1 1,-1 6-1,-4 0 1,1-2 86,4-1 1,-4 3 0,3 0 0,5-2 170,3-2 1,9-1 0,-1 0-36,3-1 1,2 1 0,2-3 0,3-1-171,6-2 1,10-7-1,2 3 1,3-1-70,4-1 1,3 1 0,3-6 0,5 0-93,1 0 0,-3-2 1,3-4-1,0-5-1133,0-3 0,-3-5 1260,5-3 0,-7-11 0,3-9 0</inkml:trace>
  <inkml:trace contextRef="#ctx0" brushRef="#br0" timeOffset="40">31849 7210 7566,'6'-11'281,"-1"0"-912,-1-2 0,-2 4 557,-2-2 1,0 5 280,0-5 0,2 8-174,3-3 1,-1 4 0,7 2 0,2 0-87,1 0 0,3 0 1,-1 0-1,1 0 49,0 0 1,-1 0 0,-1 2-1,-2 2 138,-2 1 1,-6 3 0,4-3-32,-1 6 0,-3 4 0,-5 1 0,0 1-35,0-1 0,0 1 1,-2 0-1,-1-1-106,-3 1 1,-1-1 0,3 1 0,-3-1-18,-2 1 0,5-1 1,-3-1-1,1-2 25,1-2 0,-3 0 121,3 5 0,3-5 62,-4 0 426,5-7-530,1 3 1,0-14 0,0-4-52,0-4 0,5-1 1,2-1-1,1 1 28,-1-1 0,0 1 0,-3-1 1,3 1-77,3-1 0,-7 1 0,5-1 0,-3 1 55,1-1 0,5-1 0,-4-3 0,2-1-19,4 2 1,-4 2 0,2 1 0,0 1-83,-1-1 0,2 6 1,-4 2 8,1 2 0,-5-1 50,1 3 0,-3 5 42,-2 0 0,0 7 0,0 10 0,0 1 84,0 4 0,-6-2 0,1 6 0,1 0-18,2-1 0,2-4 0,0 3 0,0-2 159,0 0 1,0 1-1,2-2 1,2 1-174,1-2 1,8-4-1,0-3 1,6-2-294,3 2 0,0-4 0,-6 1 0,1-3-127,-1-3 1,6-3 0,0-1-1,-1 0 103,-3 0 0,-2-1 0,1-5 1,0-5 259,-1-4 0,1-1 0,6-8 0,3-2 0</inkml:trace>
  <inkml:trace contextRef="#ctx0" brushRef="#br0" timeOffset="41">32461 6879 7799,'-7'-9'-543,"5"-6"1,-4 4 365,5-3 0,1-3 0,0 0 385,0 1 0,1 1 1,3 2-1,2 2 37,-3-1 1,5 2-48,-3-1 1,8 8-101,-2-3 1,-2 4 0,2 4-208,2 4 1,0 3-1,0 7 1,-4 3 88,-2 3 0,-1-2 1,-6 6-1,0-1 12,0 1 0,-2-4 0,-4 4 0,-5-2 175,-3-4 1,-3-2 636,1-1 680,-1-8-1410,8-2 1,3-14-1,14-4 1,8-4-360,10-1 0,7-1 1,6 1-1,5-1 186,4 1 0,3-6 0,4-4 99,6-5 0,-4 1 0,0-10 0</inkml:trace>
  <inkml:trace contextRef="#ctx0" brushRef="#br0" timeOffset="42">29303 3192 7774,'9'-2'-567,"-4"-4"1,-1 4 459,1-3 161,-3 3-69,6 2 14,-1 0 1,-3 6 39,7-1 0,-8 8 0,5-4 9,-1 0 1,-3 6 3,7-4 0,-6 2 0,4 0 0,1-4-16,-1-2 1,-4 4-1,6-3 6,2 1 1,2-6-1,2 3 1,-1-4 12,1-2 0,-1 0 1,2 0-1,3 0 2,1 0 1,7-8 0,-1-1 0,3-4 14,2-3 1,2 3 0,2-11 0,3 2-5,2 0 1,1-7 0,3 1-1,-2-3-31,2-2 1,7 0 0,2 0 0,-2 0-182,-1-1 0,-3 3 0,-1 2 1,-4 3-124,-5 2 1,-1 10 266,-5 8 0,4-3 0,-11 0 0</inkml:trace>
  <inkml:trace contextRef="#ctx0" brushRef="#br0" timeOffset="43">20555 5953 7511,'0'-11'-659,"0"0"1,2 7 642,3-1 1,-1-2 140,7 1 259,-7 1-413,10 5-101,-12 0 1,7 0 54,-3 0 0,3 5 68,8 1 1,-6 5 0,-2-4 128,-2 2 0,-1-3 0,-5 3-2,5-2 0,-4 6 0,5-4-49,0 0 0,-5 1 0,6-7-31,-1 3 1,-3-1-1,7-5-1,2 0 0,-4 0 0,2-2 0,2-3 74,1-6 1,3-4 0,-1-1 0,3-3 25,3-3 0,2 2 1,5-6-1,-3 1-59,-2-1 1,3 0 0,-3-3 0,2 1-71,3-1 1,1 3 0,-1 0 0,-3 1-211,-2-1 1,3 6 0,-5-1 0,0 7-188,2 3 1,-5 7 0,3-1 386,-4 3 0,-1 2 0,-1 0 0</inkml:trace>
  <inkml:trace contextRef="#ctx0" brushRef="#br0" timeOffset="44">21018 7904 7932,'9'0'-1809,"0"0"1950,-3 0-83,-4 8-37,5-6 0,-5 5 117,3-7-48,-3 0 0,5 2-6,-7 3 1,6-1-15,-1 7 0,8 0-28,-2 6 0,-1-8 1,1-4 9,1-3 0,-2-2 12,1 0 1,-6 0 0,6 0 64,2 0 0,-4 0 1,2-2-40,2-3 1,-4-4 0,2-8 0,2 1 64,2-1 0,7-5 1,2-2-1,0-2-47,0-3 1,3 3 0,-3-1 0,2-1-107,3 2 0,-3-3 0,1 7 0,1 2-210,-2 1 1,-1 8-1,-4 2 1,3 2-460,1 3 667,-5 2 0,12-5 0,-7-2 0</inkml:trace>
  <inkml:trace contextRef="#ctx0" brushRef="#br0" timeOffset="45">26690 8599 8579,'0'11'111,"0"0"1,0 2-1,0 2-19,0 1 1,0 6 0,0 2 0,0 2-68,0 3 0,0 2 0,0 2-103,0 1 0,0-1 0,0 2 0,0-1 71,0 0 1,0 2 0,0-8 0,0 1-35,0-1 1,0-3 0,0-4 0,0 1 72,0-2 0,0-2 0,0-1 0,0-1-7,0 1 0,0-1 0,0 1 0,0 0-34,0-1 0,0-5 0,0 0-58,0 2 1,0 2-1,0 1-195,0 1 0,0-6-259,0 0 1,-2-6-6,-4 6 0,5-5 526,-5 5 0,-3-7 0,0 3 0</inkml:trace>
  <inkml:trace contextRef="#ctx0" brushRef="#br0" timeOffset="46">26491 9426 6512,'-9'2'1164,"4"3"0,3-1-1146,2 7 1,5-6 0,1 6-241,-2 2 0,3-4 0,0 1 0,1-1-38,-1 0 1,6-5 0,-2 1-260,4-3 1,1-2 518,1 0 0,-1 0 0,1 0 0</inkml:trace>
  <inkml:trace contextRef="#ctx0" brushRef="#br0" timeOffset="47">26789 9393 7900,'-11'0'78,"0"0"1,0 7 0,-4 4-342,4 4 0,4 3 0,7 2 0,0 4 263,0 2 0,-7-6 0,-3 4 0</inkml:trace>
  <inkml:trace contextRef="#ctx0" brushRef="#br0" timeOffset="48">25813 10170 7858,'0'-17'816,"0"8"-880,0 2-7,0 7 0,0 7 0,0 4 60,0 4 0,0 1 0,0 1 0,0 0-63,0-1 0,6 1 0,-1-1 0,-1 1 32,-2-1 0,-2 6 1,2 0-1,1-1-4,3-3 0,-1-2 0,-5 1 0,0 0-4,0-1 0,0-5 1,0 0-36,0 2 1,0 2-301,0 1 195,8-7 205,-6 6 59,5-13-86,-7 5 1,0-14-38,0-4 1,0-4 0,-2-1-1,-1-1-30,-3 1 1,0-1-1,6 1 1,0-1-9,0 0 1,-5-5 0,-1-2 0,3 1 39,1-1 1,2 0 0,0 4 0,0-2 56,0 1 1,5 3 0,3 0 0,1-1 77,4 3 1,-4-5 0,2 10 0,2-1 98,2 1 0,-4-4 1,0 4-102,2-4 0,1-1-61,3-1 0,-1 2 0,1 3-1,-1 1 0,-5 7 52,0-2 1,-1 3 0,2-1 35,0-2 0,-7 1 1,6 5-61,2 0 1,-4 0 85,2 0 0,0 2-84,6 3 1,-6-3-1,-2 5-36,-2 1 1,4-4 0,-3 7-16,1 1 0,0 3 0,4 0 1,-4-2 5,-2-2 1,4 0-1,-5 5 1,-2 1-58,-3-1 0,5 1 1,-1-1-1,-1 1 16,-2-1 0,-2 1 1,0 0-1,0-1 94,0 1 0,5-6 1,1 0-1,-2 2 35,-2 1 0,-2 3 0,0-1 0,0 1-38,0-1 0,5 1 0,1-1 0,-3 1-19,-1 0 1,-2-6 0,0 0-1,0 1-168,0 3 0,6 2 0,-1-1-20,-1 1 1,-2-1 0,-2 1-75,0-1 0,-2-5 1,-2 0-60,-1 2 1,-6-4-1,3 1 281,-1-3 0,-2-2 0,-6-5 0</inkml:trace>
  <inkml:trace contextRef="#ctx0" brushRef="#br0" timeOffset="49">25929 10253 8025,'17'0'67,"-6"0"1,0 0-336,2 0 1,1 0 0,3 1 89,-1 5 0,1-4 1,-1 3-1,1-1-95,0 1 0,5-3 273,0 4 0,7-4 0,-3-2 0</inkml:trace>
  <inkml:trace contextRef="#ctx0" brushRef="#br0" timeOffset="50">26739 10104 6583,'10'0'1762,"-3"0"-1672,0 0 1,3 5 0,4 3 0,-1-1-21,-2 0 0,-2 6 1,4-4-1,-2 2-76,2 0 0,2 0 1,1 6 22,1 0 0,-1-3 0,1-1 1,-1-2-6,1 2 1,-1-4-1,1 0 1,0 1-51,-1-1 0,4-4 0,1 4 0,-3 1-91,2-1 1,0-4 0,-3 4-1,-1 1-257,1-1 1,-1-5 0,1 3-170,0 0 1,-1-5 554,1 4 0,-1 3 0,1 0 0</inkml:trace>
  <inkml:trace contextRef="#ctx0" brushRef="#br0" timeOffset="51">27103 10005 7503,'-9'1'-250,"4"5"1,3-2 0,2 7 0,0 1 273,0 3 1,-6 2-1,1-1 1,-1 1 99,-1-1 0,5 3 1,-5 1-1,1 2-52,1-2 0,-6 4 0,3-2 0,1 0-10,0 2 1,-4-6 0,3 4-1,1-3-47,-1-3 1,-3 1 0,6-1 0,-1-1-513,-1-4 1,5 4-124,-3-4 620,3-4 0,9-7 0,2-9 0</inkml:trace>
  <inkml:trace contextRef="#ctx0" brushRef="#br0" timeOffset="52">27897 9988 8606,'17'0'193,"-6"0"1,0 0-125,1 0 0,-2 0 0,1 0 0,2 0-34,1 0 0,3 0 1,-1 0-1,1 0-88,-1 0 1,1 0-1,1-2 1,2-1-281,3-3 0,-1 0 0,-6 6-89,1 0 0,-1 0 1,1 0-23,-1 0 0,-5 0 444,0 0 0,-7 8 0,3 1 0</inkml:trace>
  <inkml:trace contextRef="#ctx0" brushRef="#br0" timeOffset="53">28013 10137 7736,'-9'7'36,"1"-5"1,10 11-1,4-8 136,5-1 0,-2 0 0,2-1-124,2 3 0,1 5 0,3-6 0,-1-1-144,1-2 1,0-2 0,1 0-1,2 0-545,2 0 1,8 0 640,-3 0 0,4-7 0,2-3 0</inkml:trace>
  <inkml:trace contextRef="#ctx0" brushRef="#br0" timeOffset="54">28922 9773 7868,'8'9'-561,"-7"-1"0,7-10 978,-8-4-200,0 4-207,0-5 21,0 7 1,0 7 0,0 4 0,2 4 0,3 2 1,-3 5 0,4 2 0,-5-1-17,-1 1 1,2 4-1,2-6 1,1-2 30,-1-1 1,0 3-1,-1 0 1,3-2-2,-2-2 1,3-1-1,-2-1-97,-1 1 1,3-6-1,-1 0-390,-2 2 1,3-4-261,-1 2 701,-1 0 0,2-2 0,3-1 0</inkml:trace>
  <inkml:trace contextRef="#ctx0" brushRef="#br0" timeOffset="55">28972 9757 6651,'0'-10'518,"0"1"-197,0 4-213,0 3 1,2-11-36,3 7 0,4-5 0,8 6 0,-1-1 26,1-1 1,0 5 0,1-3-1,2 3-20,2 2 1,0-6-1,-5 1 1,-1 1-44,1 2 1,-1 2 0,1 0 0,-1 0-151,1 0 1,0 0 0,-3 2-13,-3 4 0,2-3 0,-6 7 0,1-1 43,-1 0 1,-1-4-1,-6 6 58,0 2 1,0 2-1,0 2 33,0-1 1,0 1-1,0-1 1,0 1 12,0-1 1,0 1 0,-2-1-29,-4 1 1,3-6-1,-7 0 1,1 0 2,0-2 0,-2 6 1,-5-6-29,-1 0 0,0 4 1,1-7-1,-1-1-109,1 2 1,-1-5-1,1 6 82,-1-1 1,1-5 100,-1 3 86,1-3-95,6-2 1,5 0 20,10 0 0,-1 0 0,7 0 1,2 0 85,2 0 1,1 0 0,1 0 18,-1 0 1,1 0 0,-1 0-48,1 0 0,-1 0 1,1 0 17,0 0 0,-1 2 1,1 2-1,-3 3-190,-3 2 1,4-3 0,-4 5-87,4 2 1,-1-4-1,-1 0 1,-4 0-62,-1 0 1,3-3 0,-4 5 68,2 2 1,1 1 99,1 3 0,-4-1 0,-7 1 25,0 0 1,0-6 0,-2 0 4,-3 1 0,-5 1 0,-6 0 0,1-2-11,4 2 1,-7-4 0,5 0 0,0 1 29,-2-1 0,1-4 1,-3 4-1,1-1 16,-1-4 0,1 3 1,-1-2-1,0-1 72,1-2 0,-1-2 0,1 0-49,-1 0 1,6 0 0,0 0 10,-2 0 0,4 0-159,-2 0 1,0 0-104,-5 0 1,-1-6 0,2-1-275,4-2 1,-3 5 474,3-1 0,-4-12 0,-2-1 0</inkml:trace>
  <inkml:trace contextRef="#ctx0" brushRef="#br0" timeOffset="56">20968 11146 7299,'-9'0'-23,"2"0"-71,7 0-88,0 0 1,-8 0 164,-3 0 0,2 0 46,-2 0 0,0 0 0,-5 0-12,-1 0 1,6 0-8,0 0 1,0 0 51,-6 0 0,1 0 14,-1 0-97,1 0-98,-1 7 0,3-3 102,3 7 0,1-6 72,5 6 0,3-5 132,-4 5 0,3 0-76,-3 5 1,4-5-59,-3 0 1,3 0-1,2 6-74,0-1 0,0-5 0,0 0 0,0 2-7,0 2 0,0 2 0,0-1 17,0 1 1,-2 3 0,-1 0 0,-3-2 23,2 3 1,3-1 0,1-4 0,0 1-12,0-1 1,0 6 0,0 2 0,0 0-13,0 0 1,0 0 0,0-4 0,0 4-31,0 2 0,0 0 1,1 3-1,3-1 21,2 1 0,-1-3 0,-3 1 1,2 1 3,1-2 1,1 5 0,-6-6 0,0 3-1,0 0 1,0-1 0,0 4 0,0-1 12,0-3 0,0-6 0,0 2 0,0-1 5,0 1 0,0 4 1,0-3-1,0 0-6,0 0 1,0 3 0,0-3-1,0 0-6,0 0 1,0 4 0,0-5 0,0 1-12,0 0 1,0 4-1,0-4 1,0 0 12,0-1 0,0 1 0,0-3 0,0 1 0,0-2 1,0 0-1,0 0 1,0 2 3,0-2 1,0-1 0,0-1 0,0 2-21,0 2 1,0 1 0,0-7 0,0 2 3,0 4 0,1-3 0,3 5 0,2-2 11,-3 0 0,-1 0 0,-2-4 0,2 2 7,4 3 1,-5-1 0,5-4 0,-4 2 2,-2 2 1,5 0 0,1-5-1,-3-1 20,-1 1 0,0-1 0,2 1 0,3-1 28,2 1 1,-5 0-1,1-1 1,-1 1-12,2-1 0,-4 1 0,5-1 1,-2 1-12,1-1 1,-1 1 0,-5-1 0,0 1-39,0-1 1,6 1 0,-1 0 0,-1-1-22,-2 1 0,-2-1 0,0 1 0,2-1 10,3 1 0,-3-1 0,4 1 1,-5-1 45,-1 1 0,0-1 1,0 1-1,2-1-20,4 1 1,-4 0 0,3-1 0,-3 1 1,-2-1 0,2 1 0,2-1 8,1 1 0,1-6 0,-6 0 0,0 2-9,0 1 1,1-3 0,3 0-27,2 2 0,-1 2 1,-3 2 2,3-1 0,-3 1 1,4-1-1,-4 1-5,-2-1 0,0-5 0,0 0 0,0 2-7,0 2 1,0-4 0,0 0 26,0 2 1,0 1 66,0 3 1,0-1-1,0 1-43,0 0 1,0-6 0,1 0 158,5 1 0,-4 3 1,5 2-135,1-1 0,-7-5 1,7 0-34,-1 2 0,-5 2 85,3 1 0,3 1-6,-3-1 0,1 1 0,-4-2 42,3-4 1,-3-2 0,3-4-97,-3 6 1,4-1-1,1 1-16,2 2 1,1-4 0,2 0 0,-2 0 45,-3 0 1,6-3 0,-2 3 11,4-2 0,-4 4 0,0-5-56,1-2 1,-2 3 0,1-2-268,2-1 0,-4 3 0,2-1 0,2-2-600,1-3 842,3-1 0,-1-7 0,1-2 0</inkml:trace>
  <inkml:trace contextRef="#ctx0" brushRef="#br0" timeOffset="57">21481 11658 7872,'-11'-5'276,"2"-3"203,1-1-673,3 5-234,5-3 404,0 7 1,-6 2-1,1 3-87,1 7 0,-3 2 0,1 3 1,3 1 111,1 4 1,-4 2-1,1 4 1,1-5 12,2 1 1,2-5 0,0 3-1,0-4 2,0-1 1,8-1-1,1 1 47,0-1 1,6-6-1,-4-3 1,3-2 0,3 1 0,-1-1 0,1-5 0,-1 0-43,1 0 0,0-1 0,-1-3 1,1-3-32,-1-3 0,1 1 0,-1-4 1,1 2 24,-1-2 1,1-1 0,-2-3 0,-3 1-4,-1-1 0,-7 1 0,2-3 0,-3-1-7,3-2 1,-4-2-1,3 4 1,-3-4-74,-2-2 0,0 4 0,0-5 0,0-1 42,0 2 0,-2 1 0,-2 4 0,-1-1-48,1 2 1,1 2 0,-1 1 0,-3 3 76,-3 3 0,5-2 1,-6 7-1,0 1-41,2-3 1,-6 6 0,4-3 0,-4 3-73,-1 2 0,-1 7 1,1 4 54,-1 4 1,6-4-1,2 0 1,0 2 22,-1 2 1,7 1 0,-3 1 123,4-1 1,-3 1 0,-1-1 0,3 1 100,1 0 0,4-1 1,1 1-1,5-3-55,1-3 0,2 2 0,6-7 0,-1-1-52,1 3 1,-1-7 0,1 5 0,1-4-146,4-2 1,-4 0 0,5 0-1,-3 0-113,2 0 0,-4-6 0,4 1 0,-3 1-427,-3 2 1,1 2 598,-1 0 0,1-7 0,-1-2 0</inkml:trace>
  <inkml:trace contextRef="#ctx0" brushRef="#br0" timeOffset="58">21993 11923 7865,'-9'0'-322,"-5"0"371,12 0-73,-6 0 1,7 7 0,-3 4 0,-2 4 13,3 1 1,1 1 0,2-1 0,-2 1-6,-3 0 1,3-1 0,-4 2-1,4 3-22,2 1 1,2 0 0,2-6 37,1 1 0,3-6 0,-3-2 18,6-2 0,4-1 0,1-6 0,1 0 21,0 0 1,5-2 0,0-2 0,-2-3 2,-2-2 0,-1-2 1,-1-6-1,1 1 35,-1-1 0,-5 1 0,-1-1 0,-3 1 16,-3-1 0,-3 1 0,-1-1 0,0 0-120,0 1 0,-7-1 1,-4 1-1,-4 1-225,-1 4 0,-6-2 1,-2 8-1,-2 1-322,-3 2 1,-2 2 572,-3 0 0,-6 8 0,-2 1 0</inkml:trace>
  <inkml:trace contextRef="#ctx0" brushRef="#br0" timeOffset="59">23366 11526 7671,'-11'0'-415,"0"0"1,5 0 0,-3 2 505,2 3 1,0 4 0,3 8 35,-2 0 1,1-1 0,5 1 0,-2-1 7,-3 1 1,3-1-1,-4 3 0,4 1-48,2 2 0,0 0 0,0-6 1,2 1-34,4-1 0,-3 1 1,7 0 26,-3-1 1,4-5 0,-4-2-261,2-1 1,2 3 160,6-6 1,0 1 0,-1-6 16,1 0 1,-1 0-1,1-2 24,-1-4 1,1 3-1,-1-8 9,1-2 1,-2-2 0,-3 0-1,-2 3 16,-3 1 0,4-1 0,-4-4 0,1-1-38,-1 1 1,-1-1 0,-6 1 0,0-1 1,0 1 0,0-3 0,0-1 0,0-2-3,0 2 1,0-4 0,-2 2 0,-2 2-102,-1 1 1,-3 3 0,4-1 0,-3 1-14,-2-1 1,3 6 0,-5 0-73,-1-2 0,-3 6 0,-2 1 85,1 5 0,5 1 0,0 0 66,-2 0 0,0 1 0,0 3 57,2 2 1,7 7 0,-3-2 0,2 3 21,-1 3 0,1-6 0,5 0 1,0 2 199,0 1 0,0 3-127,0-1 1,1-1 0,5-2 166,5-2 0,4-7 0,1 3 0,1-1-199,-1-1 1,1 1-1,-1-6 1,1 0-352,-1 0 1,1 0 0,-1 0-1,1-2-90,0-4 0,-1 4-13,1-3 0,-3 1 0,-1 1 360,-2-3 0,0-7 0,6 4 0</inkml:trace>
  <inkml:trace contextRef="#ctx0" brushRef="#br0" timeOffset="60">21216 11592 6648,'-11'0'814,"0"0"-758,8 0-141,-12 0 109,13 0 0,-5-2 9,7-3 1,2 1 44,3-7 1,-1 2 0,5-4 127,-2 2-175,6 7 0,-9-3 0,5 5 0,0-2 25,0-1 0,-3-1 0,5 6-22,2 0 1,-4 0 0,0 2 0,0 2-33,0 1 1,1 8 0,3-2 0,-2 4-22,1 2 1,-2-1 0,1 1 0,0-1-14,-2 1 1,6 1 0,-6 2 0,2 2 15,0-1 1,-6 4 0,4 1 0,-1 2-39,-5-1 0,1-5 0,0 4 0,1 0-20,-1-1 0,-2-4 1,-2 1-1,0-4 41,0-2 0,-6 1 1,1 0 29,1-1 0,0-1 24,-1-4-1,3 4-39,-5-14 1,9 7 0,1-10 4,3-4 1,-1 3 0,-3-8 1,4-2 1,-4-2 0,3-1 0,-3-1 4,-2 0 0,5-1 0,1-2 0,-2-4-9,-3-2 1,5 4-1,1-5 1,1-1 1,-1 2 0,4-3 0,-4 5 0,3 0 50,2 0 1,1-3 0,0 5 0,-2 2 0,2 1 0,2 4 0,1 3 1,1 2-9,-1 3 1,1-4 0,-1 5-29,1 3 1,-1-5-1,1 3-42,0 1 0,-1 2 24,1 2 0,-6 0-5,0 0 0,-8 2 0,5 2 0,-3 3 19,1 2 1,1 3 0,-3 4 0,3 1 3,2-1 1,-5 3 0,3 1-1,1 2 8,3-2 1,-2 4 0,0-2 0,0-2 3,0-2 0,-3-1 1,3 0-1,0-1-8,0 1 0,-3-1 1,5 1 1,2-1 1,-6-5-1,1 0 22,-1 2 1,-3 0 0,5 0-15,-2-2 0,0 0 0,-3 5 5,2 1 1,-1 0 0,-5-1-42,0 1 0,0-6 0,0 0-13,0 2 0,0-4-2,0 2 23,0-8 128,0 5 1,-2-8-88,-3 0 1,3-8 0,-4-3-18,5-3 0,-5-3 0,1-1 1,1-2-3,2-2 0,0-1 0,-1 5 0,-3-2-124,2-2 1,3-6 0,1 4 0,0-1 90,0-5 1,0 5-1,0-3 1,0 0 10,0 3 0,0-5 0,-2 6 0,-2 1 15,-1-1 0,-1 2 0,6 5 0,0 1-73,0-1 1,-5 6-1,-3 0-68,-1-2 1,3 6 0,-5 1 144,-1 4 0,-3-3 0,-2-1 0,1 3 85,-1 1 0,6 2 0,0 0-76,-2 0 0,4 2 0,-2 1 1,-2 3 1,4 5 0,-2-4-41,-2 2 0,4-3 0,-2 5 10,-2 2 1,4-4-1,0 2-2,1 2 1,-3-4-1,4 0 1,0 0 67,-1 1 1,-3-5 0,4 4-15,-2-1 0,3 3 0,-3-4 0,0 0-37,0 1 0,3 3 1,-3-4 37,2 2 1,-4 2 0,3 4-18,-1-4 1,5 4 0,-1-4 6,3 3 0,2 3 1,0 0-1,0-1-11,0 1 0,0-6 0,0 0-127,0 2 1,0 1-246,0 3 1,0-6 353,0 0 0,0-7 0,0 3 0</inkml:trace>
  <inkml:trace contextRef="#ctx0" brushRef="#br0" timeOffset="61">24160 11311 8634,'-11'2'454,"0"3"-456,-2 6 1,-2-2 0,-1 1-1,-1-1-219,1 0 0,-1-3 0,0 5 1,-1 0 176,-4-2 1,2 4 0,-6-6-1,0 0 77,1 1 0,-1 3 0,-3-4 1,1 0-24,-1 1 1,-3 3-1,1-4 1,2 1-48,1-1 0,1 6 1,-6-4-1,1 2-4,5 0 0,3-2 0,7 4 1,1-4 6,-1-1 1,3 4-1,1-2 73,2-1-35,7-2 1,-2-1 160,12-1 0,3 6 1,8-5-1,-1-1-31,1 3 1,1-7 0,2 5 0,4-4-94,2-2 0,-4 5 1,4 1-1,-1-1-35,1 3 0,-4-7 0,4 7 0,-2-3-10,-4 1 0,-2-1 0,-1-3 0,-1 2-53,1 1 0,0 1 0,-3-4-90,-3 3 104,-3-3 1,-8 7-1,0-3 1,-2 3 0,-4 6 0,-3-2-43,0-2 0,-6 0 1,4 5-1,-4 1 27,-1-1 1,1-5 0,2 0 67,2 2 1,2 2-1,-2 1 15,6 1 0,3-1 0,0-1 0,-2-2-15,-1-2 0,-1 0 0,6 6 163,0-1 1,2-1 0,2-2 57,1-2 1,3-2 0,-3 2 59,6-6 0,-2 3 1,2-3-165,2-1 0,-4-2 1,2-2-1,2 0-234,2 0 1,2 0-1,-1 0 1,2-2-179,5-4 0,-5 3 0,6-8 0,-2 0-470,0 2 0,2-8 755,-2 0 0,4 1 0,7-8 0</inkml:trace>
  <inkml:trace contextRef="#ctx0" brushRef="#br0" timeOffset="62">24226 11642 7241,'16'-8'87,"1"-3"0,-6-2 0,0 2 54,2 6 0,-6 1 1,1 1 57,-1-3 0,-3 1-50,7 5 1,0 0 0,5 0-76,1 0 1,-1 5-1,1 1 1,-2-1-82,-4 2 1,3 3 0,-3 6-1,4-1-196,1-4 1,-4 4-1,-3-4 1,0 5 37,0 6 0,-5-3 1,1 3-1,-3-4 88,-2-2 1,0 1-1,0 0 1,0-1 25,0 1 1,-5-1-1,-3-1 1,-1-2 26,-4-2 0,4-8 0,-2 3 5,-2-4 1,4-2 244,-2 0 1,5 0-203,-5 0 0,8-8 1,-1-3-10,8-3 1,-1-3 0,7-1-32,-3-4 1,6 3 0,-4-3 0,2 4 25,0 1 1,-5-5 0,3-2 0,0 1 4,0-1 0,0-4 0,4 4 1,-4 0-1,-1 0 1,3 2 0,-4 6 0,0-1 89,1 1 1,-3 5 32,-5 0 55,0 7-195,0-3-140,0 7 122,0 0 0,0 7 1,0 4 56,0 4 0,-5 9 1,-1 1-1,3 3 68,1 0 0,2-1 0,0 4 0,0-1 26,0-3 0,2-1 0,3 3 0,4-3 15,0-2 0,6-2 1,-4-5-1,2-1-83,-2 1 1,9-3 0,-3-1 0,3-2-413,4 2 0,0-5 0,5-1 1,-3-2 348,-2 1 0,5 7 0,-3-4 0</inkml:trace>
  <inkml:trace contextRef="#ctx0" brushRef="#br0" timeOffset="63">21878 13031 7741,'-11'0'246,"0"0"0,5 0-467,-5 0 1,6 0 136,-6 0 0,1 2 1,-2 1-1,1 3 49,-2-3 1,-2 1 0,-2 0 0,1 3-16,-1 2 0,1 1 0,-3 2 0,-1-1-1,-2 2 1,0 2 0,4 0 0,-2-2 82,-2-2 0,-1-2 0,9 4 0,1-2 79,2 1 1,5-4 0,-3-1-31,2 1 1,1-5 1,6 8 0,0 0 0,2 4 68,4-4 1,-3-2 0,8-5 27,2 1 0,2 1 0,1-6-61,1 0 1,0 5 0,-1 1 0,1-2-39,-1-3 0,-5-1 0,0 0-58,2 0 0,2 6-120,1-1 0,-7 3 1,-1-5-34,-1 3 0,-5 7 1,5-4-90,1 0 1,-6 6 131,3-4 1,-3-2-1,-2 2 7,0 2 1,0 2 0,0 1 75,0 1 1,-6-1 0,-1 1 0,0-1 27,-1 1 0,-3-1 0,4-1 0,0-2 32,-1-2 1,-3 0 0,4 6 71,-2-1 1,5-5 0,-1 0 33,3 2 1,2-4-1,0 2 17,0 2 1,5-4-1,3 0 1,-1 1-14,0-1 0,6-5 0,-2 3-95,4 0 1,7-3 0,0 5-1,-2-2-243,-1-3 1,-3-2-1,1-2 1,-1 0-140,1 0 1,-1 0 0,1 0 0,-1 0-152,1 0 1,-1 0 0,1-2 0,-1-2 462,1-1 0,7-15 0,2 1 0</inkml:trace>
  <inkml:trace contextRef="#ctx0" brushRef="#br0" timeOffset="64">22109 13494 7528,'-7'-9'-1007,"3"-6"1061,-7 4 1,8 2 425,-3-2 0,4 5-323,2-5 0,6 6 0,1-5 0,0 1-20,1 0 0,5 5 0,-2-1 1,1 1-28,0-1 0,2 3 1,-3-4-1,4 4-127,1 2 1,1 0 0,0 2-103,-1 4 0,1-3 1,-3 9-1,-1 0 26,-2 3 0,-2 2 0,2-1 0,-5 3-233,-4 3 0,-2-4 0,0 4 1,0-2 206,0 2 0,0-3 0,0 3 0,0-4 119,0-1 0,-6-6 1,-1 0 50,-2 1 19,5-4 0,-3-3-50,7-10 0,2-4 0,1-8 0,5 1-20,1-1 1,0-1-1,4-3 1,-2-1 2,2 2 1,0-4-1,-1 0 1,-1 1 18,2-1 1,-4-4 0,1 4 0,-1 0 119,0 0 1,-5 2-1,3 8 375,0 3-261,-5-4 1,6 15-163,-8 0 0,0 9 0,0 13 0,0 6-74,0 3 1,0 2-1,0-2 1,1-1-112,5-3 1,-2-1 0,5 3 0,0-3-324,0-2 1,2 4-1,8-6 414,3-2 0,-4-2 0,6-1 0</inkml:trace>
  <inkml:trace contextRef="#ctx0" brushRef="#br0" timeOffset="65">23978 13113 7800,'11'0'227,"0"-1"-399,2-5 1,-4 4 0,2-5 136,2 0 0,-4 5 1,0-6 463,-1 1 33,-3 5-387,-5-5-179,0 7 0,-2 0 1,-1 2 86,-3 3 0,-7 3 0,2 4 0,-4-2-89,-1-3 0,-2 6 0,-3-4 0,-1 2 145,2 0 1,7-2 0,2 4 0,-2-4 94,-1-1 1,3 4-75,0-1 0,7 4 11,-2 2 1,5-6-2,1 0 0,1-2 0,5 2 6,5-6 1,4 3 0,1-3 0,1-1-66,-1-2 0,6-2 0,0 0 0,0 0-103,2 0 0,-5 0 0,3 0 0,-4 0-97,-1 0 1,-1 0 0,-1 2 25,-4 3 0,-4-1 1,-7 7 183,0 2 1,-2 1-1,-3 3 1,-4 0 93,0-1 0,-8 2 0,4 3 0,-3 1 79,1-2 1,2-2 0,-2-1 0,2-1-47,2 1 1,8-6-1,-3 0-108,4 2 1,2 2 0,2-1-174,4-3 1,3-2 0,7-5 0,3 2-239,3-3 0,-2-1 1,8-4-1,-1-1 371,-1-3 0,13-7 0,-5 4 0</inkml:trace>
  <inkml:trace contextRef="#ctx0" brushRef="#br0" timeOffset="66">24524 13361 7742,'-17'0'139,"8"-7"154,3-4 0,4 2-175,2-2 0,2 5 0,4-3-134,5 2 0,4-4 0,1 5 0,1 3 41,-1 1 0,1 2 0,-1 0 1,1 0-45,-1 0 0,-5 2 0,0 1 0,0 5-73,-1 1 0,2 2 1,-4 5-1,-1 1-71,0-1 0,-1 1 1,-6 1-1,0 3 41,0 1 1,0 0 0,0-6 0,0 1 27,0-1 1,-2 1 0,-2-1 84,-1 1 0,-2-8 1,3-2-61,-2 1 62,1-6 0,5 3 0,2-10 8,3-6 0,-1-4 1,5-2-1,-2 1 33,-3-1 1,4 1 0,-3-1 0,-1 1 78,-2-1 0,-2 1 0,1-1 201,5 1 1,-4-1 70,3 0 1,-3 6 78,-2 0-423,0 8 0,6 3 0,-1 11 1,-1 3-31,-2 3 1,3 0 0,1-1 0,-3 2-82,-1 4 0,4-3 0,-1 3 0,-1-4-188,-2-1 0,5-1 0,2 1-26,0-1 1,1-6 0,-5-3-42,6 0 0,4-5 325,1 4 0,1-12 0,-1-3 0</inkml:trace>
  <inkml:trace contextRef="#ctx0" brushRef="#br0" timeOffset="67">24854 13064 7779,'0'-17'801,"0"6"-481,0 0 0,0 6 1,2-4-93,4 1 0,3 3 1,7 5-296,1 0 1,-1 0 0,1 0-1,0 0-194,-1 0 1,-5 5 0,0 3-1,0 1-42,-2 4 1,-1 1 0,-8 3 0,0-1 90,0 1 1,0-1 0,0 1 269,0-1 0,0 1 669,0 0-524,0-8 1,1-4 0,5-10 0,5-4-359,4-1 1,7-10-1,4 2 1,3-4 154,6-2 0,9-13 0,-2 2 0</inkml:trace>
  <inkml:trace contextRef="#ctx0" brushRef="#br0" timeOffset="68">25168 11228 6587,'0'-16'263,"0"5"-131,0 0 0,0 5-81,0-5 1,8 7 0,3-3-30,4 0 0,1 5 0,2-4 0,3 3-27,1-3 0,7 4 1,-3-5-1,1 2-12,1-1 0,-6-1 0,4 3 0,-2-2 39,-4 3 1,-2-1 0,-1 0-1,-1-1 122,1 1 0,-1 2 1,1 1-1,-1-3-78,1-2 0,-6 1 0,0 5 0,2 0-82,2 0 0,1 7 0,1 4-33,-1 4 0,-5 1 1,-2 3-1,1 3 21,-1 5 1,-6-1 0,5 2 0,-3 1 30,1 2 1,1 8-1,-3 0 1,3-3 21,2-1 1,-3 4-1,3 1 1,0 1-99,0-1 1,-3 1 0,3-3-1,-1 4-37,-5 1 0,5 3 1,-3-6-1,-1 0 64,-2 1 1,3 5 0,1-2 0,-3 2 23,-1-2 1,0 4-1,2-4 1,1 2 68,-1-2 0,3 4 1,-1-4-1,-1 3-50,3 3 1,-7-2 0,5-2 0,-4-2-12,-2 2 1,5 0 0,1 0 0,-3-2 8,-1 2 0,-2-4 0,2 2 0,2 0 22,1-2 0,1 6 0,-6-4 1,0 2 16,0-2 1,0 2 0,0-5 0,0-1 52,0 0 0,0-1 0,0-4 0,0 2-12,0 1 0,0 1 0,0-6 0,0 0-51,0 0 0,0 0 1,0 0-1,0-2 14,0-3 1,0 1 0,0-6 0,-2-3-24,-4-2 0,5-1 0,-7-3-272,1-3 1,3-3 84,-7-8 0,-2-13 172,-9-4 0,4-18 0,-6 0 0</inkml:trace>
  <inkml:trace contextRef="#ctx0" brushRef="#br0" timeOffset="69">26872 11030 7709,'-17'0'-31,"6"0"0,0 0 0,0-2 3,2-4 0,-6 5 1,4-5-22,-3 4 0,-3 2 1,0 0-8,1 0 1,5 0 0,0 0-132,-2 0 0,-2 0 167,-1 0 1,5 0 21,0 0 1,2 2 0,-4 2 114,2 1 1,7 8-1,-2-2-75,5 4 0,1 7 1,0 0-1,0 0 1,0 2 0,0-4 0,0 8 0,1 1-24,5 2 0,-2 2 1,7 0-1,0 1-42,-2-1 0,0 0 0,-5 0 0,1 0-11,-1 0 0,-2 2 0,-2 2 1,0 1 27,0-1 1,0 5-1,0 2 1,0 2-9,0-2 0,0 4 1,0-4-1,0 2-36,0-2 0,-6 2 0,1-5 0,1 1-17,2 4 0,-3 2 0,-1-1 0,3-1 59,1-2 0,-4-1 0,1 3 0,1-4 52,2-2 1,2 4 0,0-5-1,0-2-29,0-2 0,0 3 0,0 1 1,0-3 1,0-1 0,0-2 1,0 1-1,0-1-14,0 0 0,0-6 0,0-1 1,0 0 26,0-1 0,2-3 0,2 4 1,1-2 42,-1-4 1,3-1-1,1-3-72,1 1 1,0-1-1,4 1 1,-4-1-18,-2 1 1,4-1-1,-5 1 1,-1-1 24,3 1 1,-6 0 0,3-1 0,-1 1 66,1-1 1,-3 6 0,4 0-1,-5-2 147,-1-1 1,6-3 0,-1 1-138,-1-1 0,0-5-117,1 0 1,5-7-157,6 2 1,1-6-1,1-6 1,4-5-847,6-4 1033,-5-8 0,16-11 0,-4-8 0</inkml:trace>
  <inkml:trace contextRef="#ctx0" brushRef="#br0" timeOffset="70">27401 11394 7752,'7'-10'-704,"-5"1"133,4 4 945,-5 3 14,-1-5 24,0 7 1,-5 1-366,-1 5 0,-1 3 0,3 8 0,-1-1-67,1 1 1,2-1 0,1 3 0,-3 1-37,-2 2 0,1 0 0,5-6 1,0 1 31,0 0 0,2 5 1,1 0 10,3-2 1,1-4 0,-3-3 0,3-2 6,2 2 1,-3-6 0,5 1 40,2-1 0,2-5 0,1 4 110,1-5 0,-1-2 1,1-3-87,-1-2 0,-5-7 1,0 2 30,2-3 1,0-8-1,0 0 1,-4 1-111,-2 3 1,4 0 0,-5-3 0,-2-1-30,-3 2 1,5 2-1,-1 1 1,-1 1 30,-2-1 1,-2 1 0,0-1 0,-2 1-7,-3-1 1,3 1 0,-4-1 0,3 0-77,-3 1 1,4 5-1,-5 0-1,0-2 1,3 6 0,-5-1-28,1 1 0,-5 5 105,2-3 1,-3 3 4,-3 2 0,3 2 1,1 1 55,2 3 1,7 7 158,-2-2 1,5-2-14,1 2 0,7 0 0,4 4-60,4-4 1,-1-2 0,-1-5 0,-2 1-193,2-1 0,2 3 1,1-1-1,1-3-308,-1-1 0,6-2 0,1 2 0,-3 2 376,-2 1 0,6 1 0,2-6 0</inkml:trace>
  <inkml:trace contextRef="#ctx0" brushRef="#br0" timeOffset="71">28029 11542 6964,'-11'2'246,"0"4"-181,-2 5 1,6 5 0,2 5 0,1 1-30,-2-2 1,5 6 0,-5-1-1,4 3-52,2-1 0,0-6 0,0 1 1,0-4 42,0-1 1,0-1-20,0 1 0,8-3 0,3-3-1,3-5 0,3-4 1,-1-2-1,1 0 31,-1 0 1,1-6-1,-1-1 1,1-2 43,0-4 1,-6 4-1,-2-2 1,0-2 74,0-2 1,-5-3 0,1-3 0,-3-1-112,-2 2 0,0 2 0,-2 1 1,-3 1-178,-6-1 1,2 1 0,-2-1 0,-4 1-143,-5-1 1,1 8-1,-5 3 1,2 5-317,0 1 0,-5 5 589,5 1 0,-8 14 0,5-2 0</inkml:trace>
  <inkml:trace contextRef="#ctx0" brushRef="#br0" timeOffset="72">27831 12750 7730,'-2'-10'164,"-3"5"-203,3 3 0,-8 4 0,7 3-6,-3 6 0,1 4 1,5 2-1,-2-1 24,-4 1 0,5 5 0,-5 2 1,4 0-46,2-1 1,0 1-1,0-3 1,0 1 85,0-2 0,0-2 0,0-1 0,0-1 14,0 1 0,0-6 0,2 0-27,4 2 0,1-4 1,6 0-1,-2-2 5,2-3 0,1-2 0,3-2-6,-1 0 0,1 0 1,0 0-1,-1 0 38,1 0 1,-1-2 0,1-2 0,-3-3 76,-3-2 0,4 3 0,-4-5-65,4-1 0,0-3 0,-3-2 0,-2 1-52,-3-1 0,-2 1 1,-5-1-1,0-1-25,0-4 0,0 3 0,0-3 1,0 2-4,0-2 1,-1 4-1,-3-6 1,-3 2 14,-3 0 1,5 0-1,-6 5 1,0 1-30,2-1 0,-6 0 0,4 3-64,-4 3 1,-1-2-1,-1 7-72,1 3 0,-1 1 0,1 4 107,-1 3 0,0 4 0,3 8 0,1-1 79,2 1 0,7 0 0,-1-1 1,3 1 64,2-1 1,0 1 0,0-1 7,0 1 0,5-6 0,3-2 0,1-2-109,4-3 0,1 3 1,5-1-1,1-2-241,2-3 0,2-1 0,-2 0 265,6 0 0,3-7 0,2-2 0</inkml:trace>
  <inkml:trace contextRef="#ctx0" brushRef="#br0" timeOffset="73">28426 12849 7705,'0'11'395,"0"0"1,0 2-181,0 1 0,0 3 0,0 1 1,0 3-14,0 1 1,0 7 0,0-3 0,0 1-385,0 1 1,0-1 0,0 5 0,0-3-438,0-1 0,0-6 1,2 3 618,4-1 0,-5-2 0,7-5 0</inkml:trace>
  <inkml:trace contextRef="#ctx0" brushRef="#br0" timeOffset="74">28410 10964 7807,'-10'0'25,"3"0"212,7 0 0,2 0-199,3 0 0,5 0 0,6 0-13,1 0 1,1 0-1,2 0 1,4 0-123,2 0 1,-4-2 0,4-2 0,-1-1 28,1 1 1,-4 2-1,6 2 1,-1-2 38,-1-3 1,3 3-1,-5-4 1,0 5-1,0 1 1,-2 0 0,-5 0 5,-1 0 1,1 1-3,-1 5 1,-7-2 0,-1 5-1,-3 0-5,1 0 1,-1 2-1,-3 6 1,2-1 21,1 1 1,1 5 0,-6 2 0,2 0 28,3 0 0,-3 5 1,5-2-1,-1 5 63,-1 1 0,6 0 0,-3 2 1,1 2-58,4 1 0,-4 3 0,0-5 1,0 5-65,1 1 0,-7-3 0,3 3 0,-4 0 18,-2 0 1,5-5-1,1 2 1,-3-3 22,-1 3 1,-2-4-1,0 5 1,0-1 33,0-1 1,0 7-1,0-5 1,2 2 46,4 4 1,-5 2-1,5 2 1,-4-3-15,-2-3 0,2 10 0,1-5 0,3 3-29,-3-1 1,5-1 0,-3-1 0,1 1-35,1 0 0,-3-1 0,5 1 0,0-2-98,0-4 0,-5 4 1,2-4-1,-3 2 109,3-2 1,-4 2 0,3-6 0,-3 0 70,-2 1 1,0-8-1,0-5 1,-2 1-4,-3 2 1,3-3 0,-6-3 0,3-1-35,-1-3 1,-1-3 0,3-2-99,-1 1 1,-8-8-37,2-3 0,-4-4 0,-1-2-140,-1 0 1,-1-2-1,-2-4 1,-2-5-94,1-4 0,-3-7 1,1-3-1,-1-5 314,0-5 0,2-9 0,5 2 0</inkml:trace>
  <inkml:trace contextRef="#ctx0" brushRef="#br0" timeOffset="75">29799 11576 7530,'-11'0'2,"0"0"984,7 0 7,-3 0-1146,7 0 0,7 0 0,4 0-413,4 0 1,3 0 0,2 0 565,2 0 0,0-8 0,-5-1 0</inkml:trace>
  <inkml:trace contextRef="#ctx0" brushRef="#br0" timeOffset="76">29865 11741 7745,'0'9'109,"7"-2"-109,4-7 0,11-14 0,4-5 0</inkml:trace>
  <inkml:trace contextRef="#ctx0" brushRef="#br0" timeOffset="77">30807 10798 7602,'-16'-9'-922,"5"-4"1130,0 8 1,7-8-78,-1 2 1,-3 2 0,1-1 18,-2 3 1,3-4-107,-5 6 0,2-3 0,-4 5-29,2-3 0,0 1 0,-5 3 1,-1-2-34,1-1 0,-1-1 0,0 6 1,1 0-132,-1 0 1,1 0-1,-1 0 49,1 0 0,-1 2 133,1 3 0,7-1 2,3 7 0,-1 0 0,1 6 16,2-1 0,3 1 1,1-1-1,0 1-27,0-1 1,0 3-1,0 1 1,0 4-12,0 2 1,1 1 0,3 4 0,2-1 2,-3-3 1,1 6 0,0 6 0,1-1-6,-1 3 1,-2-6-1,0 5 1,1-1-5,3-1 0,-1 7 0,-3-5 0,2 0-40,1 1 0,1 3 1,-6-4-1,0 1-16,0-1 0,0 6 0,0-2 0,0 2-6,0-2 0,0 4 0,0-4 0,0 4 11,0 1 0,0 1 0,0-2 0,0-2 30,0-2 0,-6 0 0,1 6 0,1-3 88,2-3 1,2 4 0,0-6-1,0 1 18,0-5 1,0 3-1,0-1 1,0 1 15,0-1 0,2 4 0,2-5 0,1-1-77,-1 3 0,0-5 1,-1 7-1,3-3-16,-3-3 1,-1 3 0,-2 1-1,2-1-70,4 1 1,-5-5 0,5-6-1,-4-3 33,-2 3 0,0-1 1,0 0-1,2-3 75,3-2 1,-1-2 0,7-3 0,0 1 100,-2 2 0,6 0 0,-4-6 0,5 1 44,6-1 0,-1-5 0,4-1 0,-1-3-160,-4-3 0,12-2 0,1-2 0,2-2-1022,0-4 0,5-5 984,4-11 0,11-11 0,4-9 0</inkml:trace>
  <inkml:trace contextRef="#ctx0" brushRef="#br0" timeOffset="78">31452 10782 7708,'0'-9'1531,"0"1"-2108,0 8 197,0-7 1,-1 7 287,-5 0 0,2 0 1,-7 7-1,-2-1 136,-1-1 0,-3 6 0,1-3 0,-1-1 37,1 0 1,-1 6 0,1-2-55,-1 4 1,2-4-1,2 0-81,2 2 0,6 2 57,-6 1 0,7 1 58,-1-1 0,5-1 1,5-2 9,6-2 0,4-8 0,1 3-6,1-4 0,0 3 0,-1 1-81,1-3 1,-1-1 0,1-2 0,-3 2-110,-3 4 0,4-5 33,-4 5 1,2-2-48,-2 1 1,-4-1-1,-8 7 132,-5 2 1,2-4 0,-7 2 0,-2 0 50,-1-2 0,-3 6 0,2-4 0,3 2 132,1-2 1,1 3-1,-2-3-32,1 4 1,7-4 0,-2 0 92,5 2 1,1-4 107,0 2 1,1-2-308,5 3 0,3-3 1,8-6-1,-1 3-330,1-2 0,1-3 1,2-1-1,4 0 174,2 0 1,1-1 0,8-5 117,4-5 0,-4-4 0,5-1 0</inkml:trace>
  <inkml:trace contextRef="#ctx0" brushRef="#br0" timeOffset="79">31998 10881 7593,'11'17'492,"-2"-1"-451,-1 1 0,-1-1 1,-2 1-1,5-1-10,-1 1 1,6-6 0,-4 0-49,3 2 1,-3-4 0,0 0 4,2-2 0,2-1 0,1-6 0,1 0 44,-1 0 1,7-2 0,-1-2-1,-2-3-35,-2-2 1,-1 3-1,-1-5 1,1-2-50,-1-1 1,1 3 0,-1 0-1,1-2 10,-1-2 1,-5 4 0,-1 0 0,-3-2-117,-3-1 1,3 3 0,-1-1 51,-3 0 0,-1 2 41,-2-1 71,0 8 20,0-5 1,0 10 0,0 4 58,0 5 1,-5 3-1,-1 3 1,2 1-11,3 4 0,-5-1 0,1 6 0,1 1-47,2-3 1,2 5 0,0-6 0,0 1-3,0 5 1,0-6-1,0 0 1,2-2-56,3 0 1,-3 5 0,4-5 0,-3-1 21,3-3 1,-4-2-1,3 1 33,-3 0 1,-4-1 32,-3 1 0,-4-6 1,-10-2-1,-1-2-33,-2-3 1,-6-2 0,4 0 0,-1 1-107,-5 3 0,-1-1 0,-2-3 0,2 2-546,3 1 1,-3 6 625,3-5 0,-3 7 0,-2-4 0</inkml:trace>
  <inkml:trace contextRef="#ctx0" brushRef="#br0" timeOffset="80">31568 12435 7565,'17'0'120,"-1"0"0,-5 0 172,0 0 1,-5 0-348,5 0 1,-6 0-109,6 0 530,-7 0-307,3 0-131,-7 0 0,-2 6 0,-3 1-75,-6 2 0,-4 1 0,-1 3 0,-1-2 78,1 1 1,-6-2 0,0 1 0,1 0 34,3-2 0,1 6 0,1-4 0,-1 3 3,1 3 1,-1-3 0,1-1 0,-1-2-35,1 2 0,-1 2 1,2 1 36,4 1 1,-1-6 89,6 0 0,1-5-66,5 5 0,1-8 0,5 3 363,5-4 1,4-2-1,1 0-127,1 0 0,-1 0 0,1 0 1,1 0-172,4 0 0,-3 0 0,3 1 0,-2 3-82,2 2 0,-4-1 1,6-5-1,-2 2-65,0 3 1,0-3 0,-5 6 0,-1-3 1,1 1 1,-1-1 0,-1-3-170,-4 4 1,-4-3 134,-7 8 0,-1-2 0,-3 4 1,-3-2 39,-3 2 0,-1-4 1,-5 2-1,-1 0 10,1-1 1,-1 2 0,3-4 0,1 1 160,2 4 0,1-4 0,-2 0 1,2 0 104,3 1 1,-4 1 0,6 5-3,1 1 0,2-6 0,2 0 95,0 2 1,0-4-1,2 2-103,3 2 1,5-6-1,6 0-157,1 1 0,5-6 1,0 3-1,-2-3-255,-2-2 1,-1 0 0,1 0 0,2 0-396,2 0 1,2-2-1,-3-3 618,1-6 0,7-4 0,-3-2 0</inkml:trace>
  <inkml:trace contextRef="#ctx0" brushRef="#br0" timeOffset="81">31998 12717 7747,'-9'-8'-49,"2"5"-36,7-9 0,0 7 0,1-4 40,5 1 1,-2-3-1,7 6 187,1 1 1,3 1-1,2-1 23,-1-2 0,1 1 0,-1 5-72,1 0 1,-6 0-1,0 2-152,2 3 0,0 4 1,-1 8-109,-1-1 0,-7 7 0,3-1 1,-1-2 34,0-2 0,-1 1 0,-7 1 0,-1 2-105,-3-2 1,-5-2-1,4-1 153,-3-1 0,5-5 47,-6 0 1,0-7 77,-6 2 1,6-4 81,0-2 1,8-8-61,-3-3 0,4-4 0,2-1 1,2-1-11,4 1 0,-3 3 1,8-2-1,0-3-45,-1 0 0,2-1 0,-4 3 1,-1-1 46,0 1 1,4-1 0,-5 0 69,-2 1 0,-3-1 535,-1 1-362,0 7 1,0 3-239,0 12 1,0 3 0,0 7-1,0 1 60,0-1 1,0 7 0,0-1-1,0-2-64,0-2 1,0-1 0,2-1 0,2 1-436,2-1 0,6 1-214,-1-1 1,10-1 0,2-4 592,3-5 0,-6-5 0,4-1 0</inkml:trace>
  <inkml:trace contextRef="#ctx0" brushRef="#br0" timeOffset="82">32560 12551 7747,'-11'0'-77,"0"0"1,8 8 111,-3 3 0,4 3 0,2 3 99,0-1 1,0 1 0,0-1-60,0 1 1,8-2 0,1-3-43,0 0 1,6-9 0,-6 5 0,2-3-83,0 1 1,0-1 0,5-5-1,1 0 41,0 0 1,-1-2 0,1-1 0,-1-5 26,1-1 1,-1 4 0,-1-7 0,-2 1 65,-2 2 0,-2-5 1,4 3-13,-2-4 1,-6 0 0,5 2-73,-3 2 1,0 2-136,-1-2 45,-4 4 1,5 9-1,-7 3 67,0 6 0,0 4 0,-2 1 97,-3 1 1,3 1 0,-4 2 0,4 4-41,2 2 1,0 0 0,0 3-1,0-1-53,0 1 1,-1-5 0,-3 0 0,-2-2-105,3 0 0,-5 0 0,1-7 0,0-2 24,-1-2 0,-5-6 0,2 4 1,-3-1-164,-3-5 1,-5-1-1,-2-2 1,0-2-509,0-3 769,-5-4 0,3-15 0,-7-2 0</inkml:trace>
  <inkml:trace contextRef="#ctx0" brushRef="#br0" timeOffset="83">32411 10435 7253,'17'0'-392,"0"0"0,-1 0 0,1-2 537,-1-4 0,3 4 0,1-3 0,2 3-57,-2 2 1,-2 0-1,-1 0 1,-1 0 34,1 0 1,0 0 0,-1 0-1,1 0-57,-1 0 0,2 0 1,3 0-1,3 0-143,1 0 1,1 0 0,3 0 0,-1 0-25,1 0 1,-3 0-1,0 0 1,-2 0 139,-4 0 1,-2 0 0,-1 0 67,-1 0 1,-1 2-1,-2 1-60,-2 3 0,-7 7 0,3-4-50,0 0 1,-5 6-1,4-4 1,-4 4-32,-2 1 1,5 1-1,1-1 1,-3 3 47,-1 3 1,4-2 0,1 6 0,0-1 51,1 1 0,4-4 1,-2 6-1,1-1-22,0-1 1,-2 3 0,2-5-1,-4 0-11,1 0 0,-7 4 0,7-5 0,-3 1 3,1 0 0,5 6 0,-6-5 0,-1 3 0,0-1 2,1 3 0,-3-1 1,4 1 6,-5-3 1,1 1 0,2 5 0,1 0 11,-1 0 1,-2 0-1,-2 0 1,0 0-39,0 0 0,0 0 0,0 0 0,2 1-1,3-1 0,-1 5 0,5 1 0,-1-2-63,-5-3 1,5 5-1,-1 0 1,0-3-69,1-1 1,-3-2 0,-5 2 0,0 2 45,0 2 0,2-1 0,2-5 0,1 0-1,-1 0 1,-2 6-1,-2 0 1,0-3 71,0-1 1,0 0 0,0 2 0,0 1 66,0-1 0,0-2 0,1-2 1,3 0 12,2 0 0,-1 0 1,-5 0-1,0 1-23,0-1 1,2 0-1,2 0 1,1 0-33,-1 0 0,0 0 0,-1 0 0,3 0 34,-3 0 1,-1 0-1,0 0 1,2 0 33,1 0 0,3 1 0,-5-3 0,3-2-59,-3-1 0,-1-1 1,-2 5-1,2-3-34,4-1 1,-4-6 0,3 3 0,-3-1-10,-2-4 1,0-1-1,-2-1 54,-3 4 0,-5 0 1,-6 2-1,-1-7 40,1-3 0,-3 1 0,-3 2 0,-5-1-28,-5 1 0,-6-1 0,-3 1 0,-3-1-271,-7 1 0,-4-1 1,-8-1-1,1-2-1424,-6-2 1634,-6 0 0,-8 5 0,-1 1 0</inkml:trace>
  <inkml:trace contextRef="#ctx0" brushRef="#br0" timeOffset="84">20439 6631 6811,'0'-9'-286,"0"2"517,-7 7-177,5-8 1,-13 6-14,4-3 1,2 3 0,0 0 25,1-3 0,-4 3-81,1-4 0,1 5 21,-1 1 1,0-6 0,-5 0-68,-1 3 1,6 1-1,0 2 16,-2 0 0,-1 0 1,-3 0 14,1 0 1,-1 0 0,0 0 0,1 0-3,-1 0 1,1 0 0,-1 0 26,1 0 1,-1 0 0,1 0-1,-1 2 3,1 3 0,-3-3 0,-1 6 0,-2-3 6,2 1 1,-4 5 0,0-4 0,0 0 16,0 1 0,-3 4 0,3-1 1,0 2 5,0-2 1,2 2 0,5-5 0,1-1 35,-1 0 1,1 4-1,-1-3-43,1 1 1,-1 2-1,1 5-35,-1 1 0,6-1 0,0 1 0,-2 0-47,-1-1 1,-1 1 0,2-1 0,2 1 37,-2-1 0,-2 1 0,-1-1 0,-1 1 65,1-1 0,-1 6 0,1 0 0,-1 1 7,1 0 1,-3-4-1,-1 5 1,-2-2 24,2 0 1,0 5 0,-1-3 0,-1 0-26,2 0 1,-4 4 0,2-5-1,0 1-10,-2 0 0,6 4 0,-6-4 0,2 1-16,0 5 0,-6-4 0,6 1 0,0 2-24,-2 3 0,6 1 1,-6 0-1,2 0-41,0 0 1,0 0-1,5 2 1,1 2 0,-1 1 0,1 1 0,-1-4 0,3 2 21,3 1 1,-4 6 0,4-5-1,-4-1-1,-1 3 1,-1 1 0,1 8-1,-1-3 17,0-2 0,1 4 1,-1-3-1,1 4 9,-1-3 0,3-1 0,1 2 0,4 0-1,1 2 1,-3-8-1,4 11 1,-1 0-9,1-1 1,-6-1 0,4-1 0,-2 0-1,0-1 0,2 6 0,-4 0 0,2-1 31,-2-3 0,-2-1 0,1-1 0,1-1 38,2-4 0,2 4 0,-4-6 1,4 2-44,1 0 0,3-1 0,3 3 0,-2-2-66,-1 2 0,-1-4 1,6 2-1,0 0 37,0-2 1,0 6 0,0-6 0,0 2-56,0 1 0,0-3 1,0 2-1,0-4 60,0 1 1,0-4 0,2 5 0,2-2 23,1-3 1,3 3 0,-5 1 0,3-1-16,-3 1 0,7-3 1,-1-3-1,2 2-8,0 1 1,0 1 0,5-6 0,-1 0 22,-4 0 1,4 0-1,-2 0 1,5-1 16,4-5 1,0 4-1,-5-3 1,-1 1-20,1-1 0,5 1 0,0-5 1,0 2-33,2 3 0,-6-3 0,6 0 0,-2 0 20,0-1 0,0-3 1,-3 6-1,1-1-84,2-1 1,0 5 0,-6-5 0,3 2 89,3-1 1,-4-1-1,6 3 1,-2-1 25,0 1 0,6-3 0,-4 0 0,0-2-9,-1-4 0,5 4 1,-4-2-1,2-2-14,3-2 1,-3-1 0,-1 1-1,1 3-24,0 1 0,-4 1 0,4-2 0,-2 1-1,-4-2 0,-2 0 1,0 0-1,3 2 1,1-1 0,0-3 0,-6-1 1,3-1 3,3 1 1,-4-1 0,6-1 0,-2-2 9,0-2 1,6-6 0,-4 4 0,-1-1 49,1-5 1,4-1-1,-4 0 1,0 2-5,0 1 1,-2 1 0,-4-6 0,2 0 13,2 0 0,0 5 0,-5 1 1,-1-2 1,1-3 1,-1 5 0,1-1-41,0-1 0,-6 0 0,0-1-21,1 3 0,-2-1 1,-1-3-205,-2 4 1,0-4-67,-1 3 1,-4-1 0,5-1-761,1 3 399,-7-1 623,7-5 0,-8 0 0,0 0 0</inkml:trace>
  <inkml:trace contextRef="#ctx0" brushRef="#br0" timeOffset="85">19976 12154 7221,'-9'0'-1241,"2"0"1229,7 0 23,7-7 0,-3 5 0,5-5-45,-2-1 149,-1 7 0,1-7 27,4 8 1,-2 0-9,2 0 0,-5 2 56,5 4 0,0-3-123,5 8 1,-1-5-1,-2 3-43,-2-2 0,-2 1 0,4-5-10,-2 3 1,0 5 10,5-6 0,-4 6 1,-3-3-60,-2 1 1,6-4 30,-2 6 0,-2-7 1,0 4 21,-1-1 1,-1-5 36,-1 3-13,-5-3 0,12 0-42,-7 3 1,7-3 0,-4 6-138,0-1 1,6-5-40,-4 3 338,-4-3-119,8-2 692,-13 0-511,5 0-198,-7 0 250,0 0-150,0 7 1,0-3-1,0 7 2,0 2 1,-2 0 0,-2 0 0,-1-2-23,1 2 1,-5 3 0,-4 4 0,-5 4-63,-4 2 0,-8 3 0,3 10 1,-6 5-490,-6 4 0,-10 16 444,20-28 0,-3 0 0,-10 7 0,-2 0 0,-3 3 0,0 0 0</inkml:trace>
  <inkml:trace contextRef="#ctx0" brushRef="#br0" timeOffset="86">25615 14701 8203,'0'16'-63,"0"1"0,0-6 0,0 0 0,0 2 0,0 2 31,0 1 1,0 3-1,0 1 1,0 2 61,0-2 1,5 0 0,1 0-7,-2 2 0,-2 2 0,-2-3 1,1 1 9,5-2 1,-4-2 0,3-1-35,-3-1 1,0 1-379,3-1 222,-3 1 80,6-8 50,-8-2 0,0-14 1,-2-4 0,-4-4 1,4-1 0,-3-1 0,1 1 26,-1-1 0,3 1 0,-4-3 0,5-1-2,1-2 1,0-2 0,0 2 0,0-4-19,0 1 0,5-7 0,2 5 0,3-3 2,2 3 0,-2-3 1,1 7-1,0-1-79,-2 0 0,6 2 0,-6 5 0,2 1 185,0-1 0,-6 1 0,4-1 53,-1 1 0,3-1 1,-4 2-1,2 2-3,4 2 0,-4 8 0,1-5 0,-1 3 35,0-1 0,2 1 0,6 5-67,-1 0 1,1 0-105,-1 0 0,1 5 1,-3 3-1,-1 1 24,-2 4 1,-5 3-1,3 5 1,0 1-54,0-2 0,2 0 0,4 0 0,-2 2 13,-2-2 1,-2 4 0,4-2 0,-4-1 42,-1-3 0,3 0 1,-6 3-1,1 1-5,1-2 1,-5 0 0,3 0 0,-3 2-16,-2-1 0,6-1 0,-1 0 1,-1 2-101,-2-2 0,-2-1 0,0-3-300,0 1 0,-6-1 0,-1 1-772,-2-1 1161,-2 1 0,-13-1 0,-2 1 0</inkml:trace>
  <inkml:trace contextRef="#ctx0" brushRef="#br0" timeOffset="87">25747 14817 7740,'11'0'-102,"0"0"-64,2 0 0,2 2 0,1 1 190,1 3 1,1 5 0,3-6-1,1-1-86,-2-2 1,4-2 61,-2 0 0,14 7 0,-1 2 0</inkml:trace>
  <inkml:trace contextRef="#ctx0" brushRef="#br0" timeOffset="88">26541 14585 7690,'7'11'122,"4"0"1,4-5 0,2 5 0,-1 0-59,1-2 0,-1 6 0,1-4 0,-1 3-31,1 3 1,-1-1 0,1 1 0,-1 0-11,1-1 0,0 2 1,-1 3-1,1 1-74,-1-2 0,1-7 1,1-2-1,2 2-131,2 1 1,0-4-1,-5-3 1,1-2-151,4 1 1,-3-1-1,3-5 332,-4 0 0,-1 0 0,-1 0 0</inkml:trace>
  <inkml:trace contextRef="#ctx0" brushRef="#br0" timeOffset="89">26971 14552 7736,'-7'11'-12,"-4"0"1,-4-5 0,0 5-1,2 0 15,2-2 0,2 6 0,-4-4 1,2 5 14,-2 6 1,-1-2-1,-3 6 1,1 0 17,-1 0 1,1-4 0,-1 5 0,2 1-35,4-3 1,-3 5-1,4-8 1,-1-2-130,0-2 0,6-1 0,-4 0 0,1-1-463,5 1 0,1-6 590,2 0 0,7-8 0,2 5 0</inkml:trace>
  <inkml:trace contextRef="#ctx0" brushRef="#br0" timeOffset="90">27517 14569 6954,'11'0'183,"0"0"0,-6 0 213,6 0 1,-5 0-160,5 0 0,-6 0 1,6 0-123,2 0 1,2 0-1,1 0 1,1 0 13,-1 0 0,1 0 0,0 0 0,1 0-396,4 0 0,-4 0 0,6-2 0,-2-2-136,0-1 1,0-1-1,-5 6 1,-1 0-74,1 0 1,0 0 475,-1 0 0,1-7 0,-1-2 0</inkml:trace>
  <inkml:trace contextRef="#ctx0" brushRef="#br0" timeOffset="91">27748 14684 7690,'-7'10'635,"5"4"-799,-5-5 0,8 2 0,5 0 188,5 2 0,4-5 1,1-3-22,1-3 1,-1-2-1,1 0 1,1 0-221,4 0 0,-3 0 0,5 0 1,-1-2-363,5-3 579,3 3 0,2-20 0,0 3 0</inkml:trace>
  <inkml:trace contextRef="#ctx0" brushRef="#br0" timeOffset="92">28509 14370 7695,'9'0'-183,"0"0"431,-3 0 0,-4 2 1,3 4-93,-3 5 1,-2 3-1,0 5 1,0 1-50,0 2 1,0 7-1,0-1 1,0 3-82,0 2 1,0 0 0,0 0 0,0-1-229,0-5 0,0 2 0,0-6 0,0-3-184,0-2 0,0-1 1,2-1 29,3 1 0,-1-3 356,7-3 0,-7 4 0,3-6 0</inkml:trace>
  <inkml:trace contextRef="#ctx0" brushRef="#br0" timeOffset="93">28509 14387 7669,'15'-2'0,"-4"-4"-23,-6-5 0,2 2 0,1 0 93,1 2 0,-4-4 0,7 5 0,-1 1 36,-2-3 1,5 6 0,-3-5-22,4 0 0,2 5 1,-1-4-1,1 4-52,-1 2 0,1 0 0,-1 0 0,1 0-54,-1 0 0,1 0 0,0 0 1,-1 0-120,1 0 1,-1 8 0,-1 3-14,-4 4 1,2 1 0,-8 1 75,-1-1 1,3 1 0,-1-1 0,-3 1-46,-1-1 1,-2 1 0,-2 1 0,-3 1 7,-6-3 1,-4 10 0,-1-10 0,-1 3 44,1-1 1,-3-3-1,-1-2 1,-2-2 123,2 2 1,1-4-1,3 0 1,-1-2-16,1-3 0,5-2 633,0-2-527,7 0 0,4 0 0,11-2-49,4-4 0,7 5 0,0-7 0,-2 3-28,-2-1 0,-1 1 1,0 5-1,-1-2 30,1-4 1,-1 5 0,1-5-59,-1 4 1,-5 8 0,0 1-139,2 2 1,-4 2-1,0 6-3,-1-1 0,-3 1 0,-5 1 0,0 2-4,0 3 0,-1-1 1,-3-6-1,-4 1 62,-1-1 1,-2 1-1,-5-1 1,-1 1 72,1-1 1,-6-1 0,-2-2-1,-2-4 82,-3-2 0,3 1 1,-2-5-1,-1 3-49,-2-2 1,3-3-1,2-1 1,1 0-134,-1 0 0,4 0 0,-4 0 122,2 0 1,0 0-54,2 0 0,4-7 0,-6-2 0</inkml:trace>
  <inkml:trace contextRef="#ctx0" brushRef="#br0" timeOffset="94">26607 15974 7419,'15'-2'-291,"-4"-3"1,-2 3 806,-3-3-352,-5 3 0,7 4-82,-8 3 0,2 4 0,1 8-83,3-1 0,7 1 1,-2-1-1,2 1 5,-2-1 0,3 1 0,-3 0 0,4-1-136,2 1 1,-1 5-1,1 0 1,-1-2 67,1-2 1,-1 4-1,1 0 1,-1-1 70,1-3 1,1 0 0,1 3 0,-1 1 8,-3-2 1,-3-2 0,5-1 0,0-1-4,-1 1 1,-5-1 0,-2 1-161,-1-1 0,3 1 1,-6-1-284,-1 1 0,0-8 430,1-3 0,-3 3 0,5 0 0</inkml:trace>
  <inkml:trace contextRef="#ctx0" brushRef="#br0" timeOffset="95">27087 15974 7349,'9'0'-92,"-2"2"307,-7 4 1,0-3 0,-2 8-13,-3 2 0,1 2 1,-5 1-1,0 1-64,0-1 1,-1 6 0,-2 1 0,1-1 10,-2 1 0,-2-2 1,-1 4-1,-1 1-295,0 0 1,1-4 0,-2 5 0,-3 1-70,-1-2 1,-2 3-1,4-5 0,-2 0 39,2 0 1,3-2 0,5-6-1,2 1-1127,3-1 1302,-6 1 0,11-8 0,2 6 0,9-6 0</inkml:trace>
  <inkml:trace contextRef="#ctx0" brushRef="#br0" timeOffset="96">27632 16156 7410,'-7'9'-1122,"5"-1"1719,-5-1 0,9-5-248,3 3 0,4-3-193,8-2 1,-1 0 0,1 0-35,0 0 1,-1 0 0,1 0-92,-1 0 0,1 0 1,-1 0-1,1 0-188,-1 0 0,1 0 0,1 0 0,2 0-150,2 0 1,1 0 0,-7 0-241,1 0 0,-1 0-42,1 0 589,-8 0 0,6 8 0,-6 1 0</inkml:trace>
  <inkml:trace contextRef="#ctx0" brushRef="#br0" timeOffset="97">27798 16388 7675,'0'9'1074,"2"-2"-878,3-7 0,4 2 0,8 2-440,-1 1 1,6 1-1,2-6 1,0 0 243,0 0 0,6-8 0,-5-1 0</inkml:trace>
  <inkml:trace contextRef="#ctx0" brushRef="#br0" timeOffset="98">28773 16454 7028,'0'16'300,"-1"-5"0,-3 0-161,-2 2 0,1-4 60,5 2-298,-7 0-252,5 6 123,-6-8 197,8-1 1,0-10 2,0-4 1,0-3 0,2-8 0,2 1-38,1-1 1,1 1 0,-4-1 0,1-1 74,3-4 1,1 4 0,-3-5 0,3 5 102,2 2 0,-3-1 1,5 0-1,0-1-21,-2-4 1,6 4 0,-6-4 0,2 3 14,0 3 0,0-6 1,6 1-1,-3 5-29,-3 3 0,4 4 0,-6-4 0,2 4-40,0 1 1,-5 3-1,5 5-79,2 0 1,-4-6 76,2 1 0,0-1-128,6 6 15,-8 0 0,0 6 138,-4-1-53,-3 8 1,13-3 0,-6 6 60,0 1 0,1-1 1,-7 1-1,5-1-78,1 1 1,-4-1 0,4 1 0,1-1-43,-1 1 1,-6-1 0,5 3 0,-3 1-22,1 2 1,-1 0 0,-5-4 0,0 3-72,0 1 0,6 0 0,-1-6-217,-1 1 0,-2-1 42,-2 1 1,-2-8 0,-3-3 317,-6-5 0,-4 7 0,-2 1 0</inkml:trace>
  <inkml:trace contextRef="#ctx0" brushRef="#br0" timeOffset="99">28823 16305 6732,'-9'0'812,"2"0"1,7-2 0,1-2-826,5-1 1,3-1 0,8 6 0,-1 0-90,1 0 0,-1 0 0,1 0 0,1 0-254,4 0 1,-3-1 0,4-3 0,-1-2-193,1 3 1,-1-1 547,-6-1 0,8-5 0,2-6 0</inkml:trace>
  <inkml:trace contextRef="#ctx0" brushRef="#br0" timeOffset="100">28773 15643 8024,'17'0'189,"0"0"0,-1 0-162,1 0 0,1 0 0,2 0 0,2 0-151,-2 0 1,4-5-1,-2-2 1,0-1-411,2 1 0,0-4 534,4 5 0,3-14 0,-5 2 0</inkml:trace>
  <inkml:trace contextRef="#ctx0" brushRef="#br0" timeOffset="101">29418 15280 7628,'10'0'200,"-3"0"1,-7 2 112,0 3 1,0-1-178,0 7 1,0 0-1,0 5 1,0 3-208,0 3 0,0-2 0,0 7 0,0 3-174,0 1 0,0-3 0,0-1 1,0 3-192,0 1 1,5 2 435,1 0 0,7 0 0,-4 0 0</inkml:trace>
  <inkml:trace contextRef="#ctx0" brushRef="#br0" timeOffset="102">29716 15958 8118,'9'16'372,"-3"3"-295,-4 3 1,-2-4-1,0 6 1,0 0-105,0 3 1,0-1-1,-2 0 1,-2-2-38,-1-4 1,-1 4-1,6-2 1,0 0-233,0 2 1,0-6 0,0 4-150,0-3 0,0-3-316,0 1 761,0-1 0,7-7 0,3-1 0</inkml:trace>
  <inkml:trace contextRef="#ctx0" brushRef="#br0" timeOffset="103">29699 16057 7541,'-16'-17'-121,"7"1"395,3-1 0,4 1-131,2-1 1,0 1 0,2 1-159,4 4 1,3-2-1,7 6 1,1-1 31,0 1 0,-1-4 0,2 4 1,3-1 31,1 1 1,5-4 0,-5 5 0,0 3 12,2 1 1,-5-4-1,3 1 1,-4 1-21,-1 2 1,-1 2-1,1 0 1,-1 2-113,1 4 0,-3-3 0,-1 8-106,-2 2 0,-1 2 1,1 2-1,-6-1-70,-3 1 0,3-1 0,1 1 0,-2-1-3,-3 1 1,-8 5 0,-4 0 151,-4-2 0,-1-2 0,-1-3 0,1-2 85,-1-2 0,1-5 0,-1 3 0,1-2 36,-1-3 1,1 3-1,-1-1-36,0-3 122,1-1 0,9-2 8,7 0 0,7 0 1,9-2-1,1-1 125,0-3 1,-1 1 0,1 5-49,-1 0 1,-1 1 0,-2 3 0,-4 3-59,-2 3 0,6 1 0,-4 5-131,0 1 0,-1-1 0,-6 1 1,1-1-108,3 1 0,-1-1 1,-6-1-1,-3-2-140,-2-2 1,-7-2 0,2 4 0,-3-2-19,-3 2 0,-1-4 0,-2 0 0,-4-1 259,-2-5 0,-9 7 0,-7-1 0</inkml:trace>
  <inkml:trace contextRef="#ctx0" brushRef="#br0" timeOffset="104">26574 17033 6787,'17'0'128,"-1"0"1,3 0 84,3 0 0,-4 0 1,6 0-92,0 0 0,1 0 0,9 0 1,-1 0-6,0 0 0,7 0 1,4 0-1,4 0-51,2 0 0,1-6 0,4-1 0,6-1-105,3 1 0,4-4 0,4 4 0,3-1 17,0 1 0,6 0 0,-2 3 1,4-2 38,0 3 1,8 1-1,-6 2 1,3 0 0,2 0 1,4-2-1,-6-2 1,-2-1-73,-1 1 1,1 0 0,-1 1 0,-6-5-69,-4-1 1,1 4-1,-8-4 1,-6-1 73,-3 1 1,-4 6 0,-7-3 0,-2 2-63,-2-1 0,-13 3 1,0-4-1,-5 5-731,-6 1 841,-1 0 0,-3-8 0,1-1 0</inkml:trace>
  <inkml:trace contextRef="#ctx0" brushRef="#br0" timeOffset="105">28013 17380 7618,'-17'5'0,"1"3"4,-1 1 0,2-4 1,3 5-1,1-1 116,-2 0 0,4 0 0,-1 4 0,1-2-26,0 2 1,5-4-1,-1 2 1,3 2-65,2 2 1,0 1 0,0 1 0,0-1-105,0 1 1,2 3 0,1 0 0,5-3 51,1-3 1,-4 5 0,5-8 0,-1 2 32,0-2 0,2 3 0,6-4-38,-1-1 0,1-2 0,1-7 1,2 0-51,2 0 0,0 0 0,-5 0 0,-1 0-11,1 0 1,0-5 0,-1-3 66,1-1 0,-1 0 1,-1-4-1,-2 2 17,-2-2 0,-8-2 0,3-1 0,-2-1 32,1 1 1,-3-1 0,3 1 0,-3-1-3,-2 1 1,0-6 0,0-2 0,0 0-31,0 0 0,0 0 1,-2 4-1,-1-2 6,-3 2 0,-5 1 0,4 3 10,-2-1 1,-2 3-1,-6 1-43,1 2 1,-1 7 0,1-2 0,-1 5 18,0 1 0,6 0 0,0 0 0,0 1 46,2 5 1,-6-2 0,6 7-1,0 2 16,4 1 0,-3-3 1,3 0-1,1 2 8,2 2 0,2-4 0,0 0-86,0 2 0,8 0 1,3-2-1,3-4-146,3 0 0,-1-5 1,1 4-1,1-4-413,4-2 0,-1 0 587,6 0 0,1 0 0,5 0 0</inkml:trace>
  <inkml:trace contextRef="#ctx0" brushRef="#br0" timeOffset="106">28426 17545 7618,'-2'9'-295,"-3"-3"163,3-4 0,-5 0 170,7 3 0,0-1 1,1 5-21,5-2 0,-4 6 0,3-2-34,-3 4 1,-2 1 0,0 1-17,0-1 1,0-5-1,2 1-23,4 0 1,-5-2 0,7-1 9,-1-2 1,-3-1-1,7-6 82,2 0 0,1 0 0,3 0 21,-1 0 0,1-8 0,-1-1 0,1-2 23,0 0 1,-6 2-1,-2-4 1,-2 2 89,-3-2 1,-2 4 0,-2-2-121,0-2 1,0 4 0,-2-2-81,-4-2 1,-3 6 0,-7 1 0,-1 2-193,0-1 0,1 3 0,-2-3 0,-3 3-251,-1 2 0,0 2 472,6 3 0,-1-3 0,1 5 0</inkml:trace>
  <inkml:trace contextRef="#ctx0" brushRef="#br0" timeOffset="107">28972 17479 7787,'0'17'169,"0"-6"1,0 0-297,0 1 0,0-2 0,0 1 0,0 2 10,0 1 1,0 3 0,0-1-1,0 1-350,0-1 1,0-5 466,0 0 0,0 0 0,0 6 0</inkml:trace>
  <inkml:trace contextRef="#ctx0" brushRef="#br0" timeOffset="108">29485 17248 7608,'-12'1'-34,"1"5"0,6 3 1,-4 8 68,1-1 0,3 1 1,5-1-1,0 1 4,0-1 0,0 3 0,0 1 0,0 2-32,0-2 0,0-7 1,0-2-1,0 2-48,0 2 0,0-4 33,0 0 1,0-6-1,2 4 26,3-1 0,-1-3 0,7-5 0,2 0-10,2 0 1,1-2-1,1-1 1,-1-3-7,1 2 0,-1-3 1,1 0-1,-1-1 112,1 1 1,-1-6 0,1 4-35,-1 0 1,-6-6 0,-3 6 0,-2-2 1,1 0 0,-1 0 1,-5-6-66,0 1-1,0-1 1,0 1 0,0-1-99,0 1 1,-1-6 0,-3 0 54,-2 1 0,-5 3 0,4 1 54,-2 1 1,3 1-1,-3 2-19,2 2 0,-4 6 0,3-4-160,-1 1 1,-2 3 0,-5 5 52,-1 0 0,2 2 0,3 1 0,2 5 79,3 1 1,-4 2-1,4 4 1,-1-3 20,1-1 0,2 0 0,5 6 74,0 0 1,0-6-26,0 0 1,1-2 0,5 2 0,5-6-97,4-3 0,1-2 0,1 0 0,1 0-187,4 0 1,-2-2 0,6-3 0,0-4 232,-1-1 0,3-4 0,5 5 0</inkml:trace>
  <inkml:trace contextRef="#ctx0" brushRef="#br0" timeOffset="109">29898 17165 7289,'9'7'462,"-2"-5"0,-7 7-354,0-3 1,0 3-1,0 7 1,0 1-121,0 0 0,0 5 0,0 1 1,0 1 1,0 0 0,-5 4 0,-1-4 0,3 1-303,1 5 1,2-4 0,0-1-1,-2-1 313,-3-4 0,3 6 0,-6 0 0</inkml:trace>
  <inkml:trace contextRef="#ctx0" brushRef="#br0" timeOffset="110">30460 15495 7447,'0'16'120,"0"1"0,0-1 1,0 1-2,0-1 1,0 8-1,0 4-60,0 3 1,0 4 0,0 4 0,0 3-29,0 0 1,0 4-1,0-4 1,0 2-25,0 2 1,0 6 0,0-8 0,0 2-143,0-2 0,6 2 1,-1-6-1,-1 1-101,-2-1 1,-2 4-1,0-3 1,-2 1-246,-4 4 0,3-6 481,-8-1 0,0-4 0,-6-2 0</inkml:trace>
  <inkml:trace contextRef="#ctx0" brushRef="#br0" timeOffset="111">30328 16669 7286,'-7'9'-378,"3"-2"1,-7-7 432,-2 0 1,-2 6-1,-1 1-48,-1 2 1,-5-5 0,-2 3 0,-1-1-44,-5-1 0,-8 6 0,-8-5 1,-6-1-138,-3 3 1,-15-1 0,-1 4 172,-8-5 0,-11 3 0,-2 0 0</inkml:trace>
  <inkml:trace contextRef="#ctx0" brushRef="#br0" timeOffset="112">26376 15577 6911,'-10'8'430,"3"3"-300,0 3 1,5 3-1,-4-1 1,5 1-41,1 0 0,-6 5 0,1 1 0,1 3-52,2 4 0,-3 6 0,-1 5 0,2 1-22,3 4 1,1 2 0,0 1 0,0 1-49,0 0 0,7 5 0,2 0 0,2-2-106,0-1 0,-2 3 1,4 0-1,-4-2-120,-1-1 0,3-3 0,-6 1 0,1-2-588,1-4 846,-5-11 0,5-2 0,-7-5 0</inkml:trace>
  <inkml:trace contextRef="#ctx0" brushRef="#br0" timeOffset="113">26458 15362 7059,'17'0'0,"-1"0"-187,1 0 0,-1 0 1,1 0 306,0 0 0,-6 0 0,0 0-46,1 0 0,3 0 0,2 0-43,-1 0 0,1 0 1,-1 0-6,1 0 0,-1 0 0,1 0 1,-1 0-18,1 0 1,5-1 0,0-3 0,0-2-10,2 3 0,-4 1 1,8 0-1,-1-2 36,-1-1 1,5-1 0,-3 6 0,3 0 12,2 0 0,0 0 0,2 0 1,0 0-48,-2 0 0,9 0 0,-9 0 0,2 0 6,0 0 1,0 0 0,2-2-1,2-1-85,-3-3 0,5 1 0,-3 5 0,-1 0 24,-2 0 1,4-6 0,-1 1-1,1 1 56,1 2 0,-3 0 0,5-1 0,0-3-2,1 3 0,-7-5 0,5 3 0,-3 1 15,1 2 0,0 0 0,-6-1 0,0-3 2,0 2 0,0 3 1,0-1-1,0-2 10,0-1 0,0-3 0,0 5 0,0-5-7,0-1 1,6 5 0,0-3 0,-3 1-19,-1 1 1,4-2 0,1 3-1,1-3-35,-1-3 1,6 7 0,-4-3 0,1 4-74,-5 2 1,3-1-1,-3-3 1,-1-2 74,-2 3 0,3 1 1,1 2-1,-2 0 35,-2 0 0,-2 0 1,0 0-1,2 0-8,3 0 0,-3 0 0,6 0 0,-3-2 19,1-3 1,5 3 0,-4-4-1,1 4 18,-1 2 1,6 0 0,-4-2 0,1-1 19,-5-3 1,3 1-1,-3 5 1,-1 0-22,-2 0 0,-2 0 0,0 0 0,-2 0-25,-3 0 0,1 0 0,-7 0-103,-2 0 0,-1 0 108,-3 0 1,1 0 53,-1 0 0,-5 0 0,0 0-57,2 0 1,-4 0-1,3 0 1,-1 2-43,-2 3 1,5-3-1,-4 5-58,-1 1 0,6-6 1,-6 5 60,0 0 1,4-3-1,-6 5 104,2-2 0,-5 1 0,3-5-4,1 3 1,-7 7-37,5-2 1,-2 4 0,-1 1 0,3 1 2,-2-1 1,-1 3-1,1 3 1,1 3 19,-1 1 0,3 5 1,-1-3-1,-1 5 17,3 5 1,-6 3 0,3 5-1,-3-2-83,-2 2 1,0 2-1,0 1 1,0 1-81,0-1 0,-6 7 0,-1-1 0,0-4 88,-1-5 0,-12 2 0,2-6 0</inkml:trace>
  <inkml:trace contextRef="#ctx0" brushRef="#br0" timeOffset="114">30973 15825 7438,'-2'-9'-1429,"-2"2"1297,-1 0 172,-1 5 55,6-6-41,0 8 157,0 0 1,6-2 314,-1-3 37,1 3-416,-6-5-198,0 7 297,0 0-330,7 0 1,-3 5 11,7 1 1,-7 1 0,3-3 25,0 1 0,-3 8 41,7-2 1,-6 2 0,5 0-11,-3-2 1,-2-6 0,-3 5-1,2-1-74,1 0 1,1-3-88,-6 5 1,2-6 113,3 6 309,-3-7-51,13 3 1,-6-9 0,6-3 0,-2-6-122,-2-4 1,0-1 0,5-1 0,1 0 4,-1 1 1,6-1-1,0 1 1,0-1-128,2 1 0,0-6 0,6 0 0,-3 0-21,3-2 1,-1 4 0,0-6-1,1 0 17,5 0 1,-8 6-1,6-4 1,-1 2-199,-1 0 0,0 6 0,-2 5 0,-3 0-179,-2 1 0,-2-2 428,-5 6 0,-1-7 0,1 4 0</inkml:trace>
  <inkml:trace contextRef="#ctx0" brushRef="#br0" timeOffset="115">30907 15743 6970,'9'-8'139,"-2"7"-37,-7-7-35,8 8 21,-7 0 1,12 2 150,-7 4-136,7-5 0,-10 12-82,8-7 0,-7 1 1,3-3-40,1 1 1,-6 3-1,3-3-23,-3 6 1,3-2 0,1 2 58,-2 2 0,-3-4 0,1 2-14,4 2 0,-4-4 0,3 3 85,-3 0 1,0-4 0,1-1-167,3 0 0,7-5 37,-2 4 0,-2-4 0,2-2 49,2 0 1,2-6-1,1-1 1,-1-2 9,-4-4 0,5-2 0,-1-2 0,5 1-1,1-1 1,-3-1 0,0-2-1,2-2 0,3 2 0,0-1 0,-2 1 1,1-2-49,-2 2 1,4-4-1,0 2 1,0 2-39,-1 1 0,1-3 1,-3 2-1,1 4 0,-2 3 1,-2 3-1,-1-1-612,-1 6 416,1 3 1,-8 4 0,-4 3 263,-3 6 0,-9 4 0,-2 2 0</inkml:trace>
  <inkml:trace contextRef="#ctx0" brushRef="#br0" timeOffset="116">30940 15759 7022,'9'0'268,"-2"2"0,-5 2-178,4 1 0,-5 3-129,5-3 1,-4-1 0,0 5 0,1 0 2,3 0 0,-1-3 1,-3 5-28,4 2 0,1 1 1,6 3 23,-2 0 0,-7-6 0,3-2 28,0-2 1,1 0-1,4-3 60,0 2 0,-1-1 1,5-5-1,1-2-3,-1-3 1,3 1 0,1-7 0,4-2 6,1-1 0,3-3 0,5 0 0,0 1-7,0-1 1,0 1 0,0-1 0,2 1 32,4-1 1,-4 1-1,3-1 1,-3 1 13,-2-1 1,-5 6 0,-1 0 0,1 0-117,-2 2 0,-2-4 0,-8 7-265,1 3 1,-6 1-294,0 2-20,-8 0 447,5 0 0,-10 0 18,-4 0 1,3 0-190,-8 0 325,7 0 0,-3 7 0,-1-5 0,-1 5 0</inkml:trace>
  <inkml:trace contextRef="#ctx0" brushRef="#br0" timeOffset="117">31105 15710 5860,'0'-10'-70,"0"3"48,0 7 20,0 0 5,0 7 1,0-5-3,0 6-1,0-8 0,0 1 20,0 5 82,0-4-96,0 5-3,0-7 0,-2 0 141,-3 0 192,3 0-154,-5 0-144,7 0 184,0 0-259,7 8 85,-5-7 0,11 9-8,-8-5 0,1-1 0,-5 5 0,3 0 9,2 0 1,-1-3 0,-3 3-28,4-2 1,-3 4 0,6-3-29,-1 1 0,3-4 0,-4 5-58,2-3 0,-3 0 100,5-1 1,-6-4 48,6 3 1,-7-1 9,2 1 0,-3-3-23,3 4-83,-4-4 0,7-8 0,-4-1 1,6-3 0,-2 5 1,2-6 0,2-2 1,2 4-1,2-2 1,-1-2-8,1-2 1,5-1-1,2-1 1,-1 3-48,1 3 0,4-4 0,-4 4 0,2-4 20,3-1 0,-3 1 0,-1 2 0,-1 2 10,-4-2 1,4 4 0,-2 0 0,-1 0 15,-3-1 0,-1 5 0,-1-4 0,1-1 18,-1 1 1,-5 6-1,-2-5 54,-1 1 0,-1 5 0,-3-5 22,1-1-209,1 7 1,-6-9-8,0 5-172,0 3 0,-8 2 311,-3 11 0,-3 4 0,-3 1 0</inkml:trace>
  <inkml:trace contextRef="#ctx0" brushRef="#br0" timeOffset="118">31006 15643 6246,'11'0'392,"-2"2"-162,-2 4-232,6-4 0,-9 5-49,7-7 43,0 7 1,4 3-9,-4 6 0,-2-5 0,-5 0 20,1 2 0,2-4 1,-1 2-36,5 2 1,-2-4-1,2 0 1,0 1-14,-2-1 0,4-4 0,-5 5 1,1-1 16,4 0 1,-4-5 0,2 3 32,2 0 1,1-5 48,3 4 0,0-5 0,-3-2 0,-1-5-12,-2-5 0,0 2 0,6-2 0,-1-2-18,1-2 0,-1-1 1,1-1-1,-1 1 9,1-1 1,5-5 0,0 0-1,-2 2 9,-1 1 0,3 1 1,1-2-1,1-2-36,0 2 1,6-4-1,-3 2 1,3 3-78,-3 6 1,4-1 0,-5 3 0,2-2-21,-1 2 1,-7 4 0,3 7 0,-5 0-31,-2 0 0,-5 0-42,0 0 89,-7 0 1,4 7 0,-10 2-42,-4 0 0,-3 4 114,-8-7 0,1 6 0,-1-2 0</inkml:trace>
  <inkml:trace contextRef="#ctx0" brushRef="#br0" timeOffset="119">30907 15693 7011,'0'-9'-640,"0"2"648,0 7 509,0 0-502,7 0 0,-5 1-26,3 5 0,3-2-13,-3 7 0,8-8 0,-4 5 13,0-1 1,-1-3 0,-6 5-1,1 0 6,3 0 0,5-3 0,-6 5 12,-1 2 0,3-4 1,-1 2-5,-2 2 0,3-4 0,0 2-58,2 2 0,-5-4 0,3 0 28,1-2 1,-1 1 0,6-4-9,-2 1 0,-5 1 0,5-6 29,1 0 1,-2 0 0,1 0 13,2 0 0,1 0 0,1-2 0,-2-2-3,-2-1 1,0-7 0,5 5 0,1-2-3,-1-4 1,1 0-1,1 0 1,3 2-12,1-2 0,0-1 1,-4-3-1,2 1-12,2-1 0,6 1 0,-4-1 0,1 1 7,5-1 0,1-5 1,0 0-1,-1 0 18,-3-2 1,1 6-1,3-4 1,-2 5-11,-1 6 1,-6-4 0,4 4 0,-2-2 57,-4 2 0,4-1 0,-2 4 1,-2 1-63,-2-1 0,-1-3 0,0 6 0,-3-1-170,-3-1 1,4 5-46,-4-3 187,-4 3 0,-1 2-17,-12 0 1,3 2 53,-8 3 0,-8-3 0,-6 5 0</inkml:trace>
  <inkml:trace contextRef="#ctx0" brushRef="#br0" timeOffset="120">30857 15710 6409,'11'0'550,"0"0"-465,-7 0 1,10 0-208,-3 0 1,-1 0-43,1 0 0,0 0 44,5 0 1,-5 5 121,0 1 0,-5 1 18,5-1 1,-6-5-1,5 7 88,-3-1 0,0-3-79,-1 7 1,-4-6 0,5 4-53,0-1 1,-5-1 0,5-3 1,1 1-48,-6 8 1,7-5-1,-5 4 44,1-1 95,1-7-15,1 3 1,-5-5 0,5 2-35,0 1 0,-3 1 0,7-6 2,2 0 1,-4 0-27,2 0 0,-2-2 1,4-2-7,-2-1 1,-2-2-1,4 3 1,-2-2 15,2 3 1,-4-5 0,1 1 0,-1 0 44,0-1 1,-4-4-1,6 2 1,1-1-19,-3 0 0,5 0 0,-3-5 1,4-1-8,2 1 1,1-1-1,2 1 1,4-1-32,2 0 1,0-5 0,3-1-1,-1-1-17,1 0 0,2 0 1,4 4-1,2-2 10,1 1 0,1 3 0,-8 2 0,-1-1-23,-3 0 0,-1 6 0,1 2 1,-4 0 30,-5 0 0,4 5 0,0-1-22,-2 3 1,-7 2-38,-2 0 59,-7 0 1,1 0 0,-10 0 25,-6 0 0,2 5 0,-2 1 0,-2-2 94,-2-3 1,-2 5 0,1 1-37,-1 2 1,1-3 0,-1 3-587,1-2 426,7-1 79,1-6 0,16 0 0,1 0 0</inkml:trace>
  <inkml:trace contextRef="#ctx0" brushRef="#br0" timeOffset="121">25880 6400 8231,'-15'1'-1015,"4"5"1,2-4 605,3 3 417,4-3 2,-5-2 5,7 0-15,0 0 0,0-7 0,0-2 0</inkml:trace>
  <inkml:trace contextRef="#ctx0" brushRef="#br0" timeOffset="122">23068 5110 8153,'-16'0'-719,"-1"0"1,6 0 0,0 0 852,-2 0 1,6-2 0,0-2-139,-1-1 1,6-3 0,-5 5 31,0-3 1,3 1-20,-7 5 0,0-6 0,-5 1 13,-1 1 0,0-3 1,3-1 30,3-1 1,-4 4-53,4-6 1,-2 5 0,0-3 15,2 2 0,6-5 0,-4 5-34,1-2 0,-5 3 1,2-3 9,-3 2 1,3 1-1,0 6 9,-2 0 1,-2 0 0,-2 0 0,1 0 1,-1 0 0,1 0-1,-1 0 0,6 0 0,0 2-5,-2 4 0,4-4 0,-2 3 0,-2-3 1,-1-2 0,-3 2 0,1 1 1,-1 3 4,1-2 0,-3 3 1,-1-2-1,-2 1-1,2 1 1,-4-3 0,2 5 0,2 0 9,1 1 0,-3-7 0,0 5 0,2-3 8,1 1 1,3 5 0,-1-4 5,1 2 0,-1-5 1,1 3-5,-1 1 0,1-7 0,-1 5 13,1-4 0,-1 3 0,1 1-8,-1-3 1,6 5 0,0-3-31,-2-1 0,-2 5-5,-1 2 0,-1-2 0,3 2 1,1 0 1,2-1 0,5 2 1,-3-4-1,0-1 0,0 1 0,-1 4 0,-2-1 3,1 4 0,0 2 0,-4-1 0,2 1 1,2-1 0,0 1 1,-4-1-1,2 1 0,2-1 0,2 6 1,-4-1-1,2-5-1,-2-3 0,6-2 0,0 6 1,1-1-7,1 1 1,-6-1-1,3 1 6,-1-1 1,6 1 0,-5-1 0,3 1-4,-1-1 1,1-5 0,5 1-1,0 0-10,0 3 1,0 2 0,0-1 0,0 1-7,0-1 0,0 1 0,0-1 0,0 1 10,0-1 1,0 1-1,0-1 1,0 1 2,0 0 0,1-1 0,3 1 12,2-1 0,-1 1 0,-5-1 1,0 1-1,0-1 1,6 1 0,1-1 1,2 1 1,-5-1-1,3 1 1,-1-1-6,-1 1 0,6 0 0,-5-1 0,-1 1-1,3-1 1,-5 1 0,7-1-2,-3 1 1,4-1 0,-4 1 0,1-1 2,-1 1 0,0-2 0,-3-3 1,3-2 4,2-3 0,-5 6 0,4-4 0,-3 2 2,1 0 1,5-5 0,-4 3 0,0 0-1,1 0 0,3-3 0,-4 3 0,2-2 13,4-3 0,-4 3 0,0 1 0,1-1 5,-1 0 0,-4-1 0,6-4 0,2 1-27,2 3 1,-4 1 0,0-3 0,2 1 8,1-1 0,3 3 1,0-1-1,-1-1-28,1 3 1,-1-6-1,1 5-8,-1 0 0,1 1 1,-1 5-1,1-4 11,-1-2 0,-1 0 1,-2-3-1,-2 3 3,2 3 1,2-5-1,3 4 1,2 1-6,2-1 0,0-6 0,-5 5 0,-1-3-7,1 1 1,-1-1-1,3-3 22,3 4 1,-4-5 0,4 7 0,-3-3 4,-3 1 0,1-1 0,-1-5 12,1 0 1,-1 0-1,1 0 1,-1 0-10,1 0 1,-1 0 0,3 0-1,1 0 11,2 0 0,6 0 0,-5-1 0,1-3-16,0-2 1,4-1 0,-4 3 0,0-3-3,-1-2 0,1 3 0,-3-3 1,1 2-6,-2 3 1,-2-3-1,-1 1 1,-1 2 3,1 3 1,-1-5-1,1 1-10,-1 1 0,1-3 0,0 1 0,-1 2-8,1 3 1,5-5-1,0-1 1,0-1-1,2 1 0,-4-4 0,6 4 0,-1-3 0,-1-1 0,0 2 0,4-5 1,-6 3 14,-2-4 0,0 4 0,0 0 0,0-2 13,-5-2 0,2 4 0,-6 0 0,3-2 13,3-1 1,-6-3 0,0-1-1,2-3-2,2-1 0,-4-1 1,0 1-1,0-4-9,-2 0 0,4-5 1,-6 3-1,0-3 30,1-2 0,3 5 1,-6 1-1,-1-3 52,-2-1 0,-2 4 1,0-1-1,0 1-40,0 1 1,0-4-1,0 7 1,0-3-38,0-4 0,0 1 0,0 0 1,-2 1-2,-4-1 0,5-1 0,-7 1 0,3 1-6,-1-1 1,-7-1-1,4 1 1,-2 3-23,0 2 0,0-3 0,-5 3 1,-1 0-87,1 0 0,-1 2 0,0 8 0,1 1-166,-1 2 1,1 7 266,-1-2 0,-7 5 0,-1 1 0</inkml:trace>
  <inkml:trace contextRef="#ctx0" brushRef="#br0" timeOffset="123">22622 6863 6784,'-9'-2'-96,"3"-4"1,2 4 87,-1-3 0,3 1 1,-5 1 10,-1-3 1,7-1 0,-7 3 4,1-1 0,3-1 1,-5 4-10,2-3 1,-1 3-1,3-4 22,-6 4 0,2-3 0,-2-1-13,-2 3 0,-2 1 0,-1 2 1,-1 0 2,0 0 1,1 0 0,-1 0 0,1 0-9,-1 0 0,-5 5 0,0 3 0,2-1-17,2 1 1,1 3 0,-1-4 0,-3 0 7,-1 1 1,0 3-1,6-4 1,-1 0-1,1 1 1,-1 3 0,1-4 0,-1 2 14,1 4 0,-1-4 0,1 2 0,-3 2-7,-3 2 0,4 0 0,-4-1 1,3-1-1,3 0 1,-6 11-1,0-8 1,1 1 5,3-4 1,2 1 0,1-2-1,2 2 2,2 3 0,0-1 0,-4 1 0,2-1-7,2 1 1,6-1 0,-4 1 0,0-2-5,-1-4 0,5 3 1,-4-3-1,1 4 2,5 2 1,-5-1-1,3 1 1,-1 1 21,-1 4 0,5-3 0,-5 3 0,1-4 7,1-2 1,-6 3 0,5 1-1,1 2 6,-3-2 1,6-1 0,-3-3-1,3 1-32,2-1 1,0 6-1,0 0 1,0-1-3,0-3 1,2 0 0,2 3 0,1 2-12,-1 3 0,3-6 1,0 4-1,1-2-12,-1 0 0,1 2 0,-5-4 1,5 3 30,1-3 0,-6 0 0,5 0 0,-3 2 1,1-2 0,7-1 0,-4-1 0,2 2-8,0 2 1,0 0-1,5-5 1,-1 1 2,-4 4 1,4-3 0,-4 3 0,4-4 9,1-1 1,1-1-1,-1 1 1,1-2-2,-1-4 1,1 3 0,1-3-1,2 4 33,2 2 0,0-1 0,-5-1 0,0-2-28,-1-2 1,6-2-1,0 4 1,-2-2-7,-1 2 0,3-4 1,0 2-1,0 0-17,2-2 1,-4 4 0,6-6-1,-1 1-2,1-1 0,0 6 1,3-4-1,-1 2-16,1 0 1,3-5-1,-1 3 1,-2 0 19,-1 0 0,-6-3 0,3 3 1,-1 0-22,-3 0 0,-1-3 1,0 3-1,2-2 21,-2-3 0,4 3 1,0-1-1,0-3-18,0-1 1,5-2-1,-1 0 1,1 0-26,-1 0 1,3 0 0,-3 0 0,3 0 8,2 0 0,-2 0 1,-2 2-1,-1 2 22,1 1 0,1 1 0,-1-6 1,-1 0 7,1 0 1,-3 0 0,1 0 0,3 0 16,1 0 1,0 0-1,-1 0 1,-3-2-8,3-4 1,1 3 0,2-6 0,0 1-6,0 5 0,0-5 1,0 3-1,0 1-13,0 2 0,0-3 1,-1-1-1,-3 2-18,-1 3 0,-1-5 0,4 1 0,-1 1 23,-3 2 0,-1-3 1,4-3-1,-3 1 7,3 0 0,-1-6 1,0 2-1,-1-4 2,1-2 1,3 6-1,-1 0 1,-2-3 1,-1-7 1,-3 3 0,5-4-1,-4 4 0,-3 1 1,7-5 0,-4-2 0,-1 0-4,-3 0 0,2-5 0,-2 1 0,-2-1 46,-1 2 1,-8-5-1,-2 5 1,-2-5-21,-3-1 1,3-5 0,-1-1 0,-2 2 43,-3 3 1,-1 1 0,0-1 0,-1 1-46,-5 0 1,2-5-1,-7-1 1,-1 2-4,-3 2 1,-2-3 0,-1-1 0,-2 3 1,-2 1 0,-8-4 1,3 0-1,-5 3-39,-1 1 1,0 4 0,0 1 0,0 4-162,0 3 1,2 2-1,3 8 1,4 4 175,1 2 0,4-6 0,-5 4 0</inkml:trace>
  <inkml:trace contextRef="#ctx0" brushRef="#br0" timeOffset="124">31171 9922 7122,'0'-9'-781,"2"1"785,4 8 28,-5-7 0,9 5-129,-5-3 97,-3 3 0,7 2 0,-5 2 55,1 3 1,1-1-31,-6 7 0,0-6 0,0 6-8,0 2 0,0-4 0,0 2 10,0 2 0,0-3 48,0 1 32,0-8 28,0 5 382,0-8-415,0 0-111,7 0 1,-3-2-1,7-4-52,2-5 1,0 2 0,-1-2-1,-1 0 29,2 2 0,2-6 0,3 4 0,3-2 5,1 2 1,0-4 0,-6 4-1,1-3 36,-1-3 0,6-5 1,0 0-1,-1 0 12,-3-2 0,-1 4 0,-1-6 0,2 1-3,5-1 0,-5 0 1,4-3-1,-4 3 45,-1 2 1,-2 2 0,-3 5 0,-2 1-32,-3-1 1,4 1-39,-6-1 1,3 8-435,-3 4 211,-3 3 0,6 4 0,-8 3 229,0 6 0,-8 4 0,-1 1 0</inkml:trace>
  <inkml:trace contextRef="#ctx0" brushRef="#br0" timeOffset="125">31204 9757 6715,'9'0'-337,"1"0"0,-7 1 378,3 5 0,-1-2 31,-5 7 1,0-6-49,0 6 0,6 0 0,-1 6-26,-1-1 0,0-5 0,1 0 18,6 2 1,-2-4 0,2 0-37,2-1 1,2 5-16,2-2 1,-6-4 67,0-1 1,-6-5 45,6-1 1,-7-1 0,3-3 0,-1-3-11,-1-3 0,8-1 0,-2-5 32,4-1 0,1-5 1,1 0-1,-1 2-35,1 2 1,1-4 0,3-2 0,1 0-4,-2 0 1,4-4 0,0 4 0,1-1-23,5-5 1,-1-1-1,0-2 1,-1 0-16,1 0 1,3 2 0,1 1 0,-2 4-68,-3 3 0,3-5 0,-5 8 1,1 3-161,1 4 1,-8 4 0,2-2-548,-4 6 748,-1 3 0,-1-5 0,1-3 0</inkml:trace>
  <inkml:trace contextRef="#ctx0" brushRef="#br0" timeOffset="126">25830 6201 8050,'-9'0'-2141,"1"0"2463,8 0-2,0 0-161,0-7-166,0 5 1,2-5-18,4 7 0,3-2 29,7-4 0,1 4-30,0-3 0,-1-2 1,1 1 22,-1 2 1,-5 1 0,0-1-1,2-1 0,2-1 0,1 4-39,1-3 0,-1 3 0,1-4-19,-1 4 1,1 2 0,0 0-1,-3-1-105,-3-5 0,4 4 165,-4-3 0,4 3 0,1 2 0</inkml:trace>
  <inkml:trace contextRef="#ctx0" brushRef="#br0" timeOffset="127">25830 6267 6174,'16'0'37,"1"0"0,-2-2 17,-4-3 0,3 3 1,-3-3-2,4 3 0,2-4 0,-1 1 0,1 1-18,-1 2 1,1 2 0,-1-2-35,1-3 0,-1 3 0,1-3 0,0 3-27,-1 2 0,-5 0 0,0 0 0,2 0 26,2 0 0,1 0 0,1 0 0</inkml:trace>
  <inkml:trace contextRef="#ctx0" brushRef="#br0" timeOffset="128">29666 5887 5987,'10'-7'-71,"-1"5"71,-4-4 107,-3 4 0,13 2-2,-4 0 1,-2 0 0,0-1 0,0-3-96,1-2 0,1 1 1,5 5-1,1 0-4,-1 0 0,-3 0 1,2-2-1,3-2 0,1-1 1,-1-1-1,-2 6 1,1 0 2,0 0 0,-1 0 0,1-1-14,-1-5 0,1 4-181,-1-3 147,1 3 1,-6 2 0,-2 2 38,-2 3 0,-1-3 0,-14 13 0,-1-6 0</inkml:trace>
  <inkml:trace contextRef="#ctx0" brushRef="#br0" timeOffset="129">29666 5970 7532,'17'-8'-445,"-1"6"0,3-3 0,1 3 428,2 2 1,11-5-1,-2-1 1,2 2 14,4 3 1,0 1 1,-4 0 0,7 0 0,3 0 0</inkml:trace>
  <inkml:trace contextRef="#ctx0" brushRef="#br0" timeOffset="130">30113 7838 6258,'18'-9'0,"2"4"-18,3 3 0,0 2 18,-1 0 0,-3-8 0,5-1 0</inkml:trace>
  <inkml:trace contextRef="#ctx0" brushRef="#br0" timeOffset="131">27798 13758 5942,'0'10'96,"2"-3"-3,3-7 1,-1 2-44,7 3 0,-6-3-76,6 4 1,-5 1 9,5-2 1,-6 6 0,5-3-11,-3 1 0,0-5 0,-3 3 30,1 0 0,3-5 1,-4 6 66,1-1 0,8-5 6,-2 3 0,-2-3 107,2-2 1,-5 0-67,5 0 1,-6-5 0,6-3-98,2-1 0,2-2 0,1-6 9,1 1 0,-1 1 0,1 2 0,-2 2-15,-4-2 0,3 1 0,-3-1-11,4 2 0,2 2 1,-1-2-1,-1 3-26,-4 1 0,4 3 9,-4-7 0,3 7-22,3-1 30,-8 3-407,-2 2 412,-7 0 0,0 7 0,0 3 0</inkml:trace>
  <inkml:trace contextRef="#ctx0" brushRef="#br0" timeOffset="132">26905 5854 6363,'11'-6'28,"0"1"0,0-1 0,5 6 1,1-1 12,-1-5 1,1 4-1,0-3 1,1 3 5,4 2 1,-4-6-56,4 1 0,-3-1 0,-1 6 0,2 0-19,2 0 0,0-5 0,-5-1 0,0 3-66,-1 1 0,1 2-26,-1 0 0,1 0 19,-1 0 1,-7 2 99,-3 3 0,-4 4 0,-2 8 0</inkml:trace>
  <inkml:trace contextRef="#ctx0" brushRef="#br0" timeOffset="133">27004 5920 8226,'9'-2'-287,"-1"-1"1,-1-3 1,4 2 0,-2-3 1,2 1-1,4 1 219,5-2 0,0 5 0,8-4 1,1 4 65,2 2 0,10-7 0,1-2 0</inkml:trace>
  <inkml:trace contextRef="#ctx0" brushRef="#br0" timeOffset="134">22324 12220 7793,'-16'8'-1506,"5"-6"1285,0 3 185,7-3 0,-11-2 11,4 0 0,2 0 57,-2 0-18,7 0-19,-3 0 252,7 0 684,0 0-931,7 0 0,3-7 0,6-3 0</inkml:trace>
  <inkml:trace contextRef="#ctx0" brushRef="#br0" timeOffset="135">31287 5804 8121,'-17'0'-821,"1"0"0,5 0 638,0 0 470,7 0-127,-11 0-261,14 0 14,-7 0 105,8 0 1,8 0 0,3 0 1,3 0 0,3 0-18,-1 0 0,1 0 1,0 0-1,-1 0 0,1 0 0,-1-5 0,1-1 0,-1 3-8,1 1 0,1-4 0,2 1 0,2 1-14,-1 2 0,-3-3 1,-2-1-1,1 3-36,0 1 1,-1 2 0,1 0-38,-1 0 1,1 0 9,-1 0 0,-5 0 0,0 2-77,2 3 160,-5-3 0,6 5 0,-5-7 0</inkml:trace>
  <inkml:trace contextRef="#ctx0" brushRef="#br0" timeOffset="136">31221 5953 6434,'16'0'-501,"1"-2"527,-1-3 0,1 3 1,0-4-1,-1 5-7,1 1 1,5-2 0,2-2 0,-1-1-16,1 1 0,4 2 1,-4 2-1,1 0-16,5 0 1,-4 0 0,-1 0 0,1 0-62,0 0 73,-6 0 0,11-7 0,-5-2 0</inkml:trace>
  <inkml:trace contextRef="#ctx0" brushRef="#br0" timeOffset="137">24623 12072 7913,'-17'0'0,"1"0"-875,-1 0 748,8 0 127,2 7 0,7-5 0,0 5 0</inkml:trace>
  <inkml:trace contextRef="#ctx0" brushRef="#br0" timeOffset="138">24606 12121 6063,'17'0'-98,"7"-7"0,1-2 1</inkml:trace>
  <inkml:trace contextRef="#ctx0" brushRef="#br0" timeOffset="139">22705 13775 6135,'16'0'-81,"1"0"27,-1 0 54,1 0 0,-1 0 0,1 0 0</inkml:trace>
  <inkml:trace contextRef="#ctx0" brushRef="#br0" timeOffset="140">28095 8500 7906,'-31'-44'0,"2"1"0,3 5 0,2 5-104,4 3 0,7 10 0,4-2-18,2 4 0,1 1-85,6 1 0,2 1 0,2 2 207,1 2 0,15 0 0,-1-6 0</inkml:trace>
  <inkml:trace contextRef="#ctx0" brushRef="#br0" timeOffset="141">8004 3985 7612,'-10'8'-544,"3"-7"1,5 7 673,-3-8 1,3 2 355,-4 3-237,5-3-528,1 5 196,0-7 0,1-5 0,5-1 0,3 1 45,0-3 1,6 5 0,-4-6 0,4 1 18,1 5 0,1-5 1,-1 1-1,1 0 26,-1-1 1,-5 3-1,0 5 1,2 0-30,2 0 1,-4 0 0,0 0-33,2 0 1,0 2 0,0 3-1,-4 6 13,-2 4 1,-1 3 0,-6 2 23,0 2 0,0 0 0,0-5 0,0 1-50,0 4 0,-6-1 0,-1 4 0,-2-1 33,-4-4 1,-2 4-1,-1-2 1,-1-1 18,0-3 0,1-2 1,-1-1-1,1-2 31,-1-2 0,6-2 1,0 2-1,0-3 102,2-1 1,0-5 53,3 3 0,6 3 29,0-3 0,2 1 1,9-6-1,2 0 3,2 0 0,1-6 0,3 1 0,1-1-58,2-1 1,2 3 0,-4-5 0,4 2-127,2 3 0,-6-3 0,4 1 1,-2 2-216,0 3 0,0-1 0,-4-2 1,2-1-958,3 1 1152,-1 2 0,-6 2 0,1 0 0</inkml:trace>
  <inkml:trace contextRef="#ctx0" brushRef="#br0" timeOffset="142">8748 3985 7318,'11'-5'121,"0"-1"0,-6-1 1,6 3-148,2-1 0,2-1 0,1 6 21,1 0 1,0 0 0,-1 0 0,1 2 49,-1 4 0,1 3 0,-1 7 1,3 1-46,3-1 0,-4 1 0,4 1 0,-4 2-50,-1 3 0,0-1 0,-1-6 0,-1 1-3,-4-1 1,-2-5-1,-5 0 8,1 2 0,1 2 0,-8 1-23,-4 1 1,-3-2 0,-7-3-1,-1-2-29,1-3 0,-1 4 1,0-5-1,1-3-189,-1-1 0,6-2 286,0 0 0,8-7 0,-5-3 0</inkml:trace>
  <inkml:trace contextRef="#ctx0" brushRef="#br0" timeOffset="143">9310 3919 8039,'0'-9'-209,"0"2"1,-5 14 0,-3 4 0,-1 4 240,-4 1 0,0 8 0,0 4 1,2 3-15,-1 2 1,-1-5 0,2-1 0,5 2-9,4 3 1,2-5-1,0-1 1,0-2-46,0-4 1,2-2 0,4-1 0,5-2-196,3-4 1,5 2-1,3-8 230,5-1 0,12 5 0,3 0 0</inkml:trace>
  <inkml:trace contextRef="#ctx0" brushRef="#br0" timeOffset="144">10005 4233 8027,'9'-9'286,"0"-4"-273,-4 8 0,5-3 0,6 5 24,1-3 1,1 1 0,2 5 0,2 0-71,-1 0 1,-3 0 0,0 0 0,3 0-106,1 0 1,1 0-1,-2 0 1,1 0-118,-2 0 1,4 0 0,-2 0-1,-2 0 255,-2 0 0,6-8 0,2-1 0</inkml:trace>
  <inkml:trace contextRef="#ctx0" brushRef="#br0" timeOffset="145">10302 3969 7901,'0'16'0,"-2"1"33,-3-1 0,3 14 0,-5 3 0,1 2-45,1 0 0,-3-2 0,5 0 0,-3 0-110,2 0 0,3-2 1,1-1-1,1-3-323,5 3 0,-2-7 445,7-1 0,0 4 0,5 0 0</inkml:trace>
  <inkml:trace contextRef="#ctx0" brushRef="#br0" timeOffset="146">11013 3853 8056,'17'-9'-176,"-1"-4"0,1 7 254,-1 3 0,1-5 1,-1 3-1,1 1 17,0 2 0,-1 2 1,1 0-1,-1 0-121,1 0 0,-1 0 1,1 0-1,-1 2-122,1 4 0,-6 3 1,-2 7-1,0 1 32,0 0 0,-5-1 0,2 1 0,-6-1 35,-6 1 1,2 1-1,-8 2 1,-5 2 51,-3-1 1,-2-3 0,5-2 27,1 1 1,-1 0-30,1-1 88,6-7 0,10-1 0,11-8 0,4 0-13,2 0 1,5 0-1,0 0 1,0-2-21,2-4 0,-6 4 0,6-3 0,-2 3 256,0 2 1,0 0 0,-5 0-152,-1 0 1,-1 7 0,-2 3-255,-2-1 0,-8 5 1,3-3 68,-4 4 0,-2-4 0,0 0 0,-2 0 4,-4-2 1,-3 4 0,-7-5 0,-3-1-18,-3 0 1,2 4 0,-6-3 0,1-1-56,-1 0 0,4 1 0,-4-5-550,2 3 673,2-1 0,6-5 0,-1 0 0</inkml:trace>
  <inkml:trace contextRef="#ctx0" brushRef="#br0" timeOffset="147">11625 3936 7093,'11'-6'-276,"0"1"0,-5-1 299,5 6 0,-6 0 1,4 2-1,-1 3-26,-5 7 1,-1 2 0,0 3 0,2-1 28,1 1 0,3 1 0,-3 2 70,6 2 0,-2-1 0,1-8 1,-1-4 5,0-2 0,2-1 0,5-6 0,1 0 1,0 0 0,-1 0-123,1 0 0,5-8 0,0-3 0,-2-3-41,-2-3 1,-1 0 0,-2 1 0,-3-1 56,-1 1 1,-1-1 0,2 3-1,-2 1 98,-3 2 1,-1 0 132,-6-6-253,0 8 0,0 3-45,0 12 0,0 3 0,0 10 1,0 1 75,0 2 0,0 5 1,0-3-1,0 2 17,0 3 1,5 1 0,2-1 0,3-1 41,2 1 0,-2-3 0,1 0 0,0-1-37,-2 1 1,4-4 0,-6 4 0,0-2-46,1-4 1,3-2 0,-6-1 0,-1-1 36,-2 1 0,-2-1 1,0 1-47,0-1 0,-8-6 0,-3-3 1,-5-1-13,-6-1 0,-2 1 1,-5-6-1,3 0-256,2 0 1,0 0 0,4 0-441,-2 0 735,0-8 0,13-1 0,1-8 0</inkml:trace>
  <inkml:trace contextRef="#ctx0" brushRef="#br0" timeOffset="148">12584 4035 7384,'8'9'-629,"-5"-2"733,8-7 1,-2-1-1,4-3 1,-2-2-142,2 3 0,2 1 1,1 2-445,1 0 1,0 0 480,-1 0 0,1 0 0,-1 0 0</inkml:trace>
  <inkml:trace contextRef="#ctx0" brushRef="#br0" timeOffset="149">12700 4250 7973,'0'9'-44,"7"-2"1,6-7-123,7 0 1,-1-5 0,5-1 0,-2 1 165,0-2 0,7-3 0,-3-6 0</inkml:trace>
  <inkml:trace contextRef="#ctx0" brushRef="#br0" timeOffset="150">13709 3803 7643,'16'-5'0,"1"-2"0,-1-1-136,1 1 1,-8-1 102,-3 3 1,-5 5-63,-1 0 1,0 7-1,-3 12 1,-6 1 73,-8 2 1,-3 6 0,1-5 0,-1 1 13,-2 0 1,0 0 0,4-4 0,-2 2-3,-3-1 1,3-3 0,7-2 0,2 1-19,-1 0 0,4-1 99,3 1 0,5-8 46,5-4 1,4-3-1,8-2 1,1 0 55,4 0 1,-1-5 0,6-3 0,1 1-59,-3 0 0,7-4 0,-5 5 0,4 2-119,2 3 0,-1-5 1,-3 0-1,-1 3-89,1 1 1,-5 2-1,-2 0 1,-4 0-91,-1 0 1,-1 0-1,1 0-1103,0 0 1285,-8 0 0,-2 0 0,-7 0 0</inkml:trace>
  <inkml:trace contextRef="#ctx0" brushRef="#br0" timeOffset="151">13742 3836 7835,'-9'-7'-357,"3"5"0,12-1 318,5 6 0,1 6 0,1 12 1,-2 4 58,2 8 0,-4 17 1,1 0-1,-3 3-190,-3 4 1,-3 2 0,-1 9 169,0 3 0,-7-3 0,-2 6 0</inkml:trace>
  <inkml:trace contextRef="#ctx0" brushRef="#br0" timeOffset="152">8830 5771 8012,'0'-16'-473,"0"-1"482,0 1 1,2 1-1,2 2 1,3 4 2,3 2 0,-5-5 0,4 5 0,0 0-124,1-1 1,1-3 0,5 6-1,1 1 164,-1 2 1,1-3-1,1-1 1,2 3 25,2 1 1,6 2-1,-4 0 1,2 0-47,3 0 1,-3 2 0,-1 3 0,-1 6-38,-3 4 0,2 1 0,-1 1 0,-1 1-20,-3 4 1,-7-3 0,-2 5 0,-1-2-1,-5 0 0,-1 5 0,-4-3 0,-3 0-36,-6 0 1,-6 0 0,-3-4 0,-4 2-16,-2-2 1,1-1 0,-3-3-1,6 1-109,4-1 0,1-5-61,1 0 1,8-9 245,8-2 0,8-14 0,8-12 0</inkml:trace>
  <inkml:trace contextRef="#ctx0" brushRef="#br0" timeOffset="153">9426 5705 7949,'7'-5'-52,"-7"-1"0,-2 1 0,-7 3 93,2-4 0,-6 4-59,2-3 1,-4 10 0,0 6 0,3 4 34,1 2 0,1 5 1,-2 2-1,2 1-58,3 5 1,1 1 0,6 2 0,0 0-50,0 0 0,2 0 1,4 0-1,5 0-76,4 0 1,1-1-1,2-5 1,5-5 70,4-3 1,4-5 94,2-3 0,15-3 0,4-8 0</inkml:trace>
  <inkml:trace contextRef="#ctx0" brushRef="#br0" timeOffset="154">10302 5937 8274,'8'-10'0,"3"3"159,3 0 1,3 5-1,1-5 1,4 1-161,6 0 1,-2 1 0,1 5 0,1 0 34,-3 0 1,10 0 0,-5 0 0,-1 0-38,2 0 0,1 0 0,-1 0 0,-2 0-207,-1 0 0,-6 0 1,4 0-1,-1 0-307,1 0 1,-6 0 0,2 0 516,-3 0 0,-3-7 0,1-3 0</inkml:trace>
  <inkml:trace contextRef="#ctx0" brushRef="#br0" timeOffset="155">10798 5672 7968,'-16'0'-766,"5"0"1001,0 0-131,7 0 0,-9 7 0,8 4 0,-1 4-15,-1 2 1,5 7-1,-5 3 1,1 4-108,1 2 1,-1 0-1,6 1 1,0-1-155,0 0 1,0 0 0,0-2-1,2-2-206,3-1 0,3-8 378,3 2 0,4 4 0,-6 0 0</inkml:trace>
  <inkml:trace contextRef="#ctx0" brushRef="#br0" timeOffset="156">11526 5689 7336,'-9'-11'390,"3"-1"0,4 7-386,2-6-295,0 7 133,0-3 0,0 9 118,0 3 1,6-1 33,-1 7 0,3 0 39,-3 6 1,-1-1 0,5 1-20,-2-1 1,1 1-1,-5-1-49,3 1 1,0-6 0,-5 0 38,5 2-11,-4-6-20,5 0-46,-7-7 1,0-1 0,0-5-5,0-5 0,-7-4 0,-2-1 87,-1-1 1,3 6 0,5 0-1,-2-2 91,-1-1 1,-1 3-1,6 0 1,0-2 0,0 4 0,2-1 1,2 1 13,1 0 0,8 3 1,-2-3-76,4 2 1,-4 1-1,0 6 1,2 0 11,2 0 1,1 0 0,1 0-147,-1 0 1,1 8-1,-2 3 1,-3 3-41,-1 3 0,-7 0 0,2 1 0,-5 2 73,-1 2 1,0 6-1,0-6 1,0-2 35,0-2 0,-7 4 1,-4 0 48,-4-1 0,4-5 1,2-3-1,0-4 53,0-1 0,5 4 109,-1-1-83,3-3 0,4-1 0,3-7 0,6 0-33,4 0 1,3 0 0,2 0-1,4 0-43,2 0 0,2-2 0,3-1 0,-2-3-254,-1 2 0,-1 1 0,6-1 0,-1-1-219,-5 1 1,3-3 444,-8 1 0,7-7 0,-3 4 0</inkml:trace>
  <inkml:trace contextRef="#ctx0" brushRef="#br0" timeOffset="157">12237 5672 7380,'2'11'-238,"1"0"1,5 2 279,1 2 1,-3 1 0,3 1-1,0-1-60,0 1 1,-3-3-1,3-1 1,0-3 63,0-3 0,2 4 0,6-6 112,-1-1 1,1-2-1,1-2-120,4 0 1,-3-2 0,3-2 0,-2-3 0,0-2-226,2-4 225,0-2 0,-3-1-56,3-1 1,-4 1 0,4-1 0,-4 1-9,-1-1 0,-2 1 0,-3 1 0,-2 2 55,-3 2 0,4 5-11,-5-5-35,-1 8 0,-5-3 1,2 12-1,2 5 22,1 3 0,1 3 1,-6 1-1,0 3 34,0 1 1,0 5 0,0-5-1,1 0-20,5 2 1,-4-4-1,3 6 1,-3-2 12,-2-4 1,0 4-1,0-2-56,0-2 1,0 4 24,0-2 1,-2-1 0,-3-10 0,-4-4 26,-1 0 0,-4-5 0,3 4 0,-4-5-298,-2-1 1,1 0 0,-1 0-187,1 0 1,7-1 455,3-5 0,-3-3 0,0-8 0</inkml:trace>
  <inkml:trace contextRef="#ctx0" brushRef="#br0" timeOffset="158">13130 5639 7970,'16'0'79,"1"0"1,0 0-1,-1 0-35,1 0 0,-1 0-44,1 0 0,-1-7 0,1-3 0</inkml:trace>
  <inkml:trace contextRef="#ctx0" brushRef="#br0" timeOffset="159">13262 5821 7754,'-9'7'-374,"4"-5"1,10 4 0,6-5 331,4-1 1,3 0-1,2-1 1,4-3 41,2-2 0,2-14 0,5 2 0</inkml:trace>
  <inkml:trace contextRef="#ctx0" brushRef="#br0" timeOffset="160">14023 5507 7533,'-17'0'-144,"1"0"0,5-2 0,0-2 175,-2-1 0,6-3 1,-1 5 43,1-3 0,5-1-28,-3 1 1,5 4-1,5-5-90,6 0 0,4 5 0,1-4 0,1 4-26,-1 2 1,6 0 0,0 0 0,-1 2 36,-3 4 0,-1-2 1,-3 7-1,-1 0-91,-2-2 1,-7 11 0,1-3-1,-3 1 73,-2 0 1,0 4-1,-2 2 1,-3 0 64,-6 0 0,-6 4 0,-3-6 1,-2-2 113,2-2 0,1-7 1,3 0-1,-1 0 119,1-2 1,5-1 0,2-6 746,1 3-847,3-3 0,12 5 1,4-7-1,6 0-295,5 0 0,3 0 0,10 0 0,2 0 147,2 0 0,7 0 0,-4 0 0</inkml:trace>
  <inkml:trace contextRef="#ctx0" brushRef="#br0" timeOffset="161">8715 7524 8005,'9'-7'-441,"4"3"582,-8-7 1,3 7 0,-5-3-443,3 0 1,-1 3-120,-5-7 1,-2 7 527,-3-1 0,1 3 0,-7 2-57,-2 0 1,4 0 0,-2 0-25,-2 0 0,-1 0-71,-3 0 1,1 0 0,-1 0 40,0 0 0,1 0 0,-1 0 7,1 0 0,5 0 0,0 0-3,-2 0 0,0 2 0,0 1-283,2 3 1,6 5 161,-6-5 1,7 1 162,-1-2 1,1-3-62,-2 4 0,4-3 1,-3 3 281,3 5 1,2 4 0,0 1-224,0 1 0,0 5 0,0 0 0,0 0-56,0 2 0,0-4 0,0 6 0,0-1 52,0 1 0,0-4 0,0 4 0,0 0 40,0-1 0,0 1 1,0 3-1,0-1 3,0 1 0,0 3 1,0 1-1,0 0-38,0 0 1,-5 5 0,-1 3 0,2-1-44,3 1 1,1 3-1,0-2 1,0 2 17,0 2 0,0 7 1,0-5-1,0 5-138,0 1 1,0 3 0,0-2 0,0-2 53,0-1 1,0-3-1,0 1 1,0-2 10,0-4 1,5 2-1,1-8 1,-3-1 104,-1-2 0,4-2 0,-1 0 0,-1-2 81,-2-3 0,3 1 0,1-5 0,-1 0 48,3 0 0,-7 5 0,7-3 0,-3 1-151,1 1 1,5-2-1,-4 3 1,0-3-82,1-2 0,-1 3 0,-3-3 0,1 0 67,-1 0 0,3 0 0,-1-4 1,-2 2-106,-3-2 0,1-1 1,2-3-1,1 1 76,-1-1 0,-2 1 0,-2-1 26,0 1 1,5-1-1,1 1 5,-2 0 1,-3-6 0,-1 0 0,2 0 19,4-2 0,-2 6 21,7-4 1,0-2 0,5 0-11,1-2 1,-1-1 0,1-6 0,-1 0-52,1 0 1,1-2 0,2-4 0,4-3 41,2 0 1,-4-7 0,6 1-38,1-5 0,10-10 0,3 4 0</inkml:trace>
  <inkml:trace contextRef="#ctx0" brushRef="#br0" timeOffset="162">9327 7739 7312,'0'17'-614,"0"-6"1,-2-2 627,-4-2 0,3 4 0,-7-3 1,1-1 73,0 0 0,-2 1 0,-6-5-16,1 3 0,-1-1 0,1-5-141,-1 0 0,1 0 2,-1 0 0,8-2 31,3-3 1,5 1 0,2-7 0,5 0 17,5 2 0,-2-4 0,2 6 0,2-1 152,2 1 1,1-4-1,1 6 1,-1 1-46,1 2 1,-1 2 0,1 0 0,0 0-69,-1 0 0,1 6 0,-3 1 0,-1 2-127,-2 4 1,-2 2 0,4 1 0,-4 1 21,-1-1 1,-3 3-1,-5 1 1,-2 2-12,-3-2 1,-4-1 0,-8-3-1,1 1 106,-1-1 1,1 1 0,-1-1 0,1-1-7,-1-4 0,6 2 45,0-8 1,7 3 324,-1-3 0,5-3-214,5 3 0,4-8 0,10-3 1,1 3 32,2 1 0,2-4 0,-2 1 1,4 1-161,0 2 1,5-3-1,-4-1 1,5 3-227,1 1 0,0 2 0,0 0 0,0 0-170,0 0 1,2 0 361,3 0 0,-3 0 0,6 0 0</inkml:trace>
  <inkml:trace contextRef="#ctx0" brushRef="#br0" timeOffset="163">11873 7673 7802,'-16'0'-457,"-1"0"0,8-2 0,5-2 562,8-1 1,0-6 0,7 5 0,1 1 30,3-3 1,2 7 0,-1-5 0,1 4 16,-1 2 0,1 0 1,1 0-1,2 0-126,2 0 0,1 0 0,-7 0 0,1 2-94,-1 4 1,1 1 0,-1 6-6,1-2 1,-3 0-1,-3 5 29,-5 1 1,1 0 0,-1-1-38,-2 1 0,-4-1 0,-6 1 0,-3-1 28,0 1 1,-6-6-1,4 0 1,-4 0 26,-1-2 0,-1 4 1,2-6-1,3 1 50,1-1 1,5-2 174,-5-5-115,7 0 1,4 0-1,11 0-38,4 0 1,7-5-1,0-1 1,-2 3 14,-1 1 1,-3 2 0,1 0 0,-1 0-37,1 0 1,-1 2 0,-1 3-1,-2 6-72,-2 4 1,-5 2-1,3-1-23,-2 1 1,-1-1-1,-8 2 1,-4 3-9,-5 1 0,-3 0 0,-5-6 1,-1 1-46,-2-1 0,-8-1 0,3-2 0,-4-2-125,-2 2 1,-6 0 246,0-2 0,-6 3 0,2-4 0</inkml:trace>
  <inkml:trace contextRef="#ctx0" brushRef="#br0" timeOffset="164">9690 9194 7777,'8'-9'-137,"-6"0"978,3 3-282,-3-3-557,-2 0 0,0 3 1,0 12 76,0 5 1,0 11-1,0 6 1,0 3-296,0 2 1,2 2 0,1 2-1,5 1-6,1-1 0,-4-4 1,5-4-1,-1-3-13,0-2 1,2-2-1,6-5 1,-1-1 234,1 1 0,7-1 0,1 1 0</inkml:trace>
  <inkml:trace contextRef="#ctx0" brushRef="#br0" timeOffset="165">11840 9293 7816,'0'-11'44,"2"2"82,3 2 0,5-4 0,6 5-114,1 3 0,-6 1 0,0 2-19,2 0 1,1 0-1,3 0 1,-1 0 74,1 0 1,-1 7 0,1 4-228,0 4 0,-3-4 1,-1 0-1,-4 2-9,-1 2 1,-3-4 0,-5 0-1,0 1 75,0 3 1,0-4-1,-2 0 23,-3 2 0,-4 0 0,-8 0 0,1-4 149,-1-2 0,2 1 0,2-5-85,2 3 139,0-1-15,2 3 1,4-6 0,10 3 0,6-3-2,4-2 1,1 0-1,3 0 1,3 0-122,5 0 1,-1 0 0,2 0-1,1 0-361,2 0 1,2-6 364,1 1 0,6-8 0,2 4 0</inkml:trace>
  <inkml:trace contextRef="#ctx0" brushRef="#br0" timeOffset="166">12601 7375 7885,'-9'0'-206,"1"-7"0,16 5 0,3-3 261,3 3 1,3 2-1,-1 0 1,1 0 30,-1 0 0,1-6 0,0 1 0,1 1-78,4 2 1,-4 2 0,4 0 0,-3 0-83,-3 0 0,1 0 0,-1 0 0,1 2 31,-1 4 1,-5-3 0,0 6 0,1 1 34,-3-1 0,5 2 0,-3 5 0,2 1 3,-2-1 1,4 3 0,-6 3 0,2 5 30,0 5 1,-2 1-1,4 0 1,-4 2-40,-1 3 1,3 5 0,-4 4 0,1 1-18,-1 2 1,4-4 0,-6 11 0,1-2 5,1 0 0,-3 7 0,5-1 0,0 1-14,1-1 0,-1 3 1,4-3-1,-2 1 6,1-1 0,-2 2 0,-1-6 0,0-1 33,0 1 1,-5 4-1,3-6 1,-1-2 44,-1-1 1,6 1 0,-3-1 0,-1-5-32,0 1 1,4-6 0,-3 1 0,-1-3 64,0-3 0,-1-2 0,-4-2 1,1 0-73,3 0 1,-1 6 0,-6-1 0,-3-3-15,-2-6 1,-6 3-1,1-5 1,-2 3-8,2-3 1,-4 3-1,4-8 1,-4-2 9,-1-2 0,-3-1 0,-1-2 0,-2-4-26,2-6 1,0 2-1,-1-1 1,-1-2-82,2-3 0,-4-2 0,2-5 1,0-7-277,-2-7 1,6-2 385,-4-11 0,-4-4 0,0-12 0</inkml:trace>
  <inkml:trace contextRef="#ctx0" brushRef="#br0" timeOffset="167">14089 7276 7821,'-11'0'-521,"0"0"462,-2 0 0,-2 0 0,-1 0 0,-1 0 66,1 0 0,-1 0 0,1 0 0,-1 0 20,1 0 0,-1-2 0,1-1 0,-1-3-69,1 2 1,-3 3-1,-1 1 1,-2 0-17,2 0 1,-4 0-1,2 0 56,2 0 0,1 5 0,4 2 0,3 1 2,1-1 1,7 6 0,-2-2 0,3 4-21,-3 1 0,4 6 0,-3 2 0,3 2 12,2 3 0,6 2 1,1 3-1,2 0 7,4 5 1,0-2 0,0 5-1,-2 0-7,2 1 1,1 6 0,1 6 0,-4-1-6,-6-3 0,3 6 1,-3 2-1,-1 0 12,-2-4 0,0 2 1,1-2-1,3-2 58,-2-1 0,-3-3 0,-1 1 1,0-1 18,0 1 1,0 0-1,0-1 1,0 1-11,0-1 0,0-1 0,0-2 0,0-2-11,0 2 1,2-5 0,2-1 0,1-1-56,-1-1 0,-2 6 0,-2-5 0,0-2-2,0-3 1,5 0 0,3-3 0,-1-2 9,1-1 0,4-8 0,-2 2 0,1-4 72,0-1 1,0-2 0,5-3 0,1-2 25,-1-3 1,1 4 0,-1-5 0,1-3-127,-1-1 0,6-2 1,0 0-1,1 0-166,0 0 1,-2-2-1,4-3 1,-1-6-162,-4-4 1,4-2 0,-2 1 346,-1-1 0,4-14 0,1-4 0</inkml:trace>
  <inkml:trace contextRef="#ctx0" brushRef="#br0" timeOffset="168">14304 7689 7849,'-9'-16'-328,"-4"5"1,6 0 294,-3-2 1,7-2 247,-3-1 0,4-1-182,2 1 0,2 7 0,2 1 70,1 1 1,8 5 0,-2-4-27,4 5 1,2 1 0,-1 0 0,1 1-68,-1 5 0,-5-2 0,0 7 1,2 2-98,2 1 1,-4 3 0,-2-1 0,-2 1-65,-3-1 0,-2 1 0,-2-1 0,0 1 45,0 0 1,0-6-1,-2-2 1,-2 0 75,-1 0 1,-3-5 87,3 1 1,-2-5-42,-4-5 1,3 1 0,8-7 0,0-2-74,0-1 1,2-3 0,2 0-1,3 1 60,2-1 0,-3 1 0,3-3 0,0-1 84,0-2 1,-5 0 0,3 6 5,1-1 1,-6 1 627,3-1-693,-3 8 0,0 1 1,1 10-53,3 4 1,-1 9-1,-5 8 1,2 3-92,4 4 1,-3 3-1,7 3 1,-1 3-14,0-2 0,2 3 0,6 1 1,-1-1 126,1 0 0,7 6 0,1-3 0</inkml:trace>
  <inkml:trace contextRef="#ctx0" brushRef="#br0" timeOffset="169">14717 8599 7476,'-7'16'-548,"5"-4"1,-3-1 693,3 1 1,4-4 0,1-1 0,3 0-99,-2 4 0,3-1 1,0-1-1,1 0 60,-1 0 0,4-3 1,-4 3-1,1 0 19,-1 0 1,6-5 0,-2 1-135,4-3 1,-4-2 0,0 0-1,2 0 63,1 0 1,3-2 0,-1-1-90,1-3 0,-1-7 1,-1 2-1,-2-1-48,-2 1 1,-5-4 0,3 4 35,-2-4 1,-1-1-103,-6-1 52,0 0 1,-2 10 64,-4 7 1,4 9 0,-3 12 59,3 1 0,2 0 1,0-6-1,2 1-8,3-1 0,-1 6 0,5 2 1,0 0 2,1 0 1,-1 4-1,4-6 1,-2 0 12,2 2 0,-4-6 1,0 4-1,0-4 34,0-1 1,-5-1 0,1 1-19,-3-1 0,-2 1-19,0 0 1,-7-3 0,-6-3-1,-5-3-59,-4-1 1,-6-5 0,4 3 0,0-3-69,0-2 1,-5 0 0,2 0 0,-3 0-432,3 0 1,1-7 522,4-4 0,3-11 0,-4-4 0</inkml:trace>
  <inkml:trace contextRef="#ctx0" brushRef="#br0" timeOffset="170">15032 7276 7603,'9'-7'-248,"6"5"0,-4-4 211,3 5 1,3 1-1,-1 0 78,1 0 0,-1 0 0,1 0 0,-1-2 21,1-4 1,0 4 0,-1-3 0,1 3-26,-1 2 0,3-6 0,1 1 0,2-1-60,-2-1 1,-2 5-1,-1-3 1,-1 3 55,1 2 1,-6 0 0,0 0-66,2 0 0,2 7 1,-1 6-1,-1 5 39,-2 5 1,-5 6 0,3-2 0,0 7-24,0 4 0,-3 4 1,3 8-1,-2 1-32,-3 5 0,3-3 0,-1 8 0,-1-1 31,3-1 0,-6 3 0,5-5 1,-2 0 27,1 0 1,7-2-1,-4-5 1,2 0-3,0-1 1,0 1-1,6-1 1,-1-1 2,1-4 0,-3 4 0,-1-6 0,-2 2-12,2 1 1,2-9 0,1 3-1,-1-4-19,-4-2 0,2 0 0,-6 0 0,1-2 10,-1-3 1,-2 1-1,-5-5 1,0 0-19,0 0 1,0-2 0,0-4 0,-1 1 12,-5-3 1,2 4 0,-7-9-1,-1 2 14,-3-2 0,-7 4 0,-2-6 0,-2 0-7,-3-3 1,3-2 0,-1-1 0,-1 3-92,2-3 1,-3-1-1,7-4 1,2-1-82,1-3 1,4-7 178,4 2 0,-3-11 0,5-3 0</inkml:trace>
  <inkml:trace contextRef="#ctx0" brushRef="#br0" timeOffset="171">16007 7921 7823,'15'-11'-11,"0"2"1,-2 0-10,-1-1 1,12 7-1,-7-5-312,1 1 0,1 5 0,-3-3-511,1 3 843,-8 2 0,6 15 0,-6 3 0</inkml:trace>
  <inkml:trace contextRef="#ctx0" brushRef="#br0" timeOffset="172">16834 7094 7841,'9'-24'-148,"0"8"1,-5-3 0,2 6-283,-3 1 1,-1 2 568,-2-1 0,-2 8 0,-3-3 0,-6 3-172,-4-3 0,-7 4 0,0-3 1,0 3 32,-2 2 0,4 2 0,-6 1 0,2 3 4,4-2 0,-4 3 0,2-2 0,2-1-53,2-2 1,1 3-1,0 1 38,1-2 0,7-1 0,1 1 24,1 1 0,5 3-17,-3-3 0,3 5 0,2 6 22,0 1 0,0 5 0,0 2 0,0-1 58,0 1 1,0 11 0,0-2 0,0 2-12,0 0 1,2 6-1,1 3 1,3 3-54,-2 3 1,3 5 0,-2 0 0,1-1 30,1-3 0,-5 4 1,4 0-1,-5-3-55,-1-6 1,0 3 0,0-1-1,0 5 80,0 1 0,0-3 1,0-1-1,0-1 6,0 1 0,0-1 1,0 1-1,0-2-7,0-4 1,0 2-1,0-6 1,0 1-17,0-1 0,2-1 0,4-8 0,5-2 11,4-1 0,1-2 0,1 1 0,-1-5 59,1-3 1,-1-5-1,3-1 1,1-4-46,2-1 1,2 3 0,-4-6 0,2-1-179,-2-2 0,4-2 0,0-2 0,0-2 0,2-3 61,-1-2 1,1 3-1,3-5-832,-1-2 1,-6-1 872,6-3 0,-8-7 0,4-2 0</inkml:trace>
  <inkml:trace contextRef="#ctx0" brushRef="#br0" timeOffset="173">16255 8202 7870,'-9'0'-794,"2"0"1228,7-7-331,-8 5 0,14-5 1,-1 7-1,8-2-243,4-4 1,-1 4-1,3-5 1,3 1 139,5 1 0,5-15 0,1 1 0</inkml:trace>
  <inkml:trace contextRef="#ctx0" brushRef="#br0" timeOffset="174">16999 7160 7716,'10'8'75,"-5"3"1,-1-2 0,0 2 0,1 2-46,-1 1 1,-1-3 0,1 0-52,2 2 1,6-3-1,-1-1-53,4-2 0,4-1 0,1-6 0,2 0 29,-2 0 1,-2-2 0,-1-2 0,-1-3 23,1-2 1,0-1 0,-1-3 0,-1 2 108,-4-1 0,3-3 0,-4-2 59,-1 1 0,-2 5-178,-7 0 1,0 0 1,-2 2 0,-1 5-120,-3 8 0,-5 7 0,4 9 0,-1 4 57,1 1 1,2 3-1,5 7 1,0 2-114,0 1 0,1 8 0,3-2 1,2 4 204,-3 2 0,6-1 0,1 1 0</inkml:trace>
  <inkml:trace contextRef="#ctx0" brushRef="#br0" timeOffset="175">17198 8434 7870,'-17'0'-641,"8"-2"652,4-4 0,10-1 0,6-6 0,4 4-5,1 1 0,3-3 0,1 6 0,2 1 45,-2 2 1,-1 2 0,-3 0-1,1 0-53,-1 0 0,-1 2 1,-2 4-98,-2 5 1,-7 4-1,1 1 1,-3 1-53,-2-1 0,-2 1 1,-3-1-1,-6 1 172,-4-1 0,4 1 0,0-1 0,0 1-69,2-1 0,-1-5 533,5 0 0,3-5-203,-3 5 1,5-7-1,5 1 1,6-3-141,4-2 1,1 0-1,3 0 1,3-2-397,5-3 0,3 1 1,-1-7-1,-1-2-33,1-2 1,2-1 0,2-1 0,0-1 286,0-4 0,1-4 0,-1-7 0</inkml:trace>
  <inkml:trace contextRef="#ctx0" brushRef="#br0" timeOffset="176">17777 6830 8275,'11'0'-188,"0"0"0,0 0 0,5 0 137,1 0 0,-6 1 0,0 3 0,2 2-30,1-3 1,5 5 0,1-3 0,2-1 82,-2-2 0,-1-2 0,-3 1 0,1 3 51,-1 2 1,1-1 0,-2-3 0,-3 2-27,-1 1 0,-5 3 0,3-3-35,-2 6 0,1 6 0,-5 3 0,3 4-13,-2 1 1,-3 3 0,-1 5 0,0 0-7,0 0 0,0 0 0,0 2 0,0 4 57,0 5 0,0 4 0,2 1 0,2 1 8,2-1 1,-1 1 0,-5 2 0,0 1-17,0 2 0,2 2 1,2-4-1,1 2-58,-1-1 1,-2 3 0,-2-2 0,0-2 41,0-2 0,0-1 0,0 0 0,0-1 69,0 1 0,-2-2 0,-4-2 1,-5-4-135,-4-2 1,-3 4 0,-4-5 0,-5-1-174,-5 3 0,-3-6 0,-5 5 232,-10 1 0,-7-6 0,-9 5 0</inkml:trace>
  <inkml:trace contextRef="#ctx0" brushRef="#br0" timeOffset="177">9194 8417 8082,'9'-7'-943,"6"5"907,-13-5-30,5 7 0,-5 0 0,2 1 64,1 5 0,3-4-29,-3 3 1,-1-1-1,7 0 27,2 1 1,1 2 0,5-3 0,1 2-28,2-3 0,6-1 0,-4-2 1,1 0 18,5 0 1,1 0 0,2 0 0,0 0 32,0 0 1,0 0 0,0 0 0,2 0 1,4 0 1,3 0 0,8 0-1,-1-2-51,1-3 1,-1 3 0,1-4 0,0 3-35,-1-3 1,1 4 0,0-3 0,-1 3 39,1 2 0,-6 0 0,0 0 0,2 0 111,2 0 1,1-5 0,1-1-1,-1 1 38,1-3 0,7 6 0,2-5 1,1 1-126,1 1 0,0-1 0,5 6 0,-2-1-20,-3-5 0,7 4 0,-6-3 0,1 3-11,1 2 1,-5-2 0,0-2 0,-1-1 40,1 1 1,-5-3 0,2 1 0,0 1 23,-1-3 1,5 1 0,-5-6 0,-1 4-39,-3 2 1,-1-4 0,-1 5 0,-1 1-67,-4-3 1,-5 7 0,-10-5 0,-3 4-111,-2 2 0,-8 0-88,-5 0 0,-9 0 266,-2 0 0,-14-7 0,-12-2 0</inkml:trace>
  <inkml:trace contextRef="#ctx0" brushRef="#br0" timeOffset="178">14122 7541 6282,'0'-10'685,"0"3"-751,0 7 0,2 0 1,3 0-191,7 0 0,-3 0 256,2 0 0,0 0 0,5 0 0</inkml:trace>
  <inkml:trace contextRef="#ctx0" brushRef="#br0" timeOffset="179">12270 8070 7719,'17'-9'-274,"-1"1"1,2 8-1,3 0 274,1 0 0,15 0 0,-3 0 0</inkml:trace>
  <inkml:trace contextRef="#ctx0" brushRef="#br0" timeOffset="180">14850 8864 6283,'0'0'0</inkml:trace>
  <inkml:trace contextRef="#ctx0" brushRef="#br0" timeOffset="181">17578 7111 9127,'2'-11'-152,"4"0"1,3 1 0,7-2 0,3 1-231,3-2 1,-2-2 0,9-3 381,6-4 0,6-4 0,8-7 0</inkml:trace>
  <inkml:trace contextRef="#ctx0" brushRef="#br0" timeOffset="182">10021 9624 7975,'-9'0'-1278,"2"0"1302,7 0 0,1 0-74,5 0 1,3-5 0,8-1 0,1 1 49,4-3 0,4-8 0,7-10 0</inkml:trace>
  <inkml:trace contextRef="#ctx0" brushRef="#br0" timeOffset="183">14486 7408 7948,'9'0'-815,"-2"0"891,-21 0 1,8 2-283,-10 4 0,10-3-86,1 8 0,3-5 292,2 5 0,7-7 0,2 3 0</inkml:trace>
  <inkml:trace contextRef="#ctx0" brushRef="#br0" timeOffset="184">12485 9542 7461,'-9'0'-194,"1"1"-200,8 5 0,0-2 215,0 7 0,8-8 1,3 3 178,4-4 0,8-2 0,3 0 0</inkml:trace>
  <inkml:trace contextRef="#ctx0" brushRef="#br0" timeOffset="185">15180 8897 6305,'17'0'0,"0"0"0</inkml:trace>
  <inkml:trace contextRef="#ctx0" brushRef="#br0" timeOffset="186">17512 8450 7972,'-9'0'-321,"2"0"0,-1-7 0,-1-2 0</inkml:trace>
  <inkml:trace contextRef="#ctx0" brushRef="#br0" timeOffset="187">14734 5606 8074,'0'9'-92,"0"-2"-186,0-7 72,0-7-59,0 5 213,0-5 0,2 7-12,3 0 80,-3 0 0,13 5 0,-6 3-60,0 1 1,0-5 0,-5 3 25,2 0 1,1-3 34,-2 7 1,-3-6 26,4 7 0,-4-1-50,-2 5 0,0 1 0,0-1-19,0 1 1,0-6 133,0 0 0,2-8 35,3 3 0,-1-4 0,7-4 0,2-4-2,1-5 0,3-3 1,-1-3-1,1-1-67,-1-4 1,1 2-1,-1-6 1,3 0-50,3 0 0,-4 4 0,6-3 0,-2-1-46,0 0 1,6 4 0,-6-4 0,-2 2-111,-2 4 0,-1-4 0,0 2-70,-1 2 0,-1 7-473,-4 2 0,-4 9 673,-7 2 0,-15 8 0,-3 8 0</inkml:trace>
  <inkml:trace contextRef="#ctx0" brushRef="#br0" timeOffset="188">14536 4167 6833,'1'9'129,"3"-1"-87,2-1 0,-1-3 0,-5 7-11,0 2 0,2 1 49,3 3 0,-1-2 0,5-3 38,-1-1 1,-1-7-1,-1 2 12,5-5 1,-2-1 0,2-1-1,2-5-80,1-5 1,3 2 0,1-2 0,2-2 14,2-2 0,2-7 1,-3 0-1,1 2-92,-2 2 0,4 1 0,-2 1 0,-2-1 12,-2 1 0,-1-7 1,-2 1-1,-3 4-120,-1 5 1,-1-2-1,3 6 1,-4-2-367,-2 0 1,6 8-1,-2-3 501,4 4 0,-6 2 0,-2 0 0</inkml:trace>
  <inkml:trace contextRef="#ctx0" brushRef="#br0" timeOffset="189">15561 3770 8140,'2'-11'-190,"3"0"0,-1 2 1,7-2 172,2 6 0,-4 1 0,2 0 0,2-1-53,1 1 0,3 2 0,0 2 0,-1 0 109,1 0 0,-1 2 0,1 2 4,-1 1 1,-1 8 0,-2-4 0,-4 2-13,-2 0 0,4 0 0,-3 8 0,-1 1-16,0 2 1,-1 6 0,-4-5 0,1 3 7,3 4 1,-1 3 0,-5 3 0,0 3-55,0-2 1,0-1 0,0 1 0,0 2 50,0-3 0,0 3 0,0-4 0,0-4 6,0 0 1,6-1 0,1-1-1,1-3 13,-1-2 1,6-2 0,-2-6 0,2 1-5,-2 0 1,3-6 0,-2-2-1,2-2-15,3-3 0,-1-2 0,1-2-55,-1 0 0,-5 0-86,0 0-64,-7 0 0,2 0-8,-12 0 0,2 0 115,-7 0 1,8 7 0,-5 2 0,3 4 59,-1 4 0,1-5 0,5 12 1,0-2 31,0 0 0,5 8 0,1-3 0,-1 5-17,3 1 0,-5 0 0,7 0 0,-1 0 26,0 0 0,-4 0 1,5 0-1,-3 0 61,-3 0 0,-1-2 1,1-1-1,2-3-32,-3 3 0,-1-1 0,0 1 0,2-3-46,1 3 1,1 1 0,-6 2 0,0-2-11,0-3 1,0 3 0,0-4 0,0 3 0,0-3 0,-2 5 0,-2-7 0,-3 3-7,-2 0 0,-2-8 1,-6 2-1,0-2-42,1 2 0,-8-4 0,-4 4 0,-3-3-484,-2-3 536,0 1 0,-7 7 0,-3 2 0</inkml:trace>
  <inkml:trace contextRef="#ctx0" brushRef="#br0" timeOffset="190">7607 3572 8087,'-9'-2'0,"1"-2"-61,1-1 0,5-8-295,-3 2 1,3 2 222,2-2 142,0 7 0,-6-5 0,-1 5 18,-2-1 1,-2-1 0,-6 6-1,1 0-37,-1 0 1,0 0 0,1 0-29,-1 0 0,1 2 0,-1 2 0,1 3-62,-1 2 0,1 2 1,-3 6-1,-1-1 33,-2 1 1,0-1-1,6 1 1,-1-1 31,0 1 0,1 1 0,-2 3 0,-1 1 158,3-2 1,-8-2 0,11 1 0,0 1-55,-2 2 1,2 2-1,1-4 1,2 2-62,3-2 0,-4 4 0,4 0 1,-1 0-11,1 0 1,1 3-1,6-5 1,0 0-46,0 2 1,0-5 0,0 3-1,0-4-1,0-1 0,2-1 1,2 1-1,3-1 48,3 1 1,-5-3-1,6-1 1,0-2 22,-2 2 1,10-4 0,-5 2 0,3 0-15,3-1 1,0 3 0,-1-6 0,1 2 28,2 4 1,5-4 0,-4 2 0,-1 0-8,1-2 0,-2 6 0,6-4 0,1 2-22,-2-2 0,5 4 1,-4-2-1,3 5-45,-3 4 0,3 0 1,-8-5-1,-2 1 27,-2 4 1,-1-2 0,-1 6 0,-1 0-21,-4-1 1,2-3 0,-8 6 0,-1 1 25,-2 3 1,-2 1-1,0 0 1,-2 0 17,-3 0 0,-5 0 0,-6 0 0,-1-2-10,1-3 0,-3 3 1,-1-5-1,-2-1 5,2-2 0,-4 0 0,2-1 0,2-1-11,1-3 1,3-3 0,-1-2-56,1-2 1,1-6-259,4 6 260,4-7 0,7 5 39,0-3 1,2-5 0,3 5 0,4-2 20,1 1 0,4-1 0,-3 7 1,4 2 5,1 1 1,-4 8 0,-3 2 0,0 2 6,0 3 1,-5 3 0,1 1 0,-3 0 85,-2 0 1,0 2-1,0 2 1,0 1-23,0-1 0,0-2 1,0-2-1,0 0 104,0 0 0,0-5 0,0-1 0,0 1-152,0-3 1,0 1 0,0-6 0,2 1-56,3-7 1,-1 3 0,7-8 0,2 2-168,2 0 0,3-5 0,4 3 1,6-2-32,3-3 218,2-2 0,7-10 0,3-1 0</inkml:trace>
  <inkml:trace contextRef="#ctx0" brushRef="#br0" timeOffset="191">6813 4878 8204,'-17'0'-915,"8"0"1,2-2 967,7-3 0,0 1 96,0-7 0,0 6 94,0-6-177,0 7 0,0-5-75,0 3 1,-2 4-15,-3-3 0,3 1 1,-6 1 6,1-3 0,3-1 9,-7 1 1,2 3-1,-4-7 1,2 3 16,-2 3 1,-1 1 0,-3-1 0,1-2 0,5-1 0,0 3-10,-2-1 0,-2-1 0,-1 5 5,-1-5 1,0 4-1,1-3 1,1 1-4,4-1 1,-4 3 0,4-4 0,-3 4-1,-3 2 31,1 0 1,-3 2-1,-1 2-34,-2 1 0,-2 6 1,4-3-1,-4 1-5,-2 4 1,6 1-1,-4 1 1,2-2-20,0-2 1,-5 0 0,5 6 0,-1-3 18,0-3 1,2 4 0,-4-4 0,-1 4 2,0 1 0,4 1 0,-4 1 0,1 2 3,-1 2 1,4 1 0,-4-7 0,1 1 0,-1 1 2,-4 4 0,5-4 1,-1 4-5,2-3 0,-5 3 0,3 0 1,-2 0-2,1 2 0,5-6 0,-4 6 1,0-2-1,1 0 1,3 8 0,-4-5 0,2 3-15,4-1 1,-4-1-1,2 4 1,2-3-42,1 3 1,-3-1-1,0 0 1,2-1 32,2 1 0,1 3 0,-1 1 0,-3 0 26,-1 0 0,0 0 1,6 0-1,-3 0-1,-3 0 0,4 0 0,-4 2 1,5 2 41,6 1 0,-3 1 1,3-4-1,-2 2-16,2 1 0,-4 1 1,6-4-1,-2 1-27,0 3 1,7 5-1,-3-3 1,1-1 27,1 0 0,-3 1 1,5-4-1,-3 3-7,3 2 1,1-3 0,2 5 0,0 0 9,0-2 1,0 6-1,2-6 1,1 2-63,3 1 1,5-3-1,-4 4 1,0-2-83,1 2 0,3-6 0,-4-1 0,2-3 99,4 3 0,-4-4 1,1 5-1,-1-1 25,0 0 0,2 1 0,6-3 1,-1 1 8,1-1 0,-1 0 1,1 0-1,-1 1 22,1-1 1,1-2 0,2-4 0,2-2-18,-1-1 1,2-6 0,1 4-1,0-2 14,0-4 1,4 4 0,-4 0 0,-1 0 7,1-1 0,6 1 0,-5-3 0,3 1-43,0-2 0,-3 4 0,5-2 0,-3-2-8,3-2 1,-1 4 0,0 0-1,-1-1-2,1-3 0,3-1 0,1-1 0,0-1-4,0-4 1,0 3-1,2-4 1,2 1-23,1 0 1,3-8 0,-5 5 0,3-3 3,-2 1 1,3 5-1,-1-6 1,-1 1 21,3 1 1,-6-3-1,3 5 1,-3-2 4,-2-3 0,6 0 0,-1-1 0,-1 3 72,-2-2 1,0-3 0,2-1-1,1 0-16,-1 0 0,-2 0 0,-4 0 1,-1 0-18,-3 0 1,1 0 0,3 0 0,-2 0-18,-1 0 1,-6 0-1,4 0 1,-1 0-5,1 0 1,-6-1 0,2-3 0,-3-2-29,-3 3 1,6 1 0,0 2-1,-1-2-10,-3-3 1,-1 3-1,-1-4-177,1 4 1,-1 2 90,1 0 0,-1 0-433,1 0 237,-8 0-216,-2 0 518,-7 0 0,0-7 0,0-2 0</inkml:trace>
  <inkml:trace contextRef="#ctx0" brushRef="#br0" timeOffset="192">7326 8136 6219,'-10'0'781,"3"0"-585,7 0-619,0 0 470,0 7 1,0-3 0,0 7-30,0 2 0,6-4 1,-1 2-1,1 2-18,1 2 1,-3-4 0,7 0 0,2 2 3,1 1 1,-3 1 0,0-2 0,4-2-10,5 2 1,-1 1 0,3 3 0,-4-2-10,-1-4 1,5 3 0,0-4 0,0-1 12,2-4 0,-6 3 0,6-1 0,-2 0 1,0 1 0,0-1 0,-5-3 0,-1 1 18,1-1 0,-1 5-6,1 2 0,-3-2 0,-3 2 54,-5 2 0,1-4 1,-1 2 45,-3 2 1,-1-4 0,-2 2 2,0 2 1,-5 2-1,-3 0 1,-1-2-23,-4-2 0,-1-2 0,-3 4 0,1-2 3,-1 1 0,-1 1 1,-3 0-1,-2-2-52,-3 2 0,4 7 1,-6 4-1,-1 0-121,-2 0 0,-2 5 1,-1-1-1,1 1 31,0-1 1,0 9 0,0-4 0,0 2 59,0 0-14,7 5 0,-5 2 0,5 8 0</inkml:trace>
  <inkml:trace contextRef="#ctx0" brushRef="#br0" timeOffset="193">20125 6929 7302,'-17'0'-118,"1"0"1,7-2-1,1-2-17,1-1 0,5-3-103,-3 3 210,3 3 1,2-7 91,0 3 1,0 3 16,0-8 1,-2 1-47,-4-1 1,3 4-85,-8 7 1,5 0 0,-5 0-26,-2 0 1,-1 0 0,-3 0 74,1 0 1,-1 2 0,0 2 3,1 1 0,-1 2 0,1-3 0,-1 3 14,1 3 0,-1-1 1,1 4-1,-3-2-11,-3 2 0,4-1 1,-6 1-1,2-2 26,0 2 1,-6 7-1,4 2 1,-1-1 47,-5-3 0,5 4 1,-3 0-1,0 0-35,3 2 1,-1 0-1,6 4 1,-2-5-38,2 1 0,-4 0 1,2 6-1,1-3-14,3 3 0,-4-5 0,0 3 1,2 1-51,1 2 0,1 3 0,-2-1 0,-2 2-6,2 3 0,-1-3 0,1 5 1,-2-1 31,2 0 1,-4 1 0,2-3 0,2 3 19,1 2 0,-3-3 0,0 3 0,0 1 35,-2-1 0,6-4 1,-4 7-1,3-1 13,3-2 0,-1 4 1,1-8-1,1-1-17,4-2 0,-4 4 1,4 1-1,-1 0-34,1 1 1,-4 3 0,4-4 0,-4 3-32,-1 3 0,-1 0 0,1-1 0,-3-2 28,-3-3 0,4 10 0,-4-6 0,5-2 31,6 0 1,-4-1 0,4 3 0,-1-4 22,1 1 0,-4-4 1,6 5-1,-2 0-4,0 0 0,1 1 0,-2 2 1,0-2 23,0-3 1,4-1-1,1-6 1,1 0 22,1 0 1,-1 0-1,6 0 1,0-2-7,0-3 1,0 3 0,2-3-1,2 3-43,1 2 0,1 0 1,-6 0-1,0 0-41,0 0 1,5 6 0,1-1 0,-2-3-11,-3-5 0,5 7 1,1-4-1,1 0-17,-1-4 0,-1 8 0,-5-4 0,3 0-3,2-4 1,1 8 0,-3-4 0,1 2-8,-1 0 0,3-2 0,-1 2 1,-1 2-25,3 1 1,-5 3 0,6-4 0,-1 1 15,-5-1 1,5-2 0,-1-2 0,2 0 45,4 0 1,-4-5-1,2-3 1,2-1 51,2-4 1,1 4 0,3-2 0,1-2 15,2-1 0,2 3 0,-4 0 0,2-2-14,-2-1 0,4-3 0,-2 2 1,-1 3-47,-3 1 0,4 0 0,2-4 0,0 1-76,0-3 0,0 10 0,-4-10 0,2 3 42,-2-1 0,4 4 1,-2 0-1,0-2 43,2-1 1,-6-3-1,4 1 1,-3-2 28,-3-4 1,1 3 0,-1-3-1,3 4-6,3 1 0,-4-1 0,6-2 0,-2-2-100,0 2 1,7 2 0,-3 1 0,2-1 9,-1-4 0,-5 4 1,4-4-1,-2 1 0,-4 1 1,-1-3-2,-3-3 1,1 4 129,-1-6 1,-5 6 0,0-3 124,2 1 1,-4-5 0,0 3-112,-1 0 1,-1-5 0,-3 6 0,3-3-58,2 1 1,-3-1 0,5-3-38,2 3 0,1-1 0,3 5-38,0-1 0,-1-3 0,-1-3 0,-2 2 162,-2 1 0,0 3-63,5-3 0,1-3 1,-3 5-1,-1-1-25,-2-1 0,0 3 0,6-5 0,-1 3-84,1-3 0,-6 1 0,0 0 0,2 1-92,2-1 0,1 3 0,1-1 0,-1-1 83,1 3 1,-6-6-1,0 3 1,0-1 122,-2 1 1,0-3-1,-3 4 42,5-5 0,-4 1 1,0 2-11,1 1 0,1 1 0,6-4-191,-4 3 1,3-3 0,-4 6-219,-1-1 0,5-5 129,-3 3 1,2-1 0,0 0-321,-2 1 291,-7 1 1,3-8 217,-7-4 0,0 3 0,0-8 0,0-2 0,0-2 0,0-2 0</inkml:trace>
  <inkml:trace contextRef="#ctx0" brushRef="#br0" timeOffset="194">20075 11757 7767,'-7'10'-437,"5"-3"1,-5-9 246,7-3 1,2 3 0,3-4 22,6 4 0,-2 2 184,2 0 0,-5 2 101,5 4 0,-7-3 0,1 8 0,-3 2 52,-2 2 0,5 2 0,1-1 0,-1 1-57,3-1 1,-6 1-1,5-1 1,-2 1-89,1-1 0,5 6 0,-4 0 0,1-1-15,-1-3 0,-1 4 0,-5 0 1,3 0-20,2 2 0,-1-4 0,-5 6 0,2 0-18,3-1 0,-3-3 0,4 6 0,-4 0-71,-2-3 0,-2 7 0,-4-5 1,-5 6-218,-3 6 315,-3-4 0,-14 12 0,-4-4 0</inkml:trace>
  <inkml:trace contextRef="#ctx0" brushRef="#br0" timeOffset="195">26624 15395 7783,'-17'0'0,"1"0"-798,6 0 798,3 0 0,14-7 0,3-2 0</inkml:trace>
  <inkml:trace contextRef="#ctx0" brushRef="#br0" timeOffset="196">26640 15395 7783,'-2'10'-1549,"-3"-5"1659,3-3 35,-5-2 0,5 0-51,-4 0 0,3 0 72,-8 0 0,5 0-106,-5 0 0,6 0-116,-6 0 0,0 0 62,-6 0 0,0 0 0,1 0 0,-1 0-5,1 0 0,-1 0 0,1 0 0,-1 0 33,1 0 0,-3 0 1,-1 0-1,-2 0 0,2 0 1,2 0 0,1 0-48,0 0 0,6 0-73,0 0-1,8 0 0,-5 2 40,8 3 1,2-1 60,4 7 1,-4 0-1,5 6-28,0-1 0,-3 1 0,5-1 23,-2 1 0,-1-1 0,-6 1 0,2-2-4,3-4 1,-3 3 0,4-3-1,-3 4 16,3 1 1,-4 1 0,5-2-1,-1-2 8,-1-2 0,2 0 0,-3 5 0,3 1-23,3-1 0,-7 1 0,3-1 0,-3 1-8,3-1 0,-4 1 0,3-1 1,-3 1 18,-2 0 0,0 1 1,0 2-1,2 2-17,4-2 1,-5 1 0,5-1 0,-4 2-6,-2-2 1,0 0 0,2 0 0,1 3-36,3-3 1,1 4-1,-3-2 1,1-2 19,-1-2 1,-2 4 0,-2 2 0,0 0 5,0 0 1,0 0-1,0-4 1,0 2 17,0-2 0,0 4 0,0-2 0,0 0-29,0 2 1,0-5 0,0 4 0,-2 0 12,-4-1 0,5 0 0,-5-6 1,4 1-18,2-1 1,-5 1 0,-1-1 0,3 1 1,1-6 16,2 0 0,0-6 68,0 6 1,0-5-1,0 5-52,0 2 1,2-4-1,1 2-9,3 2 0,1 2 0,-3 1 12,1 1 1,3-3-1,-5-1 5,3-2 1,5 0-12,-6 6 1,8-1 1,-2 1 10,-3-8 0,1-2 63,-4-7-16,-3 8 0,7-6 1,-5 5-28,2 0 0,1-5-28,-2 4 1,-1 1 0,7-1-21,2-3 0,2-1 1,1-2-46,1 0 1,-1 2 0,1 2 21,-1 1 1,1 1-1,-1-6 34,1 0 0,-1 0 0,1 0 4,0 0 1,-1 0 0,1-2 0,-1-2-9,1-1 0,1-1 0,2 4 0,2-1 5,-1-3 1,-3-1 0,0 3 0,2-2 16,3 3 0,-1 1 1,-6 0-1,1-2 68,-1-1 0,1-1 0,-1 6-52,1 0 0,-1 0 0,1 0 0,-1 0-6,1 0 0,-1 0 0,1-1 0,0-3-42,-1-2 0,1 1 0,-1 5 0,1 0-10,-1 0 0,1 0 0,-1 0 1,1-2 13,-1-3 1,6 3-1,0-4 1,-1 4 6,-3 2 1,-1 0 0,-1 0 0,1 0 34,-1 0 1,8 0-26,4 0 1,1 6-1,-1-1 1,-6-1-18,-4-2 1,-1-2 0,-1 0 0,1 0 27,-1 0 1,1 0 0,-1 0-1,1 0-10,-1 0 0,1 5 0,1 1 0,2-2 107,2-3 1,2-1 0,-3 0 0,1 0-67,-2 0 0,4 0 0,0 2 1,0 2-113,-1 1 1,5 1-1,-4-6 1,0 0 45,0 0 0,5 0 0,-1 0 0,3 0-139,2 0 1,-2 0-1,-1 0 1,-3 0 129,2 0 0,3 0 1,1 0-1,0 0 57,0 0 1,0-2 0,0-2-1,0-1 49,0 1 1,0 2 0,0 2 0,0 0-87,1 0 0,-1-5 0,0-1 1,-2 3 12,-4 1 1,5 2 0,-5 0 0,3 0-33,-3 0 1,4 0 0,-3 0 0,3 0 70,2 0 1,-5 2 0,-1 1 0,3 3-45,1-2 0,0-3 0,-1-1 0,-3 0-77,3 0 0,-5 0 0,3 0 0,0 0 37,-3 0 0,6 0 0,-3 0 1,1 0 9,-1 0 1,3 0-1,-3 0 1,1 0 13,-1 0 0,1 0 0,-7 0 0,0 0 18,2 0 0,-6-1 1,5-3-1,-5-2 21,-2 3 1,7 1 0,-1 2 0,-2 0 0,-2 0 0,-1 0 0,-1 0 0,1 0-1,-1 0 1,3-6 0,1 1 0,2 1 4,-2 2 0,4 2-27,-2 0 0,7-14 0,-3-5 0</inkml:trace>
  <inkml:trace contextRef="#ctx0" brushRef="#br0" timeOffset="197">4085 11327 8008,'-10'0'-395,"3"0"522,7 0 1,-2 0-138,-3 0 1,3 2 11,-4 4 0,4 3 0,2 9 0,0 3-30,0 1 0,0 7 0,0-3 0,0 1 14,0 1 1,0-1 0,0 7 0,0-3 4,0-4 1,0 8 0,0-5 0,0-3 7,0-1 0,6 1 1,-1-3-1,-1 0-44,-2 0 0,-2-2 0,0-5-3,0-1 1,0 1-1,0-1 186,0 1-60,0-8 0,0 0-26,0-3-132,0-4-27,0 5 56,0-7 114,0 0-21,7-7 0,3 5-3,6-4 0,-5 4 0,-2 1 0,0-3 24,1-2 1,-5 1-1,6 5-30,2 0 1,-4 0-1,2 0-23,2 0 1,2 0 0,1 0-2,1 0 0,-1 0 1,1 2-10,-1 3 0,1-3 0,0 5 7,-1 1 1,-5-6-1,0 3-71,2-3 0,-4-2 0,0 2-197,-1 3 1,-1-3-118,-1 4 0,-3-5 378,8-1 0,0-14 0,6-5 0</inkml:trace>
  <inkml:trace contextRef="#ctx0" brushRef="#br0" timeOffset="198">4977 11542 7766,'0'-9'-415,"0"2"471,0 7 0,2-2 0,4-2 0,5-1-36,4 1 0,1 2 0,1 2 0,-1 0-63,1 0 1,-1-5 0,1-1-56,-1 3 1,1 1-1,-1 2 1,1 0-168,-1 0 1,-1 2-1,-2 1 265,-2 3 0,0 7 0,6-4 0</inkml:trace>
  <inkml:trace contextRef="#ctx0" brushRef="#br0" timeOffset="199">5159 11757 7075,'0'10'-310,"0"-1"0,2-6 384,4 3 1,-3 1-39,8-1 0,0-4 1,6 3-1,0-3-104,-1-2 0,6-2 0,2-1 0,2-5-453,3-1 521,-5 5 0,7-10 0,-5 4 0</inkml:trace>
  <inkml:trace contextRef="#ctx0" brushRef="#br0" timeOffset="200">5259 12022 7947,'-17'9'-80,"8"6"0,2-11 1,8 5-1,5-2-33,5-3 1,5-2-1,6-2 1,6 0-227,3 0 1,10-8 338,3-3 0,4-11 0,1-4 0</inkml:trace>
  <inkml:trace contextRef="#ctx0" brushRef="#br0" timeOffset="201">7011 11526 7471,'0'-17'293,"0"1"-106,0 7 1,-1 1-291,-5 8 4,4 0 1,-5 8-1,7 5 1,0 5 73,0 4 1,0 0 0,0-4 0,2 3-55,3 1 1,-1 5 0,5-5-1,0-3 74,1-7 1,1 3-1,5-6 1,1 1 14,-1-5 0,1-3 0,1-2 0,2 0 0,2 0 1,2 0-1,-4-2 1,2-3-2,-1-6 1,-3 1-1,-1-1 1,-1-2 34,1-1 1,-1-3 0,1 1-7,-1-1 1,-1 1 0,-2-1 0,-4 1-27,-2-1 1,1 0-1,-5 1-1,3-1 1,5 1 134,-6-1-177,1 8-69,-6 2 1,0 9 0,0 3 82,0 6 1,0 4-1,0 1 1,0 1 14,0-1 1,0 6-1,0 2 1,0 0-25,0 0 0,2 4 1,1-4-1,5-1-25,1 1 1,-5 4 0,3-6-1,-1-2 24,-1-1 0,1 3 0,-5-2 0,3-4 73,2-3 0,-1-2 132,-5 6 1,0-6-87,0 0 0,-2-7 0,-3 3 0,-6-2-22,-4 1 1,-3 1 0,-3-3 0,-2 3-68,-3 2 1,4-5-1,-4 2 1,2-3-24,4 3 0,2-4 0,1 3 0,1-3-38,-1-2 1,0 0-946,1 0 249,-1 0 754,16-7 0,2-10 0,16-9 0</inkml:trace>
  <inkml:trace contextRef="#ctx0" brushRef="#br0" timeOffset="202">8053 11741 7903,'9'0'22,"-1"0"0,-6 0 61,3 0 0,-1 0 0,7 0 0,2 0-43,1 0 1,-3 5-1,0 1 1,4-2-102,5-3 1,-1 5 0,3-1-1,-4 1-164,-1 1 1,1-5 0,2 5-1,4-1-136,2 0 0,-4-1 361,5-5 0,1 0 0,5 0 0</inkml:trace>
  <inkml:trace contextRef="#ctx0" brushRef="#br0" timeOffset="203">9376 11245 7504,'0'-11'119,"0"0"1,-7 7 189,-4-1 0,2 3-276,-2 2 0,0 5 1,-6 4-1,0 4-75,1 6 1,-1 8 0,-1 3 0,-2 5 81,-2 3 1,0 8-1,5-2 1,2 4-118,4 2 1,-1-3-1,6-1 1,1-4 41,-3-1 0,6 3 0,-3-5 0,3-4-59,2-6 0,6 2 0,1-5 0,2 0-96,4-4 0,2 2 0,1-4 0,1-4 10,-1-3 1,8-9 0,4 1 0,3-3 179,2-2 0,7-15 0,3-3 0</inkml:trace>
  <inkml:trace contextRef="#ctx0" brushRef="#br0" timeOffset="204">9856 11592 7498,'-17'0'-264,"1"0"1,-1 0 0,1-2 349,-1-3 0,6 3-83,0-4 0,2 12 1,-2 5-1,3 4 23,1 1 1,5 3-1,-3 1 1,3 2 38,2-2 1,0 4 0,0-2 0,0-2-23,0-2 1,5-1 0,3 0-35,1-1 0,2-1 1,4-2-1,-2-4 19,-2-2 0,0-1 1,5-6-31,1 0 0,-1 0 1,1-2-1,-1-2-5,1-1 1,-1-8 0,1 2 0,1-4 4,4-1 0,-3-1 1,3 0-1,-4 1 10,-1-1 1,-6-5 0,0 0 0,0 0 12,-2-2 1,4 6-1,-8-6 1,-1 2 7,-2 0 0,-2 0 0,0 5 1,0 1-28,0-1 1,-6 1-1,-1-1 1,-2 3-6,-4 3 0,-2-2 1,-1 5 3,-1-1 0,1 6 0,-1-3 0,0 4-82,1 2 1,-1 0 0,1 0 0,-1 2 48,1 4 0,-1-3 0,1 8 40,-1 2 1,2 2 0,3 1 69,1 1 1,1-1 0,-1 1-48,6-1 0,3 1 1,2 0 18,0-1 1,6-5 0,1-2 0,2-1-107,4-5 1,2 5-1,1-3 1,3-1-216,3-2 1,-2-2-1,7 0 271,3 0 0,1 0 0,2 0 0</inkml:trace>
  <inkml:trace contextRef="#ctx0" brushRef="#br0" timeOffset="205">10418 11774 7863,'0'9'-872,"-2"-2"875,-3-7 0,3 2 0,-6 2 0,3 3-3,-1 3 0,-1 1 0,3 5 0,-1 1 15,1-1 0,1 1 1,-1-1-1,-2 1-13,3-1 1,1 1 0,4-1 3,3 1 1,-1-2 0,5-3 0,0-2 4,0-3 0,2-1 0,6-6 1,1 0-1,4 0 0,-1 0 1,4-2-1,1-4 5,0-5 1,-4 2 0,4-2 0,-3-2 75,-2-2 1,-3-1 0,-1-1 0,-1 1 132,1-1 0,-8 1 0,-4-1-148,-3 1 1,-2-1 0,0 1 0,-2-1-75,-3 0 1,-4 6 0,-8 2-1,-1 2-111,-4 3 1,3 2 0,-5 2 0,2 0-365,0 0 1,-5 6 0,5 1 471,1 2 0,3 2 0,2 6 0</inkml:trace>
  <inkml:trace contextRef="#ctx0" brushRef="#br0" timeOffset="206">11129 11625 7651,'17'0'192,"-1"0"0,1 0 1,-1 0-58,1 0 0,1 0 0,2 0 0,2 0-73,-1 0 1,2 0 0,-1 0 0,1 0-148,0 0 0,-2 0 0,4 0 1,1-2-215,0-3 0,-4 3 1,5-5-1,1 1 299,-2 1 0,5-8 0,-5 4 0</inkml:trace>
  <inkml:trace contextRef="#ctx0" brushRef="#br0" timeOffset="207">11526 11394 7838,'-9'0'-320,"1"7"458,8 4 1,-5 9 0,-1 4 0,3 0 19,1 0 1,2 5 0,0-3-1,0 2-214,0-1 1,0-1 0,0 3 0,0-1 39,0 1 0,0-3 1,0 0-1,0-2-604,0-4 0,7-4 620,4-5 0,11 4 0,4-6 0</inkml:trace>
  <inkml:trace contextRef="#ctx0" brushRef="#br0" timeOffset="208">12419 11509 7712,'-15'2'-545,"4"4"1,-4-4 497,4 3 0,2 4 0,-2 2 114,-2 4 0,6 2 0,1-1 0,3 1 76,-3-1 1,4 1-1,-3 1-126,3 4 1,4-4 0,3 5 0,5-5 22,-1-2 0,6-5 0,-4 0 0,3 0 67,3-1 0,-1-3 0,3-7 0,1 0-30,2 0 0,6 0 1,-6 0-1,0 0-69,2 0 0,-1-2 0,7-1 0,-4-5-18,-3-1 0,-1 0 0,-5-4 0,0 2 12,-1-2 1,1-3 0,-1-5 0,-1-3-40,-4-1 0,4 3 1,-6-4-1,0 0-90,-4 0 0,-3 4 0,-2-3 0,-2-1 35,-3 0 1,-4 6-1,-8-2 1,1 4 99,-1 1 0,-1 6 1,-2 2-1,-2 2-59,1 3 1,1 0 0,0 0 0,-2-1 135,2 1 1,1 2 0,3 4 0,-1 4-54,1 5 0,5-2 0,1 2 0,1 2-2,0 2 1,5 1 0,-1 3 18,3 3 1,2-4 0,2 4 0,2-4-20,1-1 0,8-6 1,0-2-1,5 0-128,4 0 1,8-5-1,-3 2 1,4-4-250,2-2 0,2 0 347,4 0 0,-4 0 0,5 0 0</inkml:trace>
  <inkml:trace contextRef="#ctx0" brushRef="#br0" timeOffset="209">13180 11658 7160,'0'11'497,"0"0"-409,0 2 0,0 2 0,0 3 0,0 2-121,0 2 1,0 2-1,0-2 1,0 4-68,0 0 1,5 0-1,1-6 1,-3 2-242,-1-2 0,0 4 341,3-2 0,5 0 0,6-5 0</inkml:trace>
  <inkml:trace contextRef="#ctx0" brushRef="#br0" timeOffset="210">13494 11377 7811,'16'0'-300,"-5"0"0,0 0 413,2 0 1,-4 0-1,2 0 59,2 0 1,-4 0 0,2 0-40,2 0 0,2 7 0,2 4-115,-1 4 1,-5 2 0,-2-1 0,-1 3-153,-5 3 1,1-2 0,0 7 0,1 1-10,-1-2 1,-4 3-1,-6-7 1,-3-2 47,0-1 0,-6-3 0,4 1 0,-2-1-40,2 1 0,-3-2 1,3-4-1,-4-4-385,-2 0 520,1-5 0,-1 5 0,1-7 0</inkml:trace>
  <inkml:trace contextRef="#ctx0" brushRef="#br0" timeOffset="211">13957 11311 7425,'-11'0'-451,"0"0"1,0 0-1,-6 2 485,1 3 1,1-1-1,2 7 1,2 0 85,-2-2 0,-2 6 0,1-4 1,1 4-74,2 1 0,2 3 0,-4 1 0,4 2 113,1-2 0,-3-2 1,6 1-1,1 1-60,2 2 1,2 2-1,0-4 1,0 2-62,0-2 1,0-1-1,2-3 1,2 1-60,1-1 1,8-5-1,-2 0 1,4 0-60,1-1 0,1-3 0,1-7 0,3 0-186,1 0 0,7 0 0,-3-2 265,-1-3 0,14-5 0,-4-6 0</inkml:trace>
  <inkml:trace contextRef="#ctx0" brushRef="#br0" timeOffset="212">14073 11129 7811,'16'0'-214,"1"0"415,-1 0 1,1 0 0,-1 0-171,1 0 0,-3 2 0,-1 3 1,-2 6 64,2 4 0,2 2 0,3 1 0,2 2-74,3 2 0,0 8 0,-2-3 1,1 3-204,-2-3 1,2 10 0,-4-4 0,-5 2 62,-4 0 0,-3-2 1,-6 0-1,0 0-39,0 0 0,-7 0 0,-6 2 0,-8 2-208,-6 1 1,1 1 364,-1-6 0,-8-7 0,-8-2 0</inkml:trace>
  <inkml:trace contextRef="#ctx0" brushRef="#br0" timeOffset="213">14387 10864 7591,'9'0'-134,"0"0"1,-3 0 172,5 0 0,-2 0 0,2 0-6,2 0 1,1 0 0,5-1-1,1-3-42,2-2 0,2 1 0,-4 5 0,4 0-7,2 0 1,-6 0 0,2-2 0,-4-2 1,-1-1 1,-1-1-1,1 6 9,0 0 1,-6 0 0,0 0-33,1 0 0,-2 0-76,1 0 1,-8 8 100,3 3 0,-4-2 1,-2 2 68,0 2 0,-2 2 1,-2 1-1,-1 1 34,1-1 0,2 1 0,2-1 0,0 1-24,0-1 1,0 6 0,0 0 0,0-1-21,0-3 1,0 4 0,0 2 0,0 0 15,0 0 0,0 5 1,0-3-1,0 1-18,0 1 0,0-1 0,0 7 0,2-1-25,3 0 0,-3 0 1,4 0-1,-2 0-25,1 0 1,-1 0-1,5 0 1,0 0 52,0 0 1,0 6 0,4-1 0,-4-1 54,-1-2 0,-3-2 0,-3 2 0,2 2 10,1 1 1,-1 1-1,-8-6 1,-3 0-77,-2 0 1,-2 0 0,-6 0-1,-1 0-129,-4 1 0,-4-1 0,-7 0 0,-2 0-313,-3 0 1,-5-6 0,-6-1 0,-3-2-875,-3-4 1279,-4-1 0,-14-3 0,-3 1 0</inkml:trace>
  <inkml:trace contextRef="#ctx0" brushRef="#br0" timeOffset="214">6995 11013 8018,'-17'0'0,"1"0"0,-1 0-386,1 0 1,5 0 0,0 0 0,-2 0 239,-2 0 1,4 0 190,0 0 1,0 0-1,-5 0 1,-1 0 64,0 0 1,6 0-1,2-2 1,0-1-41,0-3 0,3 1 1,-5 5-44,-1 0 0,2 0-15,-1 0 1,6 0-103,-6 0 46,7 0 40,-3 0 1,7 7 7,0 4 0,-6 4 0,1 1 61,1 1 1,2-1 0,0 3 0,-1 1-21,-3 2 1,1 7-1,3-1 1,-2 1-48,-1-1 1,-3 3 0,5-1 0,-3 3-9,2 0 1,3 9-1,1-9 1,0 2 0,0 0 1,0-2 0,0 0 0,0 0-3,0 0 1,1 0-1,3 2 1,3 2-10,3 2 0,-1-1 0,4-5 0,-2-2 15,2-3 1,1 3 0,3-3 0,-2 1 38,-4-1 0,9 1 0,-4-5 1,3 0-5,-1 0 0,0-2 0,3-4 0,2 1-21,3-3 1,2 4 0,7-10 0,5-1-111,10-4 0,3-3 101,13-2 0,19-15 0,-35 6 0,1 0 0</inkml:trace>
  <inkml:trace contextRef="#ctx0" brushRef="#br0" timeOffset="215">15445 10534 7773,'-16'0'-502,"-1"0"0,6 0 700,0 0-112,0 0 0,2 0 0,-6 0 0,4 0 9,-4 0 0,4-2 0,0-2-15,-2-1-166,-1-1-186,5 6 228,1 0 1,10-7 123,4-4 1,-3 2 0,8-1 0,2 3-51,2 3 1,-4 3-1,0-1-4,2-4 0,1 4 0,3-3 34,-1 3 1,-5 2-48,0 0 0,-7 7 1,4 3-77,-1-1 0,-5 5 0,3-3 0,-3 4 59,-2 2 0,0-1 1,0 1-1,0-1-117,0 1 1,0-1 0,-2 1 0,-1-1 79,-3 1 0,1 0 1,3-1-1,-2 1 66,-2-1 1,-1-1-1,3-2 1,-1-2 49,1 2 1,1-4 89,-3 2 104,4-8-94,-5 5-80,7-1 0,7-5 0,4 4 0,4-5-95,2-1 0,1 0 1,4 0-1,5 0-21,5 0 0,3-5 1,3-1-1,4 3 21,1 1 0,12-6 0,-4-1 0</inkml:trace>
  <inkml:trace contextRef="#ctx0" brushRef="#br0" timeOffset="216">3886 12832 7800,'0'-9'-301,"0"2"1,-2 7 359,-3 0 1,-3 2 0,-4 1-136,0 3 13,9-1 94,-5-5-83,8 0 0,2 6 1,4-1 46,5-1 0,-2-2 0,2-2 0,2 0 6,2 0 0,7 0 0,0 0 0,0 0 16,2 0 0,-4 0 1,6-2-1,-1-2 10,1-1 1,0-1 0,3 6 0,-1-2 17,1-3 1,2 3-1,1-3 1,-3 3-44,-1 2 0,-1 0 0,6 0 0,0 0-35,0 0 1,0 0 0,0-2 0,1-2 18,-1-1 0,0-1 1,0 6-1,0 0 18,0 0 0,5 0 0,1 0 0,-2 0 13,-2 0 0,3 0 0,3 0 0,1 0-24,4 0 1,0 0-1,0 0 1,-4 0-44,-2 0 1,10 0 0,-4 2 0,-2 2 29,-2 1 0,4 1 1,-2-6-1,2 2 7,-2 3 1,2-3 0,-5 3 0,1-3 18,4-2 0,5 0 0,1 0 0,-4 0-1,-1 0 0,3-2 1,3-1-1,1-3 7,-7 3 1,7 1-1,-8 2 1,-2 0 27,-2 0 1,2 0 0,-4 0-1,1 0-9,-1 0 0,6 0 0,-2 0 1,2 0-7,-2 0 1,4 0 0,-4 0 0,4 0-26,2 0 1,5 0-1,0 0 1,-2 0-8,-1 0 0,-3 0 0,3 0 0,1 0 4,2 0 1,0 0 0,-3 0 0,1 0-11,2 0 0,6 0 1,-4-2-1,0-2 10,0-1 0,-2-1 0,-6 6 0,-1 0 13,-4 0 0,8 0 0,-6 0 0,-1 0 42,3 0 1,0 0-1,2 0 1,-3 0-13,-3 0 0,4 0 1,-4 0-1,4 0-11,2 0 0,-2 0 0,-3 0 0,0 0-25,0 0 1,1 0-1,0 0 1,-2 2 6,2 4 1,-5-5-1,-1 5 1,1-4-9,3-2 1,2 0 0,0 0 0,-2 0 3,2 0 0,1 0 1,3 0-1,0-2-11,-1-4 1,6 5 0,2-5 0,0 2 7,0-1 1,4 3 0,-4-3 0,0 1 6,0-2 0,5 4 1,-3-3-1,2 3 41,-1 2 1,1-5 0,3-1-1,-1 2-3,-3 3 1,5-1-1,3-2 1,-6-1-13,-3 1 1,3 0 0,-1 1 0,1-5-30,-1-1 1,2 5-1,-6-3 1,1 1-38,5 1 0,-4-6 0,-1 5 0,1 1-21,0-2 1,-4 5-1,4-6 1,0 3 37,-1-1 0,-2 1 1,2 5-1,1-2 3,0-3 0,-4 3 0,6-4 0,-1 4 3,-1 2 0,4 0 0,-6 0 0,0 0-14,0 0 0,-1 0 1,-2 0-1,1 0 2,-2 0 1,4 0-1,-2 0 1,-1 0-4,-3 0 1,4 0-1,2 0 1,0-2 12,0-3 0,4 3 0,-4-3 0,1 1 15,5-2 0,1 5 0,2-5 1,-1 4 0,-5 2 1,10 0-1,-4 0 1,2 0 60,0 0 0,-7 0 0,-1 0 1,1 0-67,-2 0 0,5 0 1,-3 0-1,3 0-162,2 0 0,4 0 0,-2 0 0,-4 0 31,1 0 0,-1 0 0,2 0 0,-2 0 105,-3 0 1,3 0 0,-5 0-1,2 0 13,-1 0 0,-4 0 0,2 2 0,-1 2 61,-3 1 1,3 3 0,-2-5 0,-2 3 102,-2-3 1,-1-1 0,-2-2 0,-2 0-47,-2 0 1,-7 2-1,3 2 1,-1 1-89,-1-1 0,1-2 0,-6-2 0,-2 0 19,-3 0 0,1 0 0,-5 0 0,0-2-177,0-3 0,0 3 0,-4-6 1,2 3-33,-2-1 1,4-1-1,-2 1 1,-2-3 107,-1 0 0,-3-6 0,1 4 204,-1-3 1,1-8 0,-3 0-1,-1-1 5,-2 0 1,0 2 0,6-6 0,-1-3-77,1-1 1,-1-7-1,3-3 1,1-1-105,2-4 0,2-2 1,-4 0-1,2 3 37,-2 0 0,-1 3 0,-3-4 0,-1 4 56,-4 2 1,4-5 0,-4 5 0,2 0-42,-2-1 0,3-5 1,-3 4-1,4-2 4,2 0 1,-3 0 0,-1-6-1,-2 0-77,2 1 1,-4 3 0,2-2-1,2-3-89,2-1 1,1-5 0,-1 2-1,-2 0 3,-2-2 1,0 11 0,6-3 0,-3 3 80,-3 3 1,2 3 0,-7 7 0,-3 2 101,-1 3 0,4-1 0,-1 7 1,-1 1 80,-2 3 1,-8 2 0,-1-1 0,-2 0-56,-4 1 1,-2-1 0,0 1 0,3-1-89,1 1 0,0 5 0,-6 2 0,0-1-43,1 1 0,-1 5 1,1-1-1,-1 3-193,1 2 1,-3-5-1,-1-1 1,-4 2 209,-1 3 0,-3 1 0,-7 0 0,-2 0 109,-1 0 0,-6 0 1,1 0-1,-1 0 55,-2 0 0,-11-2 0,8-2 0,-3-1-88,1 1 0,-4 2 0,-2 0 0,0-1-57,0-3 1,0 1-1,4 5 1,-4-2 46,-2-4 1,4 4 0,-4-3 0,0 3 32,0 2 0,4-6 0,-4 1 1,1 1 15,-1 2 0,0-3 0,-3-1 1,3 3-41,2 1 1,-4 0 0,4-2-1,0-1-47,0 1 0,-3 2 0,3 2 1,0-1-1,0-5 0,-4 4 0,4-3 0,0 3-5,0 2 1,-5 0 0,3 0 0,-2 0 15,1 0 0,-5-6 0,-2 1 0,2-1 28,1-1 1,0 5-1,-4-5 1,-2 1-26,-2 1 1,-7-3 0,4 5-1,-1-3-36,5 3 0,-8 1 1,2 0-1,1-2 29,1-1 0,0-1 0,-10 6 1,1 0 7,1 0 1,-3 0 0,7 0-1,-4 0 20,0 0 0,-7 0 0,9 0 0,-1 2-1,-5 4 0,1-5 0,3 5 0,4-4 31,8-2 1,-8 0-1,7 0 1,-3 0-46,3 0 1,-3 5 0,12 1-1,1-3 13,-3-1 0,3-2 0,-1 2 0,3 2-16,-3 1 1,1 3 0,-1-5-1,3 3-62,-3-3 1,1 1-1,-1 0 1,4 1 39,3-1 0,-5 0 1,4-1-1,0 3-2,0-2 1,-4-1 0,4 1 0,0 1 9,0-1 1,-3 0 0,5-1 0,0 3-10,-2-2 1,3 3 0,-4-2 0,1 1 25,3 1 0,-4-5 1,-3 4-1,-2-4 48,3-2 1,-8 0 0,4 0-1,-3 0 30,-2 0 1,4 0 0,3 0 0,-3 0-50,1 0 1,-13 0 0,7 0-1,-3 0-26,1 0 1,-3 0 0,-1 0 0,-1 0-45,0 0 1,0-6-1,-8 1 1,1 1-38,1 2 1,-9 2-1,10 0 1,-3 0 32,1 0 0,-5 0 1,-1 0-1,0 0 41,0 0 1,4 0 0,7 0-1,4 0 48,1 0 1,2 0 0,6 0 0,0 0 36,0 0 1,2-2 0,1-2 0,3-3-69,-3-2 1,-1 0 0,-2-4 0,-1 4 3,1 1 1,-2-5 0,-3 4 0,-5 0-106,1 4 1,-6-3-1,6 1 1,-2 0 73,-1-1 0,7-3 1,-6 6-1,-1-1 1,3-1 1,0 5-1,3-4 1,-3 3-51,-1-3 0,-3 4 1,8-3-1,-1 3 15,-1 2 0,5 2 0,-6 2 0,4 3 30,4 2 0,-2-5 0,11 3 0,2 1 54,4 3 0,-6-2 1,11 2-1,2 2-12,1 1 1,5 3 0,5-1 0,0 3-6,0 3 1,0-2 0,1 8 0,3-1-22,1-1 1,3 5 0,-3-2 0,4 6-5,0 4 1,6 0 0,-6-6-1,2 0-6,0 0 1,0 0 0,5 2-1,3 2-22,3 1 1,-2 1-1,5-4 1,1 1-16,0 3 1,-1 5-1,5-4 1,-3 1 7,3-1 1,1 6 0,2-2 0,0 4-6,0 2 1,5 1-1,3 2 1,-1 3 39,0-3 1,6 4-1,-2 0 1,4 0-10,1 0 1,1 3 0,1-3 0,3-2 123,1-3 1,5 1-1,-3-11 1,2 2-143,3 1 0,2-9 1,1 3-1,-3-6-175,-1-5 1,-1 1 0,6-7 0,-2-4 204,-3-5 0,11 2 0,-5-6 0</inkml:trace>
  <inkml:trace contextRef="#ctx0" brushRef="#br0" timeOffset="217">4233 11361 7801,'0'-17'-386,"0"6"340,0 0 0,0 5 0,-2-3-116,-3 2 371,3 1-114,-5 6-48,7 0 1,2 0-1,3 0-61,6 0 1,4 0 0,1 0-1,3 0-34,3 0 1,-4 0 0,4 0 0,-3 0-149,-3 0 1,-5 0 0,0 0-345,2 0 301,2 0 239,-6 0 0,-2 8 0,-7 1 0</inkml:trace>
  <inkml:trace contextRef="#ctx0" brushRef="#br0" timeOffset="218">4200 11542 7871,'-7'11'-83,"-4"0"-37,4-7 0,1 9 145,12-7 1,3 5-1,7-6 1,1-1-44,-1-2 0,8-2 0,2 0 1,2 0-281,-1 0 0,6-6 298,6 1 0,14-8 0,-2 4 0</inkml:trace>
  <inkml:trace contextRef="#ctx0" brushRef="#br0" timeOffset="219">4035 13610 7797,'-9'-2'-419,"3"-4"0,4 2 425,2-7 1,0 6 81,0-6 0,0 5 1,-1-3 194,-5 2-262,4 1 1,-5 5-1,5-3-131,-4-2 60,5 1 0,-14 5 0,6 2 23,0 3 0,-6-3 0,4 5 0,-2 1-117,2 3 1,-11 3-1,2 3 132,-4 0 1,0-1-1,7 1 1,3-1 48,3 1 1,-4-1 0,6 1 0,-2-1-11,0 1 0,7-1 0,-1 1 0,3-1 1,2 1 1,0-1 0,0 1 0,0 0-3,0-1 1,5 1 0,3-1 0,1 1-29,4-1 0,-4-5 0,2-2 1,2 1-6,1-1 0,3-6 0,-1 3 25,1-4 0,0-2 0,-3-2 0,-1-4 72,-2-5 1,0-3 0,6-3 0,-1 1 17,1-1 0,-3-1 1,-1-2-1,-2-2-67,2 1 0,-4-3 0,1 1 0,-3-1-22,-3 0 0,-3 0 0,-1 2 0,0-4 7,0 0 0,-7-5 0,-4 4 0,-2-3 13,2 3 0,-4-5 0,3 5 0,-7-4 21,-3-2 1,0 5 0,6 2 0,-1 2-19,1 4 0,-1 4 0,0 3 1,1 4-61,-1 1 1,6 3 0,0 5-370,-2 0 0,1 7 0,-1 4 0,4 4 149,1 1 0,3 6 238,5 0 0,-8 0 0,-1-5 0</inkml:trace>
  <inkml:trace contextRef="#ctx0" brushRef="#br0" timeOffset="220">4349 13246 7125,'0'9'222,"0"-2"1,-5-5-1,-1 4-346,2 5 0,3 3 0,1 3 1,0 1 101,0 4 0,-2 2 0,-2 6 0,-1-3-21,1 3 0,2 6 1,2 3-1,0-4 0,0-6 1,0 2 0,0-5-1,0 2-19,0-1 1,0-7-1,0 2 1,0-3-17,0-3 0,0-5 83,0 0-95,7-7 181,-5 3 1,6-8 28,-8-5 1,1-3 0,3-8-5,2 1 1,1 5-17,-2 0 0,-1 5-47,7-5 0,0 8-52,6-3 0,-1 10 0,1 3-23,-1 2 1,-1 2-1,-2 4 1,-4-2 8,-2-2 0,4 0 1,-3 4 21,1-4 0,-4 3-43,7-3 1,-7-3 0,4-1-902,-1 0 935,4-5 0,-2-9 0,6-11 0</inkml:trace>
  <inkml:trace contextRef="#ctx0" brushRef="#br0" timeOffset="221">4349 13560 7562,'11'0'-36,"0"0"0,-5 0 0,5 0 166,2 0 0,1 0 0,3 0-7,-1 0 1,1 0-1,-1 0-235,1 0 0,-1 0 0,1 0 0,0 0-96,-1 0 0,1-2 0,-1-2 1,-1-3-171,-4-2 0,4-2 378,-4-6 0,3 1 0,3-1 0</inkml:trace>
  <inkml:trace contextRef="#ctx0" brushRef="#br0" timeOffset="222">4481 13262 7867,'-9'0'-295,"2"0"0,9-5 0,3-1 399,6 3 1,4 1 0,3 2 0,3 0-132,1 0 0,7 0 0,-3 0 0,1-2-447,1-4 474,7 5 0,0-7 0,5 8 0</inkml:trace>
  <inkml:trace contextRef="#ctx0" brushRef="#br0" timeOffset="223">3572 14205 7209,'11'0'-325,"0"0"0,2 0 378,1 0 1,3 0-1,0 2 1,1 1 34,4 3 0,-2-1 0,8-5 1,1 0-23,2 0 0,8 0 0,1 0 0,3 0-36,3 0 1,1 0 0,3 0 0,1 0-46,5 0 0,-5 0 1,6-1-1,-2-3-10,0-2 0,0-5 0,-5 4 0,0 0-55,-1-1 1,-7 1-1,-3 3 1,-4-1 20,-2 1 0,-2 2 0,-3 4 0,-6 2 59,-4 1 0,6 8 0,2-4 0</inkml:trace>
  <inkml:trace contextRef="#ctx0" brushRef="#br0" timeOffset="224">4217 14800 7770,'-17'6'-104,"1"-1"1,5 6 0,0-5-1,0-1 83,1 3 1,-2-5-1,4 8-111,-1 2 1,0 2 0,-4 1 0,4 1 89,1-1 1,-3 3 0,4 1 0,0 2 49,-1-2 1,3-1 0,5-3-24,0 1 1,0-1-1,2 1 117,3-1 1,4-5 0,8-1-67,0-3 1,-1-2 0,1-5 0,-1 0-11,1 0 0,-1-1 0,1-3 0,-1-3 24,1-3 1,-1-1-1,1-3 1,-2 1 19,-4 2 1,3-6 0,-5-5 0,1 2 12,-5 2 1,3-4 0,-3-1-1,-1 1-27,-2-1 1,-2 2-1,0-6 1,0-1-47,0 2 1,-8-3 0,-3 5 0,-2 0-31,2 0 0,-3 2 0,1 4 0,-6 0 12,-3 1 0,0-3 1,4 11-1,-2 0-20,-2 3 1,-6 4-1,6 2 1,0 0-55,-2 0 0,6 2 1,-4 4-1,3 3-336,3 0 1,5 6-1,2-4 418,1 3 0,3 3 0,5-1 0</inkml:trace>
  <inkml:trace contextRef="#ctx0" brushRef="#br0" timeOffset="225">4548 14751 7504,'-6'11'26,"1"0"1,-3 0 0,4 7 0,-1 2-111,1 2 0,2 6 1,2-4-1,0 1 37,0 5 1,0-6 0,0 0 0,0-2 19,0 0 0,6 0 1,1-8-1,1-1 15,-1-2 0,4-5 0,-4 3 0,3-2 40,2-3 1,3-2 0,2-2 24,-1 0 0,1-2 0,-1-2 0,1-3-16,-1-2 1,1-2-1,-1-6 1,1 1-8,-1-1 0,-4 1 0,-1-1 0,0 1 4,-2-1 1,-2-1 0,-5-3 0,2-1 25,1 2 0,1 0 0,-6 0 0,0-4-17,0-2 1,-2 0-1,-2-3 1,-3 3-62,-2 2 0,3-3 0,-5 5 0,0 2 4,2 1 0,-6 3 1,4-1 5,-4 1 1,-1 6 0,-1 5 0,1 3-12,-1 2 1,1 0 0,-1 2 0,1 3-2,-1 6 0,6-1 0,0 1 0,0 2 22,2 1 1,2-3-1,5 0 1,-2 2-25,-1 2 1,-1-4-1,6 0-93,0 2 0,7 1 1,4 1-69,4-4 1,2-2 0,1-5 0,2 2-125,2-3 0,2-1 307,-2-2 0,4 7 0,7 3 0</inkml:trace>
  <inkml:trace contextRef="#ctx0" brushRef="#br0" timeOffset="226">5060 15065 7815,'-16'0'-365,"-1"0"1,6 0 345,0 0 0,6 7 1,-5 4 12,3 4 1,-4 1-1,5 3 1,3 1 3,1 2 1,-4 0-1,1-5 1,1-1-6,2 1 0,2-1 0,0 3 0,2-1 3,4-2 1,-4 5 0,5-12 0,-2 2 43,1 0 1,7-6-20,-2 6 1,4-7-1,1 2 1,1-6-2,-1-6 1,1-1 0,-1-6 0,1 2 83,-1-2 1,1-2 0,-2-3 0,-3-2-27,-1-2 0,-1 0 0,1 5 0,-6 1-31,-3-1 1,-2 0 0,0 1 0,-2-1-2,-3 1 1,-5-1 0,-6 1 0,-1-1-196,1 1 0,-1 5 0,1 2 0,-3 1-297,-3 4 0,4-3 0,-4 2 446,4 1 0,1 9 0,0 5 0</inkml:trace>
  <inkml:trace contextRef="#ctx0" brushRef="#br0" timeOffset="227">5474 14073 8289,'-10'0'10,"5"5"-164,10 1 1,-1 5-1,7-6 51,2-1 0,-4-2 1,2-2-1,2 0-1160,2 0 1263,1 0 0,1 7 0,-1 2 0</inkml:trace>
  <inkml:trace contextRef="#ctx0" brushRef="#br0" timeOffset="228">5457 14354 7768,'-9'16'0,"1"-1"-10,1-4 1,5-2 0,-1-5 128,6 1 0,1 1 0,7-6-318,2 0 1,2 0-1,1 0 1,1 0 114,-1 0 1,1 0-1,1-2 1,2-2 83,2-1 0,0-8 0,-5 4 0</inkml:trace>
  <inkml:trace contextRef="#ctx0" brushRef="#br0" timeOffset="229">5904 14056 7813,'-17'0'-7,"0"2"0,1 2 0,1 3-38,4 2 0,-4 2 0,4 7 1,-1 3 9,1 1 1,-2 5 0,7-3 0,1 0-11,-3 0 0,7 3 1,-5-4-1,6-3-36,6-2 0,-3-1 0,8-3 0,4-1 39,5-2 0,-2-7 1,6 1-1,-2-3 130,0-2 0,6 0 0,-4-2 0,0-3 55,0-6 0,-2-4 1,-6-1-1,1 1-26,-1 4 1,1-4 0,-2 2 0,-3-3 195,-1-1 1,-7-10-177,2 5 0,-6-4 0,-6 2 0,-5 8-196,-4 1 1,-1 0 0,-1 0 0,1 3-233,-1 1 0,1 7 1,-1-2-587,1 5 877,-1 1 0,8 7 0,2 2 0</inkml:trace>
  <inkml:trace contextRef="#ctx0" brushRef="#br0" timeOffset="230">6664 14188 7789,'17'0'-17,"-1"0"1,3-2 0,1-1 200,2-3 0,2 1 0,-4 5 0,2 0-168,-2 0 0,4 0 1,-2 0-1,0 0-92,2 0 0,-6 0 0,5 0 0,-5 0-44,-2 0 1,1 0-1,0 0 1,-1 0-110,1 0 0,-6 0 1,0 0-183,2 0 0,-4 0 411,2 0 0,-8 7 0,5-5 0,-8 5 0</inkml:trace>
  <inkml:trace contextRef="#ctx0" brushRef="#br0" timeOffset="231">6863 14337 7230,'-17'15'-223,"1"-4"0,1-2 427,4-3 1,5-5-109,12 5 0,3-4 0,8-2 0,-1 0 43,1 0 1,-1 0 0,1 0 0,1 0-57,4 0 1,-2 0 0,6-2 0,-2-2-222,-4-1 0,4-3 0,-2 5 1,0-5-52,2-1 0,-6-2 0,6-4 1,-2 3-617,0 1 805,0-1 0,-5-11 0,0-3 0</inkml:trace>
  <inkml:trace contextRef="#ctx0" brushRef="#br0" timeOffset="232">7260 13957 7811,'-8'-17'593,"6"6"-108,-3 0 0,3 9-398,2 2 0,0 13 0,0 13 1,0 3 19,0 6 1,-6 9 0,1 2 0,-1 8-319,-1 6 1,3 4-1,-7 4 1,0 2-536,2 2 746,-13 7 0,4-4 0,-15 8 0</inkml:trace>
  <inkml:trace contextRef="#ctx0" brushRef="#br0" timeOffset="233">4316 16239 7325,'-17'0'-195,"1"0"0,5 0 1,0 0 349,-2 0 0,-2 0-161,-1 0 0,-1 2 0,1 1-25,-1 3 1,8 1 0,2-3 42,-1 1 0,1 8 0,-4-2-43,5 4 1,5 1 0,1 1-1,0 0-27,0-1 1,5 6-1,2 2 1,1 0 10,-1 0 0,4-2 0,-3-6 0,-1 1 27,0-1 1,6-5 0,-2-1 70,4-3 0,-4-1 0,0-6 29,2 0 1,0-8 0,-1-3 0,-2-4 27,-3-1 0,0-1 1,-3 1-1,2-1 22,-3 1 1,-1-6 0,-2-2 0,0 0-44,0 0 1,-5 0-1,-3 2 1,-1-4-38,-4 1 0,0-7 0,0 7 0,2-3-9,-2 1 0,-5 6 1,-2-1-1,3 4-94,3 1 1,-5 3 0,8 3-400,-3 5 1,-3 4 168,1 2 0,1 13 0,4 6 0,5 3 283,4 2 0,2-2 0,-7 1 0,-2 3 0</inkml:trace>
  <inkml:trace contextRef="#ctx0" brushRef="#br0" timeOffset="234">4514 15974 7449,'17'0'-93,"0"0"1048,-8-7-761,-2 5 1,-7-3 0,0 12-304,0 9 0,0 3 1,0 8-1,0 3-46,0 1 1,6-3 0,1-1 0,0 1-33,1-3 0,4 7 0,-2-7 0,1 1-49,0-4 1,-6-4 0,4-1 65,-1 0 237,5-8 78,-12-2 100,7-7-127,-8 0 0,2 0 0,3 0-41,6 0 1,-2 0 0,2 0 131,2 0 1,2 2 0,1 2-200,1 1 0,0 6 1,-3-4-845,-3 3 21,4-7 813,-13 5 0,5-16 0,-7-1 0</inkml:trace>
  <inkml:trace contextRef="#ctx0" brushRef="#br0" timeOffset="235">4696 16123 7681,'-9'0'-239,"17"0"1,-3 0 0,12 0 0,-3 0 241,1 0 1,-2 0 0,0-2 0,3-1-63,3-3 0,-5-7 1,8 4-1,-3-2-90,-3 0 0,1 0 1,-3-6 148,-2 1 0,2-1 0,-5 1 0</inkml:trace>
  <inkml:trace contextRef="#ctx0" brushRef="#br0" timeOffset="236">4796 15908 7789,'-24'0'-36,"5"0"1,-3 0 247,4 0-149,9 0 1,3 0 0,12 0 0,-1-2 1,10-1-1,3-5-171,1-1 1,5 4 0,-1-5-215,3 3 0,0 1 0,3 6 0,-3 0 321,-2 0 0,5 0 0,-3 0 0</inkml:trace>
  <inkml:trace contextRef="#ctx0" brushRef="#br0" timeOffset="237">4068 16785 7770,'-7'9'-557,"5"0"198,-4-4 480,4-3 0,10 6 0,3-7 0,4 3 30,1 2 0,8-1 1,3-5-1,5 0-66,1 0 1,2 0 0,3 0-1,5 0-74,-1 0 1,7-7-1,-1-2 1,5-2-104,1 0 1,3 1 0,-2-3 0,-2 2-107,-1-1 0,-3 2 0,-1 1 0,-4 2 58,-5 3 1,-6 2 139,-6 2 0,5 0 0,-7 0 0</inkml:trace>
  <inkml:trace contextRef="#ctx0" brushRef="#br0" timeOffset="238">4514 17330 7742,'-16'9'-38,"-1"4"1,1-5-70,-1 1 0,3-4 0,1 6 0,2 2 118,-2 2 1,4 1-1,-2 1 1,0-1-17,1 1 1,-4 5-1,5 2 1,-1 0 9,5 0 0,-2 0 1,1-4-1,2 2-29,2-2 1,2-7 0,2-2-21,4 2 1,3 0-1,8-2 1,-1-4 11,1 0 1,1-5 87,4 4 0,4-12 0,3-5-54,-7-3 1,0-3-1,-11 0 1,2 1 105,-2-1 1,2 1 0,-6-1 0,1 1 38,-1-1 1,-1-1-1,-6-2 1,0-2-53,0 1 1,-8 1-1,-3-2 1,-3-4-120,-3 1 0,0-5 0,1 6 0,-2 1-10,-5-1 0,3 2 0,-5 3 1,-1 1-21,0 1 0,6-3 1,-2 11-1,3 0-186,3 3 1,1 3 0,2-1-44,2-2 1,2 3-1,-2 8 1,6 6 282,3 4 0,2 9 0,0 2 0</inkml:trace>
  <inkml:trace contextRef="#ctx0" brushRef="#br0" timeOffset="239">4812 17181 7742,'-11'6'-210,"2"1"83,2 2 0,-4 2 0,5 6 0,2 1 65,2 4 1,2-1-1,0 4 1,0 1-38,0 0 0,2-4 1,2 4-1,3-3 64,3-2 0,-1 3 1,4-2-1,-2-4 144,1-5 1,1 2-1,0-6 1,-2 0 49,2-4 0,2 3 1,1-3-119,1-1 1,-1-2 0,1-2 0,-1 0-24,1 0 0,0-8 0,-3-3 0,-1-3 61,-2-3 0,-5 1 0,3-1 1,-2 1 21,-3-1 0,-2 1 0,-2-3 1,0-1 21,0-2 1,-2-8 0,-2 5 0,-3-3-124,-2 1 1,-2 5-1,-6-6 1,1 0-79,-1 3 1,0 3 0,1 9-1,-1 4-45,1 1 1,-1 3-1,1 5 46,-1 0 1,1 7 0,1 6 0,4 5 44,5 4 1,-1 2-1,2-3 1,1 1-60,2-2 0,2 4 1,0-2 20,0-2 1,7-4 0,4-5 0,2-3-27,-2-1 1,10-5 0,-5 4 0,4-5-60,4-1 1,-4-1-1,6-3 1,0-4 154,0-1 0,1 6 0,6-5 0</inkml:trace>
  <inkml:trace contextRef="#ctx0" brushRef="#br0" timeOffset="240">5292 17314 7764,'-2'16'180,"-4"1"0,3-1 0,-7 3-107,3 3 1,2-4 0,5 6 0,0-2-35,0 0 1,0 7 0,0-1-1,0 3-109,0 2 1,0-1 0,1-3 0,3-1-241,2 1 1,6-5-1,0-2 1,2-4 309,3-1 0,-1-1 0,1 1 0</inkml:trace>
  <inkml:trace contextRef="#ctx0" brushRef="#br0" timeOffset="241">5589 16834 7719,'-2'9'787,"-3"-3"-817,3-4 1,-3-2-110,10 0 0,4-8 0,8-1-129,-1 0 1,3-6-1,1 4 1,2-3 267,-2-3 0,6-7 0,0-2 0</inkml:trace>
  <inkml:trace contextRef="#ctx0" brushRef="#br0" timeOffset="242">5788 16966 6934,'0'17'0,"0"-1"-513,0 1 1,2-8 512,3-3 0,10-12 0,7-5 0,7-11 0,-3-4 0</inkml:trace>
  <inkml:trace contextRef="#ctx0" brushRef="#br0" timeOffset="243">6234 16636 7719,'-7'16'-79,"3"1"0,-7-1 0,0 1 29,2-1 1,-4 1 0,8 1 0,-1 2-18,-1 3 1,5 0 0,-4-2 0,5 1 35,1-2 1,0 4-1,0-2 1,1-4 7,5-5 1,3 2 0,8-6 0,-1 0 50,1-3 0,1-5 1,2-1-1,2 0 81,-1 0 0,-3-7 0,-2-4 0,1-4-21,0-1 1,-3-1-1,-1 1 1,-4-1 121,-1 1 0,-3-1 1,-5 1-1,0-1-42,0 1 0,-2-1 1,-3 1-1,-6-1-183,-4 0 0,-1 3 0,-1 1 0,0 2-360,1-2 0,-1 6 0,1 1-975,-1 4 1350,1 2 0,-1 8 0,1 1 0</inkml:trace>
  <inkml:trace contextRef="#ctx0" brushRef="#br0" timeOffset="244">6846 16867 7051,'17'0'-240,"-1"0"308,1 0 0,-1 0 1,1 0-1,-1 0 1,1 0 0,-1 0 1,1 0-1,-1 0-58,1 0 0,0 0 1,1 0-1,2 0-64,2 0 1,0 0 0,-5 0 0,-1-2-164,1-3 0,5 3 0,0-4 216,-2 5 0,-1-7 0,-3-1 0</inkml:trace>
  <inkml:trace contextRef="#ctx0" brushRef="#br0" timeOffset="245">6962 17181 6809,'16'0'125,"1"0"0,-1 0 77,1 0 0,0 0 1,-1 0-1,1 0-138,-1 0 0,1 0 1,-1 0-1,1 0-147,-1 0 1,1 0 0,-1-1 0,1-3-174,-1-2 1,1-7 0,1 2 0,3-3-363,1-3 618,0 1 0,-6-1 0,1 1 0</inkml:trace>
  <inkml:trace contextRef="#ctx0" brushRef="#br0" timeOffset="246">7359 16702 7717,'0'-9'596,"0"3"0,0 12-386,0 5 1,0 11 0,0 5 0,0 5-87,0 1 0,5 7 1,3 4-1,-1 4-423,0 1 1,4 1 0,-5-2-1,-1-2 299,3-2 0,1 0 0,7 6 0</inkml:trace>
  <inkml:trace contextRef="#ctx0" brushRef="#br0" timeOffset="247">7838 13692 7355,'0'17'-1322,"0"-1"1322,0 1 0,0-1 0,0 1 0,0-1 0</inkml:trace>
  <inkml:trace contextRef="#ctx0" brushRef="#br0" timeOffset="248">7855 13808 7141,'9'-17'-319,"4"-1"0,-4-4 0,4-6 319,5-3 0,10-9 0,-2-2 0</inkml:trace>
  <inkml:trace contextRef="#ctx0" brushRef="#br0" timeOffset="249">8301 13725 7650,'-11'0'-838,"2"2"818,2 4 1,-1-5 0,5 7 105,-3-1 1,-1-3-1,1 5 357,-5-2 0,2 1-327,-2-3 1,0-3 0,-4 5-73,4 1 0,-3-6 54,3 3 1,-4-3-344,-2-2 1,6 0 292,0 0 1,8-7 61,-3-4 1,4-4-135,2-2 1,0 6-43,0 0 0,8 2 1,3-2-4,3 6 1,-3 3-1,0 0 35,2-4 0,2 5 1,2-5-1,-1 4 50,1 2 0,-6 0 0,0 2 0,2 2 29,1 1 0,3 6 0,-3-3 0,-1-1-33,-2 0 0,-1 6 1,2-2-15,-1 4 0,-5 1 0,3 1 0,-2-1-2,-3 1 1,-2 0 0,-2-1-1,0 1 5,0-1 0,0 1 0,0 1 0,0 2-26,0 2 1,0 0 0,0-5 0,-2 1-89,-3 4 1,-3-3-1,-5 3 1,2-2 29,-1 2 1,-1-4-1,0 4 1,2-5 45,-2-6 1,4 2-1,0-6 1,-1 1-60,1-1 0,4-2 402,-6-5 1,5 0-300,-5 0 0,7-1 0,-1-5-78,3-5 1,2-4 0,0-1 23,0-1 1,0 1 80,0-1 0,7 1 92,4-1 1,-1 8 9,1 3 1,0 5 0,5 1 25,1 0 0,-6 0 1,0 0-53,2 0 0,1 1 0,3 3-42,-1 2 0,1 5 0,0-4-78,-1 2 1,-7-3 0,-1 3-306,-1-2 1,0 6-98,4-2 0,4-4 412,-4-1 0,4 3 0,1 0 0</inkml:trace>
  <inkml:trace contextRef="#ctx0" brushRef="#br0" timeOffset="250">9409 13345 6590,'-11'0'96,"0"0"1,6 0-97,-6 0 1,0 0-26,-6 0 0,6 0 1,0 0-16,-2 0 0,-2 0 1,-1 0 29,-1 0 1,1 0 0,-1 0 73,1 0 0,-1 0 0,3 2 156,3 3 1,-4-3-181,4 4 0,3-3 0,1 1 14,0 1 1,5 8 1,-4-2 0,5 4 0,1 2-44,0-1 1,0 1 0,0-1-1,0 1 0,0-1 0,0 3 0,0 1 0,1 4-22,5 1 0,-4-2 0,5 4 0,-1 1-40,-1-3 0,2 7 0,-3-5 0,2 4 18,-3 2 1,5 1 0,-3-1 0,1-2 16,1-4 1,-5 5 0,5-7 0,-1 1 50,-1-4 0,1 2 0,-4-2 0,1 0-28,3 2 1,-1-6 0,-3 4-1,2-3 14,1-3 0,1 1 0,-6-1 1,2 1 73,3 0 1,-3-1 0,5 1 23,1-1 1,-6 1 0,5-3 5,0-3 0,-3 2 0,5-5-38,-1 1 0,-1-6 1,-2 5 0,6-1 1,-1-5 0,1 3-144,1-3 1,3-2 0,2 0 0,-1 0-98,1 0 0,5 0 0,0 0 0,0 0-219,2 0 1,-4-2 0,8-3 369,1-6 0,-5-4 0,0-1 0</inkml:trace>
  <inkml:trace contextRef="#ctx0" brushRef="#br0" timeOffset="251">9889 13775 7769,'9'0'-52,"-2"0"1,-7 2 0,0 3 4,0 6 1,0 4-1,0 1 1,0 1 37,0 0 1,2-1-1,2 1 1,1-1 23,-1 1 1,5-1 0,2 1-4,4-1 1,1-5 0,1-1 0,0-3 10,-1-3 0,1-3 0,-1-1-15,1 0 1,-1-5 0,1-2 0,-1-1-33,1 1 1,-1-6 0,1 4 0,-1-2 17,1 0 0,-2 0 0,-2-6 1,-4 1 36,-2-1 1,4 1 0,-5-1 20,-3 0 1,1 3 0,0 1 17,1 2 6,1 0 1,-6 0-119,0 0 0,-2 7 0,-2 0 3,-1 8 1,-1 5 0,6 8 0,0-1 31,0 1 0,0-1 1,0 1-1,0 0-27,0-1 0,2 2 0,2 3 0,3 1 8,2-2 1,-3-2 0,3-1 0,0-1 15,0 1 0,-5-1 0,1 1 0,-1-2 2,2-4 1,-5 3 65,5-3 44,-4 4 1,-2-4 0,-2-2-16,-4-1 1,-3-3 0,-9-5-85,-4 0 1,3 0 0,-3 0 0,4 0 4,2 0 0,-7 0 1,1 2-1,2 2-329,2 1 1,1 1-1,1-4-610,-1 3 931,1-3 0,7 5 0,9-14 0,9-2 0</inkml:trace>
  <inkml:trace contextRef="#ctx0" brushRef="#br0" timeOffset="252">10765 13924 7878,'2'9'304,"4"-4"-241,5-3 1,5 4-137,6-1 0,2 1 0,4-6 1,-4 0-396,-1 0 0,-2 0 468,6 0 0,1-15 0,5-3 0</inkml:trace>
  <inkml:trace contextRef="#ctx0" brushRef="#br0" timeOffset="253">11658 13610 7743,'-2'-12'-457,"-3"1"1,1 8 596,-7-3 1,6 4-100,-6 2 1,0 8-1,-4 3 24,4 4 1,-4 1 0,6 2 0,-2 3 62,0 1 1,2 7 0,-4-3 0,4 1-55,1 1 1,-3-2 0,4 3 0,0-1-6,-1 1 0,3-5 1,5 0-1,0-2-49,0 0 0,0 0 1,0-6-1,0 1-116,0 0 0,0-1 1,2-1-1,1-2-264,3-2 0,7 0 0,-2 3 111,3-3 1,3-3 0,-1-8 0,3 0 248,3 0 0,4 0 0,7 0 0</inkml:trace>
  <inkml:trace contextRef="#ctx0" brushRef="#br0" timeOffset="254">11906 13808 7743,'-14'2'-170,"3"3"1,-2-1-1,7 7 196,2 2 0,1-4 0,-1 2 0,-1 2-7,1 2 0,2 1 0,2 1 1,0-1 25,0 1 1,0-1-1,0 1 1,2-1 18,3 1 1,-1-6-1,7 0-9,2 2 1,-4-4 0,2 0-57,2-1 1,2-3 0,1-5 0,1 0 6,-1 0 0,1 0 0,-1 0 0,1-2-14,0-3 0,-1-3 1,1-4-1,-1 0 17,1 0 1,-1-3 0,-1-2 0,-2 1 5,-2-1 0,-8 1 0,3-3 0,-2-1 72,1-2 1,-3-2-1,4 4 1,-6-2-129,-6 2 0,2-4 0,-5 2 1,0 0-199,0-2 0,-2 6 0,-6-5 215,1 5 1,-1 9-1,1 2 11,-1-1 1,1 6-1,-1-3 1,0 3-65,1 2 1,5 0 0,0 2 106,-2 3 1,4-1 0,0 7 54,1 2 0,-3 2 1,6 1-48,1 1 1,2-6 0,2 0 227,0 2 0,2 1 0,4 3-131,5-1 1,3-5 0,3-1-343,-1-3 1,1-2 0,-1-3-1,1 2-203,0 2 1,1-1-1,2-5 410,2 0 0,8-7 0,-5-3 0</inkml:trace>
  <inkml:trace contextRef="#ctx0" brushRef="#br0" timeOffset="255">12485 13874 7743,'0'17'115,"0"-6"231,0 0-337,0-8 0,-2 5 0,-1-6 1,-5 1-33,-1 3 1,3 7-1,-3-2 52,2 3 0,-4-3 0,4 0 0,-1 2-80,1 2 0,1 1 1,6 1-1,0 0 44,0-1 1,0-5-1,0 0-99,0 2 0,2 0 0,4 0 128,5-2 0,3-8 0,3 3-14,-1-4 0,1-2 1,1 0-1,3-2-18,1-4 1,0 3 0,-6-8 0,1-2 2,-1-2 1,1 4 0,-2 0 0,-3-2 34,-1-1 1,-7-3 0,2 0 0,-5 1-29,-1-1 1,0 1-1,-1-1 1,-5 3-48,-5 3 1,-4-4-1,-3 6 1,-2-2 8,-2 0 1,-2 7 0,4-2 0,-2 5-1026,1 1 1063,3 7 0,1 2 0,1 8 0</inkml:trace>
  <inkml:trace contextRef="#ctx0" brushRef="#br0" timeOffset="256">12932 13858 7723,'7'9'70,"-3"-2"0,7-7 83,1 0 0,3 0 1,2 0-1,-1-2-5,1-3 1,5 3-1,0-4 1,-2 5-62,-2 1 0,4 0 0,1 0 1,-3 0 46,-2 0 0,-1-6 1,-1 1-624,1 1 0,-1 2 0,1 0 71,-1-3 0,-5 3 0,-1-6 0,-1 3 418,0-1 0,-5-6 0,3 2 0</inkml:trace>
  <inkml:trace contextRef="#ctx0" brushRef="#br0" timeOffset="257">13246 13659 7747,'-17'0'897,"8"0"-929,2 0 0,7 7 0,0 4 0,0 4 8,0 2 1,0 5 0,-2 2 0,-2 0 19,-1-1 0,-1 5 0,6-6 0,0-2-156,0-1 0,0-3 0,2 1 0,2-1-234,1 1 1,6-6 0,-2-2 393,6-2 0,5-1 0,13-6 0</inkml:trace>
  <inkml:trace contextRef="#ctx0" brushRef="#br0" timeOffset="258">13725 13758 7723,'-7'-9'146,"-2"2"1,-2 7 0,2 2-151,1 3 0,-3 4 1,6 8-1,1-1-156,2 1 0,2 5 0,0 0 1,0-2 134,0-1 1,0-3 0,0 1-27,0-1 0,7-5 0,4 0 42,4 2 1,2-6 0,-1-1 0,1-4-43,-1-2 0,1 0 1,1 0-1,2-2 45,3-4 1,-1 5 0,-6-7-1,1 1 54,-1-4 1,-1 2-1,-2-2 1,-2-2 69,2-2 1,1-1-1,1-1 1,-2 1-44,-2-1 1,-6-5-1,5-2 1,-3 0-59,-3 0 0,-3 2 0,-1 4 0,0-2-87,0-2 1,-7 0-1,-4 5-32,-4 1 0,-7 1 0,0 4 0,2 3 40,2 1 0,1 5 1,1-3-1,-1 3 74,1 2 1,-1 0-1,0 0 54,1 0 1,7 2 0,1 1-1,3 5 16,-1 1 0,1-4 1,5 6 10,0 2 0,0 2 1,0 2-23,0-1 0,0-5 1,2 0-126,3 2 0,6-4 0,9 0-195,3-1 1,4-3 0,-3-5-1,2 0-632,3 0 881,-5 0 0,7 0 0,-5 0 0</inkml:trace>
  <inkml:trace contextRef="#ctx0" brushRef="#br0" timeOffset="259">14221 13808 7452,'0'16'130,"0"1"1,0 0 0,0-1-89,0 1 1,0 5-1,0 0 1,2-2-95,4-2 0,-4-1 1,5-1-1,-2 1-317,1-1 1,1-5-1,-3 1 369,1 0 0,8-4 0,-4-1 0</inkml:trace>
  <inkml:trace contextRef="#ctx0" brushRef="#br0" timeOffset="260">14536 13626 7657,'9'-2'-94,"-2"-1"394,0-3 1,-3 1-216,7 5 0,0 0 0,6 0-43,-1 0 1,-5 0 0,0 0-56,2 0 1,0 1 0,0 3 0,-2 3-41,2 3 0,-4 1 1,0 5 22,-2 1 0,4 5 0,-5 0 0,-2-2-131,-2-2 0,-2-1 0,-2-1 0,-2 1-7,-2-1 1,-6 1 0,1 0 105,-4-1 0,-2-5 0,1-2 0,-1-1-62,1-5 0,-6-1 0,0-2 124,1 0 0,3 0 0,2 0 0,-1 0 0</inkml:trace>
  <inkml:trace contextRef="#ctx0" brushRef="#br0" timeOffset="261">14899 13543 7845,'-16'0'463,"1"2"-386,4 4 0,-4-3 1,6 8-1,-2 4-65,0 5 1,6-1-1,-5 5 1,3-2-74,3 0 0,-3 5 0,2-5 0,1-2 35,2-1 0,2-3 0,0 1 1,0-1-91,0 1 1,7-2 0,4-4-1,4-6-10,2-3 0,-1 4 1,1-1-1,-1-1-385,1-2 0,5-4 511,0-4 0,7-3 0,-3-7 0</inkml:trace>
  <inkml:trace contextRef="#ctx0" brushRef="#br0" timeOffset="262">14932 13246 6153,'0'-9'447,"0"1"1,2 8 0,2-2-436,1-3 1,8 3-1,-4-5 1,3 1 16,-1 1 1,0-1-1,5 6 1,1 0-37,-1 0 1,1-5-1,-1-1-33,1 2 1,-1 3-1,1 1 52,-1 0 0,1 0-17,-1 0 0,1 0 9,0 0-39,-8 0 1,0 0 23,-4 0 0,-3 1 28,4 5 1,-3-2 0,1 7 5,2 1 1,7 3-1,-4 2-15,0-1 1,0 1 0,-5-1 0,1 1-8,-1-1 1,3 1 0,-1 1-1,-1 3-5,3 1 0,-5 1 0,7-2 0,-1 3-9,0 1 1,-4-3 0,6 4 0,0 0-3,-1-1 0,2-2 0,-4 2 0,-1 1 0,1 0 0,4-4 0,-2 3 0,-1-1 16,-4-3 1,3 2 0,-3 0-1,-1-3-19,-2-2 1,3 4 0,1 0 0,-3-2-72,-1-1 1,-2-3-1,0 1 20,0-1 0,-7-1 0,-2-2 50,-1-2 0,-4-6 0,3 5 0,-4-3 55,-1-3 0,-7-1 0,0 1 0,-1 2-26,0-3 0,-4-1 0,4-2 1,0 0-30,1 0 1,-5 0 0,6 0-1,2 0-122,1 0 0,8-5 1,2-3-1,2-1 141,3-4 0,-5-9 0,0-4 0</inkml:trace>
  <inkml:trace contextRef="#ctx0" brushRef="#br0" timeOffset="263">15759 13576 7822,'0'0'0</inkml:trace>
  <inkml:trace contextRef="#ctx0" brushRef="#br0" timeOffset="264">16239 13411 6905,'16'0'-85,"-1"-2"0,-2-1 103,-2-3 0,0-7 47,5 2 1,-4-2 0,-3 0 8,-2 2 0,0 2 1,-3-4-1,2 2 7,-3-2 0,-1-1 0,-2-3-107,0 1 0,0 5 1,0 0-38,0-2 44,0 5-103,0 1 109,0 7 0,0 2 67,0 3 0,0 6 1,0 10-1,0 1-15,0-2 1,0 4-1,0 0 1,0 1-17,0 5 0,0-4 1,0-1-1,0 1-7,0 0 1,0-4 0,0 3-1,2-1-23,3-3 0,-3-3 0,6-1 0,-3-1-12,1 1 0,-1-1 1,-5 1-109,0-1 0,0 1 86,0-1 1,-2-5 11,-3 0 0,-4-7 0,-8 1 18,1-3 0,-1-2 1,0 0-1,1 0 9,-1 0 0,6 0 1,0 0-59,-1 0 0,-3-2 1,-2-1-95,1-3 0,5 1 126,0 5 0,7-2 0,-3-2 348,-1-1-110,6-1 0,-3 6-47,10 0 1,-1 0 0,7 0-9,2 0 0,2 0 0,1 0-92,1 0 1,5 0 0,0 0 0,0 0-262,2 0 1,0 0-1,7 0 1,0-2-314,4-3 1,4-2-1,-1-8 511,6-2 0,-3 4 0,-1-10 0</inkml:trace>
  <inkml:trace contextRef="#ctx0" brushRef="#br0" timeOffset="265">17033 13378 7709,'9'7'534,"-2"-5"348,-7 6-306,0-8-438,0 0 1,7 0-224,4 0 1,4 0 0,2 0-1,-1 0-212,1 0 1,-1 0 0,1 0 0,-1 0-222,1 0 0,-1 0 0,1 0 1,0 0 517,-1 0 0,1 0 0,-1 0 0,1-8 0,-1-1 0</inkml:trace>
  <inkml:trace contextRef="#ctx0" brushRef="#br0" timeOffset="266">17099 13560 6869,'-11'15'114,"0"-4"767,0 3-565,1-12 1,5 11 0,10-7-167,6-3 1,4-1-1,2-2 1,-1 0-194,1 0 1,5 0-1,0 0 1,0 0-310,2 0 0,-4 0 0,6 0 0,-2 0-23,-4 0 0,6 0 1,1 0-1,4 0 375,2 0 0,-1 0 0,-3 0 0,-1 0 0,-1-7 0,6-2 0</inkml:trace>
  <inkml:trace contextRef="#ctx0" brushRef="#br0" timeOffset="267">17959 13328 7091,'9'-16'-996,"-2"5"1247,-7 0 1,-2 7-76,-3-1 1,1 3-44,-7 2 0,0 0 0,-5 2-48,-1 3 1,6-1 0,0 7 0,-2 0-82,-2-2 1,-1 6 0,-1-4 0,3 3-54,3 3 0,-4 0 1,6-1-1,0 1-13,3-1 1,4 1-1,2-1 1,0 1 80,0-1 0,0 1 0,2-2 0,4-3 36,5-1 1,5-5 0,4 3 0,4-2 44,2-3 0,0-2 1,3-2-1,-1 0-66,1 0 0,2 0 1,2 0-1,-1 0 54,-5 0 1,2-2 0,-6-3 0,-3-5 17,-2 1 0,-3-5 1,-4 3-1,-6-6-165,-3-5 1,-5 2 0,-9-8-1,-10-1-481,-7-2 0,-19-3 0,-11-2 540,-14-8 0,3 0 0,30 15 0,-1 1 0</inkml:trace>
  <inkml:trace contextRef="#ctx0" brushRef="#br0" timeOffset="268">7706 12353 7879,'-17'-6'-579,"1"1"439,-1 1 0,6 2 229,0 2 132,0 0-182,-5 0 0,5-5 11,0-1 0,5 1-226,-5 5 1,6 0 90,-6 0 0,7 1-44,-2 5 93,5-4 0,1 7 31,0-3 0,0-3 92,0 8 115,0-7 0,1 3-95,5-7 1,-2 0 0,7 2-79,2 4 1,-4-5-1,2 5 1,2-4-18,1-2 0,8 2 0,0 1 0,0 3-36,2-2 0,2-3 0,5-1 0,-1 0 24,-3 0 0,1 0 0,5 0 0,0 0 20,0 0 0,0 0 1,-2 0-1,-1 0-14,-3 0 1,1 0-1,5 0 1,0 0-20,0 0 0,-5 0 0,-1 0 0,3 0-42,1 0 0,0 0 0,-2 0 0,-1 0 52,1 0 1,-5 0 0,0 0-1,0 0 29,4 0 1,-3 0 0,3 0 0,1 0 2,3 0 1,1 0 0,0 0-1,0 0-31,0 0 0,0 0 1,2 0-1,2 0-30,1 0 0,1 0 0,-6 0 0,0 0 15,0 0 0,0 0 0,0 0 0,-2 0 14,-3 0 0,3 0 0,-1 0 0,4 0-4,5 0 1,0-1 0,-6-3 0,0-2 21,0 3 1,5 1 0,3 2 0,-1 0-5,1 0 0,-1 0 0,-3 0 0,3 0-19,3 0 1,-7 0 0,5 0 0,-3 0-37,1 0 0,5 0 0,-5 0 0,-1-2 41,3-4 0,-5 5 0,7-5 0,-1 4-5,0 2 1,-3 0 0,5 0 0,0 0-12,-2 0 1,6 0 0,-6 0 0,2 0-15,0 0 1,-1 0 0,1 0 0,-4 0 23,1 0 1,-7-5-1,7-1 1,-2 3 42,-1 1 1,6-4 0,-5 1 0,-1 1 51,3 2 1,-6 2 0,5-2 0,-1-1 8,-1-3 0,3 1 1,-5 5-1,3 0-82,-2 0 0,0-6 0,-1 1 0,3 1-20,-2 2 0,-2 2 1,-2 0-1,0 0 17,0 0 1,0 0-1,0 0 1,0 0-38,0 0 0,0 0 0,2 0 0,2 0 52,1 0 1,1 0 0,-6 0 0,0 2-25,0 3 0,0-3 0,0 4 1,0-4-1,0-2 1,1 0 0,-1 0 0,0 0 26,0 0 1,0 0 0,0 0 0,0 0 31,0 0 1,0 0 0,0 0-1,0 0-32,0 0 0,0 0 1,0 0-1,1 0-51,-1 0 0,0 0 0,0 0 0,-2 0 22,-3 0 1,3 0 0,-2 0 0,6 0 1,4 0 0,-1 0 1,-3 0-1,2 0 15,2 0 0,5 0 0,-6 0 0,-1 0 1,-2 0 1,3 0-1,-1-2 1,-4-2 42,-3-1 1,-5-1 0,5 6 0,-5 0 10,-1 0 0,4-5 0,-6-1 0,0 2-35,2 3 0,-6 1 1,6 0-1,-2-2-51,0-4 0,0 4 0,-5-3 0,-1 3-31,1 2 0,-1 0 1,1 0-1,1 0 32,4 0 1,-3-2-1,3-1 1,-4-3 41,-1 2 1,5 3 0,0 1-1,0 0-16,2 0 0,-4 0 0,8 0 0,-1 0-36,-1 0 0,3 0 1,-5 0-1,0-2-104,0-4 1,-2 4 0,-5-3 0,-1 3-90,1 2 0,-6 0 42,0 0 0,-8-2-531,3-3 706,-4 3 0,-10-13 0,-1 6 0</inkml:trace>
  <inkml:trace contextRef="#ctx0" brushRef="#br0" timeOffset="269">7789 12419 7657,'16'0'-625,"1"0"1,-6 0 514,0 0 1,-6-6 244,6 1-49,-7-1 0,5 6-3,-3 0 1,-3 0-34,8 0 1,-5 0 0,5 0-23,2 0 1,2 0 0,1 0 0,1 0-8,-1 0 1,6 0 0,2 0 0,2 0-25,3 0 0,2 0 0,2 0 1,1 0 7,-1 0 0,5 0 0,3 0 0,-1-1-26,0-5 0,5 4 0,-5-3 0,0 1-2,1-2 0,3 5 0,-4-5 0,1 4 13,-1 2 0,4-2 0,-3-1 0,-1-3 4,1 3 1,3 1 0,-4 2 0,2 0 23,4 0 1,0 0-1,0 0 1,-2 0-9,2 0 1,2 0 0,2 0 0,-1 0-7,1 0 1,-2-2 0,-3-2 0,0-1-8,1 1 1,-1 2-1,1 2 1,-2 0-11,2 0 0,2 0 1,2 0-1,-1 0 17,1 0 0,0 0 0,-1 0 0,1 0 26,-1 0 1,1 0 0,0 0 0,-1 0-19,1 0 0,5 0 0,0 0 0,-3 0-5,-6 0 1,7 0 0,-4 0-1,3 0-24,-1 0 1,4 0-1,-1 0 1,-5 0 21,-3 0 0,-2 0 0,6 0 0,0 0 75,-1 0 0,1 0 1,-1 0-1,1 0-16,0 0 1,-1 0-1,1 0 1,-1 0-23,1 0 1,-4 0 0,2 0 0,1 0-31,-3 0 1,6 0 0,-6 0-1,3 0-31,-1 0 0,4 0 1,3 0-1,-2 0-40,-2 0 1,-1-5 0,0-1 0,-1 2 30,1 3 0,-1 1 0,1-2 0,0-2 41,-1-1 0,1-1 0,-1 6 0,1 0 7,0 0 1,-1 0-1,1 2 1,-2 2-64,-4 1 1,4 1 0,-6-6-1,2 0 41,0 0 0,-7 0 1,1 0-1,-3 0 36,-2 0 1,0 0 0,-1 0 0,-3 0 45,-1 0 1,-8 0 0,2 0 0,-4 0 21,-1 0 0,-1 0-87,1 0-44,-1 0 31,1 0-343,-8 0 1,0 0-511,-3 0 851,-4 0 0,5 0 0,-7 0 0</inkml:trace>
  <inkml:trace contextRef="#ctx0" brushRef="#br0" timeOffset="270">10087 14585 7258,'-9'0'45,"2"0"-296,7 0 201,0 0 1,7 0 0,2-2 20,0-3 0,6 3 0,-4-4 168,4 5 0,1-5 0,1 1-116,-1 1 1,1 2 0,0 2 0,-1 0-79,1 0 0,-1 0 0,3 0 1,1 0 3,2 0 1,7 0 0,-1-2 0,3-1 32,2-3 1,0-1 0,0 3 0,-2-1 18,-3 1 1,3 2 0,-3 2-1,3 0 15,2 0 1,0 0 0,0 0 0,0 0-24,0 0 0,0 0 0,-1 0 0,-3 0 56,-1 0 0,-3 0 0,5 0 0,-3 0-6,3 0 1,-5 0 0,3 0 0,0 0 16,-3 0 1,7-2 0,-5-2 0,4-1-45,2 1 0,0 2 0,-1 2 0,-3 0-25,-1 0 1,-1-5-1,6-1 1,-1 3-16,-5 1 1,4 2 0,-3 0 0,1 0 15,-1 0 0,3 0 1,-5 0-1,1 0 3,1 0 0,-6 0 1,6-2-1,-1-2 6,-1-1 0,3-1 0,-5 6 1,0 0-1,0 0 1,5 0 0,-3 0-1,2-1-17,-1-5 1,-5 4 0,6-3 0,-1 3-15,-1 2 1,5 0-1,-5-2 1,2-2 3,-1-1 1,1-1-1,5 6 1,0-2 14,0-3 0,2 3 0,2-3 0,1 1 15,-1-2 1,3 5 0,1-5 0,-1 4-10,1 2 0,3 0 0,-4 0 1,2 0 32,4 0 0,0 0 0,0 0 1,-2 0-17,2 0 1,-4-5-1,3-1 1,-1 3 55,-2 1 1,4 2-1,-8 0 1,-1 0-17,-2 0 0,4 0 1,-1 0-1,-1 0-5,-2 0 0,-2 0 1,0 0-1,0 0-32,0 0 0,0-6 0,0 1 0,0 1-16,0 2 1,6 0-1,0-1 1,-1-3 0,3 2 0,-5 1 0,7-1 0,-3-1 2,-3 1 0,3 0 0,-1 1 1,-2-3-2,-3 2 1,0 3-1,-1 1 1,0 0 18,0 0 0,0-6 0,2 1 1,2 1-16,1 2 1,1 2-1,-6 0 1,0 0-12,0 0 1,-6 0 0,-1 0 0,0 0-6,0 0 0,-6 0 0,2 0 0,-4 0 30,-1 0 1,-1 0 0,1 0-2,-1 0 1,1 0 0,-1 0-8,1 0 1,0 0 183,-1 0-5,-7 0 1,-1-2 207,-8-3-406,0 3-394,0-6 192,0 8 0,1 0 32,5 0 121,-4 0 646,5 0-440,-7 0-528,0 0-93,8 0 132,-7 0-208,7 0-203,-8 0 751,0 0 0,7 0 0,2 0 0</inkml:trace>
  <inkml:trace contextRef="#ctx0" brushRef="#br0" timeOffset="271">15908 13229 7180,'0'-11'-237,"0"0"1,0 6 508,0-6-209,0 7 0,0-5 64,0 3 12,0 4-205,0-5 1,-2 7 0,-3 2 72,-6 3 0,2-3 0,-1 6 0,1-3 28,0 1 1,0 6 0,-4-2 0,4 1-16,1 0 1,-3 0-1,4 5 1,0 1 6,-1-1 1,-3 1-1,4-1 1,0 1-72,-1-1 0,1 1 0,3 1 1,-1 3 22,1 1 0,2 0 0,2-6 0,0 3 62,0 3 0,0-4 0,0 4 0,0-4-5,0-1 1,2 5 0,2 0 0,1-2-15,-1-1 0,3-3 0,1 3 1,-1 1 18,0 2 0,4 0 0,-3-4-15,1 4 0,2 2 0,4 4-32,-4-6 1,1-9-1,-4-4 1,-1 0-12,0 0 0,6-5 0,-3 3 14,-1 1 1,5-7 0,-3 5-293,4-4 1,-4-2 0,0-2-503,2-4 797,2-3 0,1-15 0,1-1 0</inkml:trace>
  <inkml:trace contextRef="#ctx0" brushRef="#br0" timeOffset="272">15875 13560 6563,'-9'0'329,"1"0"-30,8 0 471,0 0-647,8 0 0,-5 0 0,9 0-83,0 0 0,-2 0 1,1 0-60,1 0 0,3 0 1,2 0-100,-1 0 0,1 0 1,-1 0-134,1 0 0,-6 0 1,0 0-231,2 0 1,-4 0 480,2 0 0,0-7 0,6-3 0</inkml:trace>
  <inkml:trace contextRef="#ctx0" brushRef="#br0" timeOffset="273">16536 13097 6997,'0'-9'340,"0"1"1,2 8-186,4 0 1,-3 0-118,9 0 1,-1 0 0,3 2-53,-3 4 0,4-4 0,-6 5-11,0 0 0,6-3 0,-4 7 16,4 2 0,1 1 0,-1 3 27,-4 0 0,4-6 0,-6 0 0,2 0 25,0-2 0,-6 6 1,5-4-28,-3 3 0,4 3 0,-5-1-16,-3 1 1,5-1-1,-3 1 1,-1-1 7,-2 1 1,-2 0 0,0-1-1,0 1-6,0-1 1,0 1 0,0-1 0,1 1-5,5-1 1,-4 1 0,3-1 0,-3 1 3,-2-1 0,0 1 1,0 0-1,0-1-16,0 1 0,0-1 0,0 1 0,0-1-21,0 1 0,0-4 1,0 1-1,0 5 0,0 1 0,0-4 25,0 1 0,0-1 1,0 1 52,0 0 0,0-1 1,-2 1 1,-3-1 0,3-5 0,-4 0 0,3 2-19,-3 2 1,4-4 0,-5 0 16,0 2 1,3 0 0,-5-1-1,0-2 107,-1-3 1,5 6 134,-6-2 1,5-2-35,-5 2 0,8-5-58,-3 5 1,-1-6-480,1 6 0,-1-2 286,1 2 0,5-3 0,-7-8 0</inkml:trace>
  <inkml:trace contextRef="#ctx0" brushRef="#br0" timeOffset="274">7954 15048 7212,'17'0'44,"-1"0"1,1 0 0,-1 0 0,1 0-16,-1 0 0,1 0 0,1 0 0,2 0-93,2 0 1,0 0-1,-5 0 1,1 0-53,4 0 0,-3 0 1,3 0-1,-4 0 47,-1 0 1,-6 0 0,0 0 68,2 0 0,1 0 0,3 0 0</inkml:trace>
  <inkml:trace contextRef="#ctx0" brushRef="#br0" timeOffset="275">8053 15247 7738,'2'9'7,"4"-4"1,3-3-1,7-2 1,1 0-196,-1 0 0,1 0 0,1 0 0,3 0 186,1 0 1,1 0-1,-2 0 1,3 0-19,1 0 1,-5 0 0,4-2 0,-2-1-418,0-3 437,1-7 0,-7 4 0,1-7 0</inkml:trace>
  <inkml:trace contextRef="#ctx0" brushRef="#br0" timeOffset="276">8401 14916 7407,'16'0'-517,"1"2"1,-1 1 439,1 3 0,-1 7 1,1-2-1,-1 5 77,1 6 0,-1 4 0,1 7 0</inkml:trace>
  <inkml:trace contextRef="#ctx0" brushRef="#br0" timeOffset="277">8963 13659 7482,'9'0'-203,"-2"0"333,-7 0 1,-7 0-135,-4 0 1,2 0-7,-2 0 0,0 6 0,-4 1 7,4 2 0,-4-3 0,4 3 0,-3 0-27,-3 0 1,-1 2 0,-3 4-1,-1-2 9,2-2 1,2 0-13,1 5 1,3 1 3,3-1 0,3 1 25,8 0 1,0-1 8,0 1 0,8-1 0,3-1 34,3-4 0,-3-4 0,0-5 0,4 2-34,5 1 0,-1 1 0,3-6 1,-4 0-48,-1 0 1,5 2 0,0 1 0,-2 3 3,-2-3 1,-1 1-1,-1 0-39,1 1 0,-6 3 37,0-3 1,-7 4 36,1 8 1,-3-1-38,-2 1 1,-7-6-1,-4 0 22,-4 2 0,-2 0 1,1 0 6,-1-2 1,1 0-1,-1 5 34,1 1 1,1-1-1,2-1 37,2-4 0,7 4 21,-1-4 0,3-2-54,2 2 0,0-6 0,2 5 0,3-3-6,6-3 0,-1 3 0,1-1 0,1-3-24,3-1 0,-4 4 0,0-1 1,2-1-4,2-2 1,1-1 0,1 3 0,-1 2 35,1-3 0,-1-1 0,1-2 84,0 0 1,-1 0 0,1 0 211,-1 0-77,1 0 65,-1 0-594,-7 0-667,-1 0 947,-8 0 0,0 7 0,0 3 0</inkml:trace>
  <inkml:trace contextRef="#ctx0" brushRef="#br0" timeOffset="278">10550 14866 7746,'17'-5'-1835,"-1"-1"1875,-6 1 1,-1 5 129,-4 0-97,-3 0-230,5 0 135,-7 7 132,0-5-106,0 5 559,0-7 80,0 0-291,0 8 1,-1-7-89,-5 5 1,2 1-91,-7-1-180,8-1 1,-7-5 0,7 2-323,-3 4 15,1-4 258,-3 12 0,-1-10 168,-7 7 1,-1-7 0,1 3-149,-1 0 0,2-3 0,3 5 1,1-1-75,-2-5 1,-2 5 0,-2-1 0,1 0 60,-1 1 1,1 3 0,-1-6 0,1 1 47,-1 1 1,1-5-1,-1 5 1,1-1-12,-1-1 1,1 3 0,-1-5 101,0 3 0,1-1 1,1-3 9,4 4-91,-4-5 0,14 9-22,-5-5 0,2-3 31,-1 3-18,3-3 1,-5 0-24,7 4 0,2-4-6,3 3 1,-1 2 0,7-1 18,2-2 0,-4-3 1,2-1-1,0 2-4,-2 4 0,6-4 1,-4 3-1,4-3 154,1-2 1,1 0-1,-1 0-88,1 0 0,-1 0 0,1 0 0,-1 0-20,1 0 0,-1 0 0,1 0 0,-1 0-59,1 0 0,5 0 0,0 0 1,-2 0-89,-1 0 1,-3 0 0,1 2-12,-1 3 1,1-1 32,-1 7 1,-6-6 43,-5 7 1,2-7-11,-1 6 1,-1-5 10,-5 5 1,0-6 10,0 6 0,-5-5 0,-2 3 29,-3-2 1,1 1-1,-4-5 1,2 3 24,-2-3 0,-1 5 0,-3-1 1,1 2 0,-1-3 0,1 3-4,-1-2 0,1 4 0,-1-5-16,0-2 0,6 3-9,0-2 1,6 6 59,-6-5 10,7-1 0,-1 1-47,10-1 0,4 1 0,6-4 29,-4 3 1,4-3 0,-4 4 21,4-4 1,-4-2 0,0 0 0,1 0 58,3 0 0,2 0 1,-1 0-1,1 0-39,-1 0 0,1 0 0,-1 0 0,1 0-36,-1 0 0,1 0 1,-1 0-117,1 0 0,0 5 1,-1 1-168,1-3 0,-1-1-593,1-2 561,-8 0 1,4-2 266,-8-3 0,1-4 0,-6-8 0</inkml:trace>
  <inkml:trace contextRef="#ctx0" brushRef="#br0" timeOffset="279">11013 15081 7564,'0'-16'-176,"0"5"-186,0 0 620,0 7-111,0-3-120,0 7 1,0 1-1,2 3 19,4 2 1,-5 7 0,5-2-70,-4 3 1,-2 3-1,0-1 1,2 1 35,3-1 1,-1 1-1,7-1-67,2 1 0,1-2 0,1-2 0,-2-4 54,-2-2 1,0 4 0,6-5 0,-1-3 13,1-1 0,5-2 0,0 0 0,-2 0-9,-2 0 1,-1-2 0,-1-1 0,-1-5 2,-4-1 0,4-2 0,-6-5 61,0-1 0,4 6 0,-7 0 0,-3-2-45,-1-2 1,-2-1 0,0-1 18,0 1 0,0-1 1,0 1-27,0-1 1,0 1-114,0-1 1,0 6 0,-2 2 57,-3 2-5,3 1-104,-5 6 139,7 0 1,0 2 0,1 3 21,5 6 1,-4 4-1,5 2 1,-1-1 4,-1 1 0,2-1 0,-3 1 1,2-1-16,-3 1 1,5-1 0,-1 1 0,0-1-50,1 1 0,3 0 0,-6-1-246,-1 1 0,3-1 305,-1 1 1,-1-1 112,-5 1 1,-2-8 0,-1-2-1,-5-1-36,-1-1 0,0 3 0,-4-5 0,2 3-15,-2-2 0,-1-3 1,-3 1-1,-1 2-63,-4 1 0,3 3 0,-3-5 0,4 3-45,1-2 0,1 3 0,-1-2 1,1-1-244,-1-2 1,1-2-166,-1 0 440,8 0 0,9-15 0,9-3 0</inkml:trace>
  <inkml:trace contextRef="#ctx0" brushRef="#br0" timeOffset="280">12121 15081 7724,'-9'0'-733,"2"0"1,9 0 1092,3 0 0,-1 0 463,7 0-240,-8 0-315,5 0 1,-1 0-129,4 0 1,4 0-1,1 0-203,1 0 0,1 0 0,2 0 0,3 0-147,-3 0 1,-2 2 0,-1 2 0,-1 1-246,1-1 1,-6-2-1,0-2 1,2 0 0,-6 2 454,-1 3 0,3-3 0,0 5 0</inkml:trace>
  <inkml:trace contextRef="#ctx0" brushRef="#br0" timeOffset="281">12254 15230 7744,'0'17'193,"0"-6"-142,0 0 0,5-6 0,2 4 0,3-1-32,2-5 0,3-1 0,2-2 1,-1 0 37,1 0 1,-1 0-1,1 0 1,1 0-58,4 0 0,4-7 0,7-2 0</inkml:trace>
  <inkml:trace contextRef="#ctx0" brushRef="#br0" timeOffset="282">13213 14965 7712,'-11'0'68,"0"0"0,7-1 1,-3-3 413,-1-2-430,6 1 0,-5 7-114,7 3 0,0 4 1,0 8-1,0 0 4,0-1 1,0 1-1,0-1 1,0 1 25,0-1 1,0 1 0,0-1 60,0 1 0,0-1 0,2 1-1,3-1 1,5-1 0,6-2-24,1-2 1,-6-7 0,0 1-1,2-3 13,1-2 0,3 0 1,1 0-1,2 0 2,2 0 0,0-5 0,-5-3 0,0 1 47,-1 0 0,1-5 0,-3 5 1,-1-2-11,-2-4 1,-5-2 0,3-1 0,-2-1-75,-3 1 0,3-1 0,-1 1 0,-3-1 5,-1 1 1,-2-1 0,0-1-1,-2-2-19,-3-3 0,1 1 0,-5 6 0,0-1-10,0 1 1,0-1 0,-4 1 0,2-1 23,-2 1 0,-2 5 0,-1 0 0,-1 0-73,0 1 0,1 1 1,-1 6-1,1-3 29,-1 2 0,1 3 0,-1 1 34,1 0 1,5 7 0,0 2-1,0 2 34,1 0 0,3 0 1,5 6 69,-3-1 1,3 1 0,-4-1 0,5 1-25,1-1 1,5-5-1,2-1 1,3-1 128,2 0 0,-2-4 1,1 5-1,2-1-44,1 0 0,3-5 1,-1 1-1,1-3-151,-1-2 1,1 0-1,-1 0 1,1 0-207,0 0 0,-1 0 0,2 0 0,3 0-38,1 0 1,0 0 0,-6 0 0,1 0-1253,-1 0 1509,8 0 0,-5-7 0,5-3 0</inkml:trace>
  <inkml:trace contextRef="#ctx0" brushRef="#br0" timeOffset="283">13808 15015 7705,'9'7'149,"-2"-5"0,-7 7-130,0-3 1,-1 3-1,-3 8 29,-2-1 0,1 1 0,5-1-134,0 1 1,0-1-1,0 1 3,0-1 1,0 1 68,0 0 1,2-3 0,3-3 33,6-5 1,4-4 0,2-2-26,-1 0 0,6 0 0,0 0 0,-2 0 1,-1 0 1,-3-6 0,1-1 0,-1-1 119,1 1 0,-1-6 0,1 4 0,-2-2 64,-4 0 1,2 0 0,-6-6-58,2 1 1,-5-1-1,-1 1-76,-6-1 0,-1 6 0,-7 2 0,-2 2-245,-1 3 1,-9 2 0,0 2 0,-1 0-128,0 0 0,0 0 0,4 0 1,-2 0-763,1 0 1087,10 8 0,-3-7 0,5 7 0</inkml:trace>
  <inkml:trace contextRef="#ctx0" brushRef="#br0" timeOffset="284">14502 14932 7704,'-9'0'-215,"2"0"322,7 0 0,0-1 1,0-5 8,0-5 0,0 2-17,0-2 1,0 0-88,0-6 0,0 6 1,2 2-12,3 2 1,-1 1 0,7 4 37,2-3 0,-4 3 0,2-3 0,2 3 29,2 2 1,-4 0 0,0 0 0,2 2-31,1 3 0,-3-1 0,0 7-66,2 2 1,2 1 0,0 3-1,-3-1-232,-1 1 1,-5-6 0,3 0 51,-2 2 1,1 0 0,-5 0-166,3-2 371,0-8 1,-8 5 84,-4-8 1,2 0-12,-7 0 1,6-6 0,-4-1-25,1-2 0,3-3 0,5-4 7,0-1 1,0 1 0,0-1-5,0 1 1,5-1-1,3 3 1,1 1 20,4 2 0,2 0 1,1-4-30,1 4 1,-1-2 0,1 8-1,-1 1 5,1 2 1,5 2 0,0-2 0,-2-1-1,-2-3 0,-1 1 0,1 5 1,3 1-15,1 5 0,0-2 0,-6 5 0,1 0-55,-1 0 1,-5 2-1,0 6-62,2-1 1,0 1 0,-2-1 0,-5 1-79,-5-1 0,-1 1 0,0-1-313,0 1 1,0-1-248,0 1 721,0-8 0,0 6 0,0-6 0</inkml:trace>
  <inkml:trace contextRef="#ctx0" brushRef="#br0" timeOffset="285">15643 14751 7636,'12'0'-9,"-1"0"0,-2 1 0,4 3 164,-2 2 1,0-1 0,5-5-43,1 0 0,-6 2 1,0 2-1,2 1-70,1-1 1,3-2 0,-1-2 0,3 0-88,3 0 1,-4 0-1,4 0 1,-3 0-141,-3 0 0,6 0 1,0 0-1,-2 0-248,-1 0 1,-8-2 0,0-2-188,2-1 619,1-8 0,3 4 0,0-8 0</inkml:trace>
  <inkml:trace contextRef="#ctx0" brushRef="#br0" timeOffset="286">15958 14569 7577,'-11'7'113,"0"4"-1,7 4 1,-2 1 0,3 3-33,-3 3 0,4-2 0,-3 7 0,3 1-100,2-2 0,0 3 0,0-7 1,0 0-106,0 2 0,0-6 1,0 5-1,0-5-115,0-2 0,2-5 1,3-1-1,5-1-191,-1 0 431,5-5 0,3 3 0,9-7 0</inkml:trace>
  <inkml:trace contextRef="#ctx0" brushRef="#br0" timeOffset="287">16685 14618 7340,'-16'0'639,"5"0"-785,0 0 0,7 2 62,-1 4 1,3 3-1,2 7 80,0 1 0,0-1 1,0 1 38,0-1 0,0 1 0,0 0 10,0-1 0,2 1-15,3-1 0,4-1 0,8-4-1,-1-6 1,3 3-1,1-3 15,2-1 1,0-2 0,-5-2 0,-1 0 16,1 0 1,5-8 0,0-1 45,-2 0 0,-4-6 1,-3 4-38,-2-3 1,-7-3-1,1 1 1,-3-1-23,-2 0 0,0 1 0,0-2 0,0-3-85,0-1 1,-2-5-1,-1 5 1,-5 1-11,-1 3 0,-2 0 0,-5-3 2,-1-1 0,1 2 0,-1 7 1,1 4 33,-1 2 0,1 1 0,-1 6 0,0 0 19,1 0 1,5 0-1,0 0 1,0 2 1,2 4 1,-1 3 0,7 7 32,-3 1 0,1-1 0,5 1 50,0 0 1,2-1-1,3 1-94,6-1 0,4-5 0,1-2 0,1-1-268,-1-5 1,3 5 0,1-3 0,4-1-74,2-2 1,-1-2 0,5 0 0,-3 0 341,3 0 0,-5-6 0,3 1 0,-8-15 0,4 1 0</inkml:trace>
  <inkml:trace contextRef="#ctx0" brushRef="#br0" timeOffset="288">17314 14651 7704,'0'17'-34,"0"-6"123,0 0 1,0-6-1,0 6 118,0 2 1,0 2 0,0 2-101,0-1 1,-6 1 0,1-1 0,1 1 0,2-1-98,2 1 1,0 5 0,0 0 0,0-2-318,0-2 0,0-1 1,0-1-541,0 1 1,2-2 846,3-4 0,5 3 0,6-4 0</inkml:trace>
  <inkml:trace contextRef="#ctx0" brushRef="#br0" timeOffset="289">18140 14354 8336,'-16'5'-156,"-1"1"1,1-1 14,-1 3 0,-5-5 0,0 6 0,0 1 77,-2-1 1,4 0 0,-6 4 0,2-4 100,4-2 0,-4 4 0,2-3 1,2-1 101,2 0 0,7 4 0,2-3-10,1 1 1,-3-4-22,6 7 1,1-7-1,10 4 25,5-1 0,3-1 0,3-3 0,1 1-53,4-1-1,-2-2 1,8-2 0,0 1-60,-3 5 1,5-4 0,-6 3 0,-1-3-32,1-2 1,4 2 0,-6 2 0,-2 1-192,-2-1 1,-1 0-57,0 1 1,-6-3 64,0 3 1,-10-1 116,-1 2 1,-9-3 0,-11 6 62,-2-1 1,0 5-1,5-4 1,1 2 15,-1 0 0,1-6 1,-1 5-1,1-1-3,-1 0 1,3-4 0,1 5-1,3-1 0,3 0 1,0 0 0,3 4 11,-1-2 1,-1 0 131,6 6 1,0-1-4,0 1 0,6-6 0,1-2 1,0 0 99,1 0 1,4-3 0,0 3-126,2-2 1,3-1 0,-1-4 0,1 1-116,-1 3 1,1-1 0,1-5 0,2 0-333,3 0 1,0 0-1,-1 0 1,4 0-849,0 0 1179,12 0 0,-10-7 0,12-2 0</inkml:trace>
  <inkml:trace contextRef="#ctx0" brushRef="#br0" timeOffset="290">18504 14519 6640,'9'-2'863,"-3"-3"-713,-4-5 1,-2-1-1,2 2-66,3 2 1,-3 0 0,5 3-44,1-2 0,-5-1 1,8 3-1,2-1-34,2 1 0,2 2 0,-1 0 0,1-1-26,-1-3 0,3 1 0,1 5 1,2 0-18,-2 0 0,4 2 0,0 1 0,0 5 28,0 1 0,3-4 0,-5 5 1,-2-1 9,-1 0 1,-3 2-1,1 4 1,-3-3-174,-2 0 1,0-1-1,-6 5 1,-2 1-42,-3-1 0,-1 1 0,0-1 0,0 1 131,0-1 0,-5-5 0,-2 0 0,-3 0 61,-3-1 1,-1 2-1,-3-6 1,1-2 30,-1-3 0,1 5 0,-1-1 0,1-1 64,-1-2 1,6-2 101,0 0 1,7-2-115,-1-3 0,5-3 1,5-5-44,6 2 1,-1 6-1,1-6 1,1 0 13,3 2 1,2-4-1,-1 5 1,1-1 10,-1-4 0,1 1 0,-1-3 0,1-2 1,-1 4-1,1-10 1,-1 2 9,1 5 0,-6-4 0,0 9 1,0-4-9,-2-2 0,4 1 0,-7-1 0,-1 3 97,2 3 1,-5-4-1,6 6 223,-1-1-365,-5-4-223,5 5-161,-7-1 120,0 3 187,0 7 1,-2 6-1,-1 1 1,-5 0 20,-1 1 0,4 4 0,-5-1 0,1 4 18,0 2 0,4 1 0,-5 2 1,3 2 14,3-1 1,-3-3 0,2 0 0,1 3 49,2 1 1,2 0-1,0-6 1,0 1 50,0-1 0,0 1 1,0-1 4,0 1 1,2-1-1,2 1 1,3-2-16,2-4 0,0 3 0,4-3 1,-2 2 8,2-2 1,2 4 0,1-6 0,1 0 66,-1-3 0,1 1 1,-1-1-1,1-3 64,-1-1 0,1-2 0,0 0 0,-1 0-133,1 0 1,-1 0 0,1 0-473,-1 0 0,3-7 0,1-4 395,2-4 0,7-9 0,-3-1 0</inkml:trace>
  <inkml:trace contextRef="#ctx0" brushRef="#br0" timeOffset="291">8979 16173 5834,'0'11'597,"-2"-2"-222,-3-2 0,3 6 38,-3-2 0,3-2-359,2 2 1,-2-1 0,-2 2-89,-1-1 1,-1-5 0,6 5 1,-5-6 0,-3 5-170,-1-3 1,-2 4 0,-5-4 84,-1 3 1,1-7 0,-1 3 103,0-4 1,1-2 0,-1 0-39,1 0 1,5-2 107,0-4 0,7-3 0,-1-8-27,3 1 0,4 5 0,1 0 0,5 0 10,1 2 0,-4-6 0,6 6-14,2 0 0,2-4 0,1 7-8,1 3 0,0 1 0,-3 0 0,-1-2-8,-2-1 0,0-1 0,6 6 4,-1 0 0,1 2 1,-1 2 26,1 1 0,-6 1 1,-2-4-1,0 1 10,0 3 1,-5 1-1,3-3 1,-1 3-13,-1 2 1,3-3 0,-5 5-27,3 2 1,5 1-1,-5 3-46,-3-1 1,-1 1 0,0 0 0,2-1-12,1 1 1,1-1 0,-6 1-6,0-1 0,0 1 0,-2-1 0,-2 1-94,-1-1 0,-8 1 0,4-1 85,-1 1 1,-4-2-1,4-2 1,-1-4 41,0-2 0,0 6 0,-5-4 0,1 2 23,4 0 0,-4-5 1,4 3-1,-3 0 24,-3 0 0,1-5 0,-1 3-1,1 1 0,5-7 13,-1 5 0,9-6-40,-3-6 0,4-3 0,2-7 2,0-1 0,6 1 0,-1-1 0,1 2 21,1 4 0,-3-3-6,7 3 1,-5-2 27,5 2 0,0 3 45,5 8 0,-5 0 123,0 0 0,0 0-79,6 0 1,-6 6 0,0 1-35,2 3 1,-4-7-1,2 5-36,2-1 1,1 0-1,3 6 1,0-4-50,-1-1 0,-5 4 0,0-2 0,2 1-49,2 0 0,-4-2 1,0 2-1,0-4-140,-2 1 1,6-5-452,-4 8 1,3-7 621,3 2 0,-1-12 0,1-3 0</inkml:trace>
  <inkml:trace contextRef="#ctx0" brushRef="#br0" timeOffset="292">9938 16156 7726,'17'0'-577,"-6"0"683,0 0-75,-7 0 359,3 0-286,-7 0 0,-2 0-136,-3 0 1,1 2-6,-7 3 1,0 3-1,-6 5-41,1-2 1,-1-6 0,1 4 0,-1 1-5,1-1 0,-1-4 0,1 4 1,-1-1 107,1-5 1,-6 5 0,-1-1-54,3 2 1,2-5 254,1 2 0,6-5-161,0-1-69,8 0 0,-3 0 42,12 0 1,-5 2-1,7 2-18,-1 1 0,-3 1 0,5-4 108,-2 3 0,6-3 0,-2 4-49,4-5 0,-4 5 1,0 0-24,2-3 1,2 5 0,1-3-1,1 1-24,-1 1 1,1-5 0,-3 5 0,-1-1-64,-2-1 0,0 6 0,6-4-116,-1 3 1,-5-5-194,0 6 0,-1 0-45,1 6 0,-4-6 305,-7 0 0,-2 0 0,-3 4-16,-6-4 1,1 1 0,-1-4 139,-1 1 0,-3 0 0,0 4 0,2-4 17,2-1 0,0 4-67,-5-1 0,7-1 0,1-1 97,1-2 0,5 1 246,-4-3-235,5-3 1,2 5-1,3-5 23,2 4 1,7-5 0,-2 5 0,1-2-33,-1 1 0,4-3 1,-2 3-1,5-1 38,4 2 0,0-5 0,-5 7 0,0-3-9,-1 1 0,1 1 1,-1-3-1,1 1-41,-1-1 0,1-2 1,-1-2-515,1 0 1,-1 0-301,1 0 0,-2-2 731,-4-3 0,3-5 0,-4-6 0</inkml:trace>
  <inkml:trace contextRef="#ctx0" brushRef="#br0" timeOffset="293">10864 15941 6998,'-16'0'376,"-1"0"0,6 0-343,0 0 0,6 0 149,-6 0-477,7 0 150,-3 0-145,7 0-162,0 0 0,7 0 219,4 0 0,4 0 233,1 0 0,1-7 0,-1-2 0</inkml:trace>
  <inkml:trace contextRef="#ctx0" brushRef="#br0" timeOffset="294">10997 15892 7689,'-17'0'-1055,"1"0"1154,-1 0-87,1 0 0,6 0 1,1 0 27,4 0 0,-4 0 0,-8 0-41,0 0 0,6 0 0,0 1 0,-1 3-17,-3 2 0,-2-1 0,1-5-7,-1 0 0,1 7 32,-1 4 0,6-1 24,0 1 0,7 0 1,-1 5-17,3 1 0,2-4 0,2 1 0,2 5 7,1-1 1,6 0 0,-4-1 0,3 1-40,3 4 0,-4-1 0,0 4 0,0 1-31,0 0 1,0 0-1,2 3 1,-3-2-4,-1 3 1,-3-4 0,5 1 0,-2 1 32,-3-3 1,3 1-1,-1-6 1,-2 2 5,-3-1 1,5-3 0,-1 0 39,-1 4 1,-2-3 0,-2 3 103,0-4 0,0-7 139,0 0 1,0-5-147,0 5 1,0-6 81,0 6 0,7-7 0,4 3-130,4 1 0,2-6 1,-1 3-1,3-3-203,3-2 1,-2 0-1,5 0 1,1 0-176,0 0 0,-4-6 0,4 1 0,-1-1 301,1-1 0,2-10 0,5-8 0</inkml:trace>
  <inkml:trace contextRef="#ctx0" brushRef="#br0" timeOffset="295">11658 16040 7813,'-2'17'313,"-1"-1"-308,-3 1 1,1 0 0,5-1-1,0 1-36,0-1 1,0 1 0,0-1 0,2 1-32,3-1 0,-1-1 1,5-2-1,0-4 38,0-2 1,2 4-1,6-5 1,-1-2 48,1-3 1,1-1-1,2 0 1,3 0 4,-3 0 1,5 0 0,1 0 0,0-1-28,-4-5 0,-2 2 1,0-7-22,2-1 0,0-3 0,-7-2 26,-4 1 1,-3 5-1,-7 0 1,3-2 2,2-2 0,-1-1 0,-5-1-92,0 1 1,0-1-64,0 0 1,-2 3 95,-3 3-5,3 3 0,-5 10 69,7 4 1,0 3 0,-2 7-1,-2 1 30,-1 0 0,-1-1 0,6 2 0,0 3-45,0 1 0,0 0 0,0-4 0,0 2-13,0 2 1,0 0-1,2-5 1,2 1 4,1 4 0,6-3 0,-5 3 0,-1-4-30,2-1 0,-3-1 0,5 1 0,-1-1-19,-5 1 1,5-1-1,-3 1-9,-1-1 1,3-5 98,-1 1 1,-3-9-12,-8 3 0,-4-4 0,-8-2 0,1 0-7,-1 0 1,1 0 0,-1 0-100,0 0 1,1 0 0,-1 0-134,1 0 1,5-2 0,2-4 215,1-5 0,3-11 0,5-4 0</inkml:trace>
  <inkml:trace contextRef="#ctx0" brushRef="#br0" timeOffset="296">12419 16288 7374,'-9'0'-311,"3"0"0,12 0 535,5 0 0,3 0 0,3 0 1,-1 0-194,1 0 0,0 0 0,1 0 1,2 0-84,2 0 0,0 0 0,-5 0 0,1 0 93,4 0 0,-3 0 1,3 0-1,-4-1-41,-1-5 0,6-3 0,3-8 0</inkml:trace>
  <inkml:trace contextRef="#ctx0" brushRef="#br0" timeOffset="297">13378 15858 7951,'-17'17'-27,"3"0"0,1-1 1,4 1-3,1-1 1,-5 1 0,4 1 0,-2 2 20,0 2 1,6 2-1,-4-2 1,-1 4-2,1 0 0,6 3 1,-3-5-1,4 0 27,2 0 0,0 5 0,0-3 0,0 1 70,0 1 1,2-6 0,2 4 0,3-2-15,2-4 1,2 4 0,4-2 0,-2-2-110,-2-2 1,0-7-1,5 0 1,1 0-98,-1-1 0,1-1 0,0-5 0,-1 1-140,1-1 1,-1-2-1,3-4 272,3-4 0,-4-3 0,6-8 0</inkml:trace>
  <inkml:trace contextRef="#ctx0" brushRef="#br0" timeOffset="298">13791 16090 7675,'-16'7'-216,"1"3"1,4 6 62,6 1 1,3-6 0,2 0 0,0 1 234,0 3 1,0 2 0,2-1-1,3-1 90,6-4 1,-2 4 0,2-4-74,2 3 1,2 1 0,1-2 0,1-4 31,0-1 0,-6-3 1,0-3-1,1 2-20,3 1 1,2 1 0,-1-6-130,1 0 0,-1-2 1,1-2-4,-1-1 0,1-6 1,-2 3-1,-3-1-10,0-4 1,-7-2 0,4-1-1,-1-1-32,-5 1 0,1-1 0,0-1 1,1-2 19,-1-2 0,-2-2 0,-2 4 0,0-3 2,0 3 0,-6 2 0,-1 1 0,-1 1-13,1-1 0,-6 1 1,2 1-1,-4 2 37,-1 2 0,-1 7 0,1-1 1,-1 1 39,1-1 0,-1 3 1,1-4 197,-1 5 0,1 2-92,-1 5 1,6-2-54,0 7 0,7 0 1,-1 5 7,3 1 0,2-1 0,0 1-13,0-1 0,2-5 0,2 0 0,3 0-93,2-1 1,2 4 0,6-4-254,-1-1 1,1 0 0,1-5-1,2 1-153,2-1 1,0-2 0,-3-2 427,3 0 0,4-8 0,7-1 0</inkml:trace>
  <inkml:trace contextRef="#ctx0" brushRef="#br0" timeOffset="299">14370 16239 7675,'0'9'-186,"0"-2"1,0-5 0,-2 2 0,-3 3 248,-6 2 1,-2-3 0,0 5-1,2 0-37,-2-2 0,0 6 1,0-4-1,4 4-24,2 1 0,1-5 0,5 0 1,-3 2-56,-2 2 0,1-4 0,7 0-23,3 2 0,6-6 0,9-2 66,3-3 1,-1-2 0,-4 0-1,2 0 34,2 0 0,8 0 1,-5 0-1,3-2 18,-1-3 1,-6 1-1,1-5 1,-4 0 34,-1 0 0,-6 0 0,-2-4 0,-2 2-6,-3-2 1,-2-2 0,-4-1 21,-4-1 0,3 2 1,-10 2-1,-4 4-142,-3 2 0,-4-4 0,4 5 1,-2 3-138,2 1 1,-4 2 0,0 0-1,0 0-62,0 0 0,2 0 1,6 0 247,-1 0 0,0 7 0,1 2 0</inkml:trace>
  <inkml:trace contextRef="#ctx0" brushRef="#br0" timeOffset="300">14982 16107 7654,'7'9'-110,"-3"-2"0,7-7 107,2 0 0,-4 0 0,2 0 250,2 0 1,2 0-1,1 0 1,1 0-75,-1 0 1,1 0 0,1 0 0,2 0-130,2 0 0,2 2 0,-3 2 0,1 1-148,-2-1 1,4-2 0,-2-2-1,-2 0-362,-2 0 0,-1-2 0,-1-4 466,1-5 0,0-3 0,-1-3 0</inkml:trace>
  <inkml:trace contextRef="#ctx0" brushRef="#br0" timeOffset="301">15329 15925 7654,'-2'9'-356,"-1"-2"0,-3 0 285,3 5 1,-5 2 0,3 3 0,-1-1 189,-1 1 0,3 1 0,-5 2 0,2 2-15,3-1 0,-3 3 0,1-1 0,2 1-47,3 0 1,1 0 0,0-4-1,0 2-58,0-1 1,0-3 0,1-3-1,3-2-149,2-2 0,5-6 1,-4 4-1,2-1-200,4-5 0,4-1 350,5-2 0,3-7 0,8-2 0</inkml:trace>
  <inkml:trace contextRef="#ctx0" brushRef="#br0" timeOffset="302">15908 15991 7587,'-16'0'38,"-1"0"1,0 0-10,1 0 1,1 7 0,2 4-90,2 4 1,8 1 0,-3 1 83,4-1 1,2-5 0,0 0-267,0 2 0,0 2 214,0 2 0,2-3 0,4-3 0,3-3 59,0-1 0,6-5 0,-4 3 1,3-3-3,3-2 1,0 0 0,-1 0 0,1 0-19,-1 0 1,1 0 0,-1 0 0,1 0 7,-1 0 0,1-2 0,-1-3 18,1-6 0,-8 2 0,-2-2 0,-1-2-51,-1-2 0,1-1 0,-6-1 0,0 0-53,0 1 0,0-2 0,0-3 0,-2-1 40,-3 2 0,1 0 0,-7 0 0,-2-2-19,-2 1 1,4 1 0,0 0 110,-2-2 1,1 0 0,-1 7 0,4 2 230,1 2 0,-5 8-272,2-3 1,2 4-58,-2 2 0,6 2 0,-5 4 0,1 5-22,0 3 0,5 3 1,-3-1-1,1 1 63,1-1 0,-1 1 1,6 0-1,0-1 26,0 1 0,0-6 0,0 0-46,0 2 1,6-4-1,1 0 1,3 0-127,2 0 0,3-5 0,3 1 1,3-3-190,1-2 1,2 0 326,-2 0 0,3-7 0,8-2 0</inkml:trace>
  <inkml:trace contextRef="#ctx0" brushRef="#br0" timeOffset="303">16288 16073 7559,'0'11'-489,"0"0"531,0-7 1,0 5 0,0-3 35,0 5 1,0-2 0,2 2 0,2 2-23,1 2 0,1 1 0,-4 1 1,1-1-44,3 1 1,-1-1 0,-3 1-176,4-1 0,-4 1 0,3-1 0,-1-1-666,1-4 828,-3 4 0,13-13 0,-6 5 0</inkml:trace>
  <inkml:trace contextRef="#ctx0" brushRef="#br0" timeOffset="304">16536 15974 7654,'-9'-2'-122,"4"-3"-48,3-6 1,4 3 0,1 1 0,5 2 215,1-1 1,2 1-1,7 5 1,3 0 44,1 0 0,0 0 0,-6 0 0,3 0 88,3 0 0,-4 0 0,4 0 0,-4 0-129,-1 0 1,0 1 0,-1 5-207,1 5 1,-6-2 0,-2 2-41,-2 2 0,0 2 1,-3 1-1,2 3-63,-3 3 0,-1-4 1,-4 4 258,-3-3 0,1-3-71,-7 1 1,6-3-45,-6-3 16,7-3 1,-3-10 89,7-4 0,0-3 1,1-6 3,5 4 0,-2-3 1,7 3 65,1-4 0,3-2 0,0 1 0,-2-1 47,-2 1 0,-6 5 1,4 0-1,-1-2 45,-5-2 0,-1 4 0,-2 0-29,0-2 0,0 4 0,-2 0 29,-3 2 1,1 1-100,-7 6 1,6 2-53,-6 3 0,7 5 1,-3 6-1,1 1 52,1-1 1,-1 1 0,6-1 0,0 1-19,0-1 1,0 1 0,0-1 0,0 1-67,0 0 0,6-1 0,1-1 0,2-2-137,4-2 0,-4-6 1,2 4-1,2-1-724,2-5 891,1-1 0,8-9 0,2-2 0</inkml:trace>
  <inkml:trace contextRef="#ctx0" brushRef="#br0" timeOffset="305">16950 15627 6937,'-9'-7'101,"1"5"492,8-6-90,0 8-317,0 0 0,8 0-217,3 0 0,-2 0 0,2 0 26,2 0 0,1 0 0,3 0 0,0 0-46,-1 0 1,1 0-1,-1 0 1,1 0 39,-1 0 0,6 0 0,0 0 18,-1 0 0,-3 0 7,-2 0 0,-5 0-179,1 0-95,-9 0 191,5 0 1,-7 2 148,5 4 1,-2-3-18,7 8 0,-6-5 0,4 5 2,-1 2 0,-1-4-21,-2 2 0,-3 0 0,4 6-18,-4-1 1,-2 1-1,0-1-32,0 1 0,0-1 0,-2 1 1,-2-1 8,-1 1 1,-1-1-1,6 1 1,0 0-24,0-1 1,0 1 0,0-1 0,0 1-21,0-1 0,0 1 0,2 1 0,2 2 13,1 2 0,6 0 0,-3-5 1,1 0 9,4-1 0,-4 2 0,0 3 0,0 1 16,0-2 1,1-2 0,2-1 0,-2-1 29,-3 1 1,-2-1 0,-3 1-8,4-1 1,-4 1 0,3 0 35,-3-1 1,-4-1-1,-2-2 1,-3-2-57,-2 2 1,-2-4 0,-6 0 0,1-2-48,-1-3 0,1 3 1,-1-1-223,1-3 0,-1-1 0,1-2-686,-1 0 953,1 0 0,-1 0 0,0 0 0</inkml:trace>
  <inkml:trace contextRef="#ctx0" brushRef="#br0" timeOffset="306">16966 15710 6833,'17'5'128,"-1"1"1,1 7 0,-2-2 138,-4 3 1,3 3 0,-4-1-1,1 1-136,0-1 0,0 1 0,5 1 0,-1 3-63,-4 1 0,4 5 0,-4-3 1,2 0-199,-2 0 0,1 3 0,-6-3 0,-2 2-167,-3 3 0,-1-3 0,0 0 0,0 0-130,0-1 1,-1 1 426,-5 2 0,-10 3 0,-10-6 0</inkml:trace>
  <inkml:trace contextRef="#ctx0" brushRef="#br0" timeOffset="307">17793 15892 8385,'15'9'0,"3"-2"0</inkml:trace>
  <inkml:trace contextRef="#ctx0" brushRef="#br0" timeOffset="308">12965 11013 6999,'0'-9'303,"-2"-4"-252,-4 8 1,3-1-98,-8 6 1,7-2-1,-3-1 57,-1-3 0,4 1 0,-7 5 44,-1 0 1,2 0-66,-1 0 0,0 0-29,-5 0 0,5 0 0,0 0-27,-2 0 0,4 0 55,-2 0 1,0 0 55,-6 0 1,1 2-24,-1 3 1,6-3 5,0 3 0,6-3 10,-7-2 1,1 0-26,-5 0 0,-1 0 0,1 0 0,-1 0-17,1 0 1,-1 6 0,1-1 0,-1 1-10,1 1 0,-1-3 1,1 5-1,-1-2-6,0-3 0,-5 5 0,0 0 14,2 1 1,2 2 0,1-4 0,1-1 47,-1 0 0,1 1 0,-1-5-9,1 3 0,5 5 1,0-4-66,-2 3 0,3-5 0,-1 6 36,-1 2 0,2 2 0,1 1 0,0-1-66,0-4 0,0 4 0,-4-4 1,2 3 56,-2 3 0,4-2 1,-2-3-1,-2-1 24,-2 2 0,4 2 0,0 0 0,-2-2-13,-1-2 1,3 0 0,-1 5 0,0 1-1,-3-1 1,0 1 0,2-3 0,4-1 2,2-2 0,-4 0 1,3 6 75,-1-1 1,6-5 0,-3 0-68,4 2 0,0 2 0,-1 2 0,-3-1 0,3 1 1,1-6 0,2 0 0,0 2-93,0 1 0,0 3 0,2-1 0,1 1 13,3-1 0,-1 1 0,-3-1 0,2 1 43,1 0 1,1-1 0,-4 1 0,1-1 55,3 1 0,-1-6 0,-5 0 0,0 2-25,0 1 0,2 3 0,2-1 12,1 1 1,1-6 0,-4 0 0,1 2-25,3 2 0,5-4 0,-4 0 0,2 1-8,4 3 1,-4-4 0,1 0 0,-1 2 1,0 2 0,0-4 0,4 0 0,-2 0 1,2-2 1,0 6-1,0-6 1,-2 2 1,2 0 1,1-6 0,3 6-5,-1 2 1,1 0-1,-1 0 1,1-4-23,0-1 0,-1 3 1,1-4-1,-1 0-8,1 1 0,-1 3 1,1-4 16,-1 2 1,1-5 0,-1 3 15,1 1 0,-1-5 1,1 6 47,-1-1 0,1 3 0,0-6-28,-1-1 1,1 3 0,-1-1 0,1-1 41,-1 3 1,1-6 0,1 3 0,2-1-56,2 1 0,0-3 0,-5 4 0,0-3-23,-1 3 1,1-4 0,-1 3-1,1-3 3,-1-2 1,1 6 0,-1-1 0,1-1 10,-1-2 1,1 3 0,-1 1 0,1-1-20,0 2 0,-6-5 0,0 4 0,1-3 19,3 3 1,2-4 0,-1 3 0,1-3 37,-1-2 1,3 0-1,1 0 1,2 0-32,-2 0 1,4 0 0,0 0 0,0 0 10,0 0 1,0 0-1,-4 0 1,4 0-13,1 0 0,-4 0 0,1 0 0,-4 0-6,-1 0 0,5-2 0,0-1 0,-2-3-6,-2 2 0,-1 1 1,-1-1-1,1-1 9,-1 1 0,1 0 0,-1 1 0,1-5 2,0-1 0,5 5 0,0-3 0,-2 2-5,-2-1 1,-1-5-1,-1 4 1,1-3 0,-1-2 1,6 2-1,0 1 1,-1 0 2,-3 0 1,-1 3-1,-1-3 1,1 2 27,-1 3 0,1-3 0,-1-1 0,1 1 1,-1 0 1,-1-1 0,-2 5 0,-2-5-20,2-1 1,1 5 0,1-3 0,-2 2 9,-2-1 1,0-7 8,6 2 1,-1-3 0,-1-3 17,-4 0 1,-2 6 0,-5 0-13,1-1 0,6-3 1,-5-2-3,-3 1 1,5-1-1,-1 1-14,2-1 0,-5 1 1,2-1-1,-3-1-36,3-4 0,-4 3 0,3-3 0,-1 4 4,1 1 0,-3-1 0,4-2 0,-5-2 8,-1 1 0,2-2 0,2 1 0,1 1 28,-1 3 1,-2 1 0,-2 1 0,0-1 4,0 1 1,5-1-1,1 1-18,-2-1 1,3 1-1,-1-1-10,-3 1 1,-1 5 0,-2 0 0,2-2-6,3-2 1,-3 4 0,4 0 0,-4-2 4,-2-2 0,0-1 0,0-1 7,0 1 1,0-1 0,0 1-1,0-1 3,0 1 1,0-1 0,0 1-7,0-1 0,-6 0 0,1 1 0,1-1 40,2 1 1,2 5 0,-2 0 0,-3-2 1,3-2 0,-6-1-11,1-1 0,5 6 0,-3 0-47,3-2 1,-4 4 0,1-2-44,1-2 0,-5 0 0,0 0 47,0 2 0,0 2 0,3-4-9,-5 2 1,-4 0-1,-1-3 28,-1 3 1,6-2-1,0 5 1,-2 1-34,-1 0 0,-3-1 0,1 5 0,-1-3-63,0 3 1,-1-5 0,-2 3-1,-4 1 46,-2 2 0,1 2 1,-5 0-1,4 0-121,3 0 0,-5 0 0,6 0 0,0 0-622,-2 0 782,6 0 0,-14 7 0,7 3 0</inkml:trace>
  <inkml:trace contextRef="#ctx0" brushRef="#br0" timeOffset="309">12502 10649 6960,'9'2'-56,"-4"4"1,-3-2 13,-2 7 1,2-6 10,3 6 0,-3-5 16,4 5 0,1-6 15,-1 6 113,-1-7 44,3 3 0,1-9-63,7-3 1,-5 1 0,0-7-35,2-2 0,-4 0 0,2 1 0,0 1-21,-1-2 0,4 0 1,-5 0-1,2 2-15,1-2 1,-1-2-1,3-1 1,-1-1-26,-2 1 1,0-1 0,6 1 0,-1-1 13,1 1 1,-6-1 0,0 1 0,2-1-84,1 0 0,1 1 0,-2-1 0,-2 3-121,2 3 1,-4-2-1,0 5-8,-1-1 0,-1 0 83,-2-2 1,-3 2-60,4 3 175,3 4 0,0-12 0,8 5 0</inkml:trace>
  <inkml:trace contextRef="#ctx0" brushRef="#br0" timeOffset="310">18107 15544 7639,'10'-11'-42,"-5"0"1,-3 6 0,0-4 518,3 1-330,-3-5-41,5 11-184,-7-5 1,-1 7 0,-3 2-57,-2 3 1,-1 5 0,3 6 0,-1 1-8,1-1 0,-5 1 0,0-1 0,-2 1 56,0-1 1,5 6 0,-3 1-1,0-3 87,0-2 1,5 0-1,-1 3 1,3 1 138,2-2 0,0-2 0,0-1 1,0-1-47,0 1 0,0 1 1,2 3-1,3 1-25,6-2 1,-2-2 0,2-1 0,2-1 18,2 1 0,1 3 1,1 0-1,-1-3-11,1-3 1,1 5 0,3-8 0,1 4-92,-2 1 1,-2-5-1,-1-2 1,-1 0-83,1 1 0,-1-5 0,1 4 28,-1-1 0,1-3 0,-2-3 1,-2 2-441,-2 1 1,-6 1 506,6-6 0,0-8 0,6-1 0</inkml:trace>
  <inkml:trace contextRef="#ctx0" brushRef="#br0" timeOffset="311">18339 15875 7639,'0'9'348,"2"-1"-289,3-8 1,-1 0 0,7 0 55,2 0 1,2 0 0,1 0-260,1 0 0,-1 0 0,1 0 1,-1 0 94,1 0 1,-1 0 48,1 0 0,7-8 0,1-1 0</inkml:trace>
  <inkml:trace contextRef="#ctx0" brushRef="#br0" timeOffset="312">18686 15825 6595,'15'-11'63,"-2"2"0,-2 2 99,2 3 1,-4-3-1,2 1 1,2 3-77,1 1 1,3-4-1,-1 1 1,1 1 30,0 2 0,-1 2 1,1 0-1,-1 0-23,1 0 1,-1 0-1,1 0 1,-1 0-69,1 0 0,-1 6 0,1 1-134,-1 2 1,1 2 0,-2 6-105,-4-1 1,-4 1 0,-7-1 12,0 1 0,0 0 0,-2-3 111,-3-3 0,1 2 0,-5-6 1,0 1 145,-1-1 0,5-1 0,-6-6 264,-2 0 0,4 0 259,-2 0-650,7 0-104,-3 0 0,14-8 0,4-3 126,4-3 1,-4-3 0,0 2-1,0 3 62,-2 0 1,6 1 0,-4-5-1,2-1-21,-2 1 1,2-1 0,-8-1 0,1 0-9,1 1 1,-5-3 0,3 9 31,-3-4 1,-2-1 96,0-1 1,0 6 331,0 0-420,0 7 1,0 4 0,0 11-1,-2 4-36,-3 2 0,3-1 1,-3 2-1,3 3 5,2 1 1,0 0 0,2-6 0,1 1-32,3-1 1,1 1 0,-3-1 0,3 1-12,2 0 1,2-3-1,6-1-42,-1-2 0,6-7 1,0 1-1,-1-3-235,-3-2 0,-1 0 0,-1 0 323,1 0 0,7-15 0,1-3 0</inkml:trace>
  <inkml:trace contextRef="#ctx0" brushRef="#br0" timeOffset="313">19248 15511 7639,'0'-16'66,"0"-1"1,6 6 0,1 2 20,2 2 1,-3 1-1,5 6-70,2 0 1,2 0 0,-1 2-1,-1 2 21,-2 1 0,0 8 1,6-4-1,-3 2-28,-3 0 1,4 0-1,-2 8 1,4 1-6,-1 2 1,10 2-1,-10-4 1,3 4-51,-1 2 0,-3-1 0,-2 5 0,-2-5-75,2-1 1,-4 4 0,2-4 0,0 0-18,-2-1 0,-2 5 0,-5-6 0,2 0-24,1 2 1,1-6-1,-8 4 1,-2-3 123,-1-3 1,-8 5-1,4-3 1,-2-3 71,0-1 0,0 1 0,-6 0 0,1-2-65,-1-2 1,1-8 0,-1 5 0,0-3-429,1 1 458,-1-1 0,1-12 0,-1-2 0</inkml:trace>
  <inkml:trace contextRef="#ctx0" brushRef="#br0" timeOffset="314">20026 15577 7241,'0'10'348,"0"-3"1,7-7-208,4 0 0,4 0 0,1 0-49,1 0 0,-6 0 0,0 0-87,2 0 1,1 0 0,3 0-233,-1 0 0,-4 0 0,-1 0-133,1 0 1,3 0 359,2 0 0,-1 0 0,1 0 0</inkml:trace>
  <inkml:trace contextRef="#ctx0" brushRef="#br0" timeOffset="315">20059 15776 7640,'2'11'80,"3"0"1,-1-7 0,7 1 0,2-1-41,1 1 1,3-3-188,-1 4 0,1-3 0,-1 1 0,1 1-66,0-1 1,1-2 0,2-2 0,2 0 212,-2 0 0,6-7 0,0-3 0</inkml:trace>
  <inkml:trace contextRef="#ctx0" brushRef="#br0" timeOffset="316">20803 15462 6828,'-9'0'1363,"1"0"-1241,8 0-179,0 0 1,-7 1-5,-4 5 1,2 1 0,0 6 34,1-2 0,-3 0 0,4 6 15,-2-1 1,3 1 0,-3-1 0,2 1 9,3-1 0,-3-5 1,1 0-41,2 2 0,3 2 0,1 2-1,0-1 0,0 1 0,1-3 0,3-1 21,2-2 1,6 0 36,-1 6 1,4-3 0,2-1 34,-1-2 0,-5-7 1,0 2-1,2-5-21,2-1 1,-4 0 0,0 0 0,2 0 36,1 0 0,3-1 1,0-5 36,-1-5 1,-5 2-1,-2-2 1,0 0 57,1 2 1,-7-6 0,5 4-1,-3-4-68,1-1 0,-1-1 0,-5 1 0,0-1-143,0 0 1,-2-5-1,-3 0 1,-6 2-360,-4 2 1,-9 1 407,-3 1 0,-12-8 0,-3-2 0</inkml:trace>
  <inkml:trace contextRef="#ctx0" brushRef="#br0" timeOffset="317">11509 17347 7324,'-16'0'-295,"-1"0"1,1 0 0,-1 0 0,1 0 279,-1 0 0,6 0 0,0 0 41,-2 0 1,-1 0 178,-3 0 1,0 0 0,1 0-96,-1 0 0,1 2 1,-1 1-172,1 3 0,-1-1 0,1-5-57,-1 0 1,1 0-1,-1 2 1,1 2 30,-1 1 1,0 3 0,1-5 54,-1 3 0,3 1 1,1-3 70,2 1 1,5 1 283,-5-6-223,8 0 0,-5 2 165,8 3-109,0-3 1,2 11 0,2-6 0,3 1-47,2-1 0,2 4 0,6-5 0,-1-1-10,1 2 0,5-3 0,0 5 0,0 0-43,2 1 0,-6-5 0,6 4 0,-2-1-108,0-5 1,2 5-1,-4-1 1,2 0-75,-1 1 0,-3-3 0,-1-3 0,-1 2-28,1 1 1,-3 3 0,-1-5-97,-2 3 1,-5-1-117,5-5 229,-8 8 1,-3-5-1,-11 7 31,-3-3 0,-5 4 1,-1-4-1,-4 1 101,-1-1 1,3 6 0,-6-2 0,0 2-2,3-2 1,-5 3 0,8-3 0,2 4 57,2 2 0,1-1 0,1-1 1,1-2 92,4-2 0,3 0 1,8 5 14,0 1 1,2-6 0,4-2-13,5-2 0,9 4 0,2-3 0,0-1-40,2 1 0,-4-1 0,8-3 1,-1 1 41,-1-1 1,5-1-1,-5 1 1,2 2-256,-1-3 0,-1-1 0,1-2 0,-3 0-213,0 0 0,-4-5 1,6-3 316,-2-1 0,5-2 0,-3-5 0</inkml:trace>
  <inkml:trace contextRef="#ctx0" brushRef="#br0" timeOffset="318">11972 17496 7616,'11'0'-92,"-1"-2"1,-1-2 153,0-1 1,2-1 61,6 6 0,-1 0 0,1 0-54,-1 0 1,1 0-1,-1 0 1,1 0-22,-1 0 0,1 6 0,-1 1 0,1 0-3,-1 1 1,1-1 0,0-3 0,-1 3-38,1 2 1,-3-3-1,-1 3 1,-4 0-12,-1 0 1,3-3 0,-6 5 0,1 0-169,1-2 1,-5 6 0,3-4 0,-3 3 0,-4 1-47,-3-4 0,1 4 0,-7-6 91,-2 0 1,-1 6 0,-5-6-1,-1 2 1,-2-2-48,2-1 1,-4-1-1,0-3 172,-2 1 0,4 3 0,-5-3 0,-1-3 0,-5 5 0</inkml:trace>
  <inkml:trace contextRef="#ctx0" brushRef="#br0" timeOffset="319">12650 17380 7660,'-7'9'0,"-4"-3"101,-4-5 1,4-1-210,0 0 0,0-5 22,-5-1 1,5 3 119,0 8 1,5-3-1,-3 5 4,2 1 1,-1-1 0,5 6-1,-5-2-11,-1 2 0,4 0 0,-5 1 0,1-1-22,0 0 0,5 11 0,-3-7 1,1 1-11,1 0 1,-1-1 0,6-1 0,0 1 19,0-1 0,0 1 0,0-1 0,0 1 104,0 0 1,6-1-1,1 1 1,2-3-22,4-3 0,-3 2 0,2-5 0,5-1-144,3 0 1,2-1 0,-3-6 0,1 0-273,2 0 0,5 0 1,-3 0-1,0-2 318,0-4 0,5-3 0,-3-7 0</inkml:trace>
  <inkml:trace contextRef="#ctx0" brushRef="#br0" timeOffset="320">12981 17380 8298,'0'16'98,"0"1"1,0-1-1,0 1 1,0-1-62,0 1 0,0 0 1,0-1-1,0 1 10,0-1 0,2 1 0,2-1 0,3-1-110,2-4 0,0 4 0,4-6 1,-2 0 3,2-3 1,2 1 0,1-2 0,1-1-17,-1-2 1,1-2 0,-1 0 0,1 0-18,0 0 1,5-6 0,0-1 56,-2-2 1,-2-2-1,-1-6 63,-1 1 1,-5-1 0,-1 1 0,-3-1 23,-3 1 0,-3 5 0,-1 0 0,0-2-4,0-2 1,0 4 0,0 0-42,0-2 1,0-2 0,-1 1 81,-5 3 17,4 3 0,-5 7-139,7-5 1,0 6-39,0 0 1,0 7-1,0 10 1,0-1 47,0 1 0,2-1 1,1 1-1,3 0 0,-2-1 0,3 6 0,0 0 0,1-2-29,-1-1 0,6-1 0,-4 2 0,2 2-22,0-1 1,-7-3-1,3-3 1,-1-2-73,-1-2 1,1 0 0,-6 5 25,0 1 1,0-1 117,0 1 0,-6-6 0,-1-2 1,-2-2 104,-4-3 1,-2-2-1,-2-2 1,1 0-43,-1 0 0,-1 0 0,-2 0 0,-2 0-126,2 0 1,-4 0-1,2 0 1,1 0-136,3 0 0,1 0 0,1 0-391,-1 0 591,8-8 0,2-1 0,7-7 0</inkml:trace>
  <inkml:trace contextRef="#ctx0" brushRef="#br0" timeOffset="321">13957 17363 7908,'0'11'345,"0"0"0,2-7 0,3 3-210,6 1 1,-2-6 0,2 3 0,0-1-117,-1 1 1,4-3-1,-3 4 1,4-5-117,2-1 1,-1 0 0,1 0-266,-1 0 1,1 0-1,-1 0-363,1 0 1,-1 0-133,1 0 857,-1 0 0,1-7 0,-1-2 0</inkml:trace>
  <inkml:trace contextRef="#ctx0" brushRef="#br0" timeOffset="322">14039 17628 7660,'2'11'-39,"4"0"1,-3-7 0,9 3 118,0 0 1,3-5 0,2 5 0,-1-1-104,1-1 0,-1 1 1,3-6-1,1 0-356,2 0 0,2 0 379,-2 0 0,-4-7 0,6-3 0</inkml:trace>
  <inkml:trace contextRef="#ctx0" brushRef="#br0" timeOffset="323">15147 17297 7696,'-16'0'-121,"7"-2"0,1-1 261,1-3 1,3 1-13,-7 5 1,0 0 0,-3 1-99,3 5 0,-2-2 1,5 7-1,1 2-18,0 1 0,-1 3 1,5-1-1,-3 1-55,2-1 0,3 1 0,1-1 0,0 1 16,0-1 0,1 1 0,5 0 17,5-1 0,4-1 1,1-2-1,1-4 4,-1-2 0,1 4 1,1-5-1,2-1-3,2 3 1,2-7 0,-3 5 0,2-4-19,3-2 1,-4 0 0,4 0-1,-2 0 20,-4 0 1,4-2-1,-2-2 58,-2-1 0,-3-8 0,-6 2 90,-6-4 1,-1-1-1,0-1 1,1-1-114,-1-4 0,-2 1 0,-4-4 0,-2-1-68,-1 0 1,-3 4-1,5-3 1,-5-1-6,-1 0 1,3 6 0,-5-2 0,-1 3 20,-3 3 0,4 5 0,0 2 0,-2 0-29,-2-1 1,-1 7-1,-1-3 1,1 4 42,-1 2 1,1 0 0,-1 0 162,1 0 0,-1 2 1,0 4 4,1 5 0,7-2 1,1 2-38,1 2 0,5 1 0,-3 3 64,3 0 1,4-1 0,1 1-123,3-1 1,7-1 0,-2-2 0,3-4-255,3-2 0,1 4 0,3-5 0,2-3-187,3-1 0,-4 0 0,4 2 0,0 1-18,-1-1 0,-3-2 0,4-2 396,-2 0 0,5 7 0,-3 2 0</inkml:trace>
  <inkml:trace contextRef="#ctx0" brushRef="#br0" timeOffset="324">15693 17496 7571,'9'0'245,"-1"7"-114,-8 4 0,-2 2 1,-2 0-1,-1-2-74,1 2 1,2 1 0,2 3 0,0-1-118,0 1 1,0-1 0,0 1 0,0-1 20,0 1 1,6-6-1,1-2 1,2-1-57,4-5 0,-4 5 1,2-3-1,2-1 137,2-2 1,1-2-1,3 0 1,1 0-15,2 0 1,0-6-1,-5-1 1,-1-1 20,1 1 1,-1-6-1,-1 2 86,-4-4 0,2-1 0,-8-1-105,-1 1 1,-2-1 0,-2 1 0,0-1-85,0 1 0,-8-1 0,-3 2 1,-3 3-81,-3 1 0,-1 1 0,-4-2 0,-4 2-81,0 3 1,-5 2-1,5 5 1,1 0-868,3 0 1082,3 0 0,-5 0 0,-1 0 0</inkml:trace>
  <inkml:trace contextRef="#ctx0" brushRef="#br0" timeOffset="325">16718 17115 7608,'17'0'1072,"-8"0"-957,-2 0 1,-8 0-1,-5 0-110,-5 0 1,2 0-1,-2 2 1,-2 2-71,-2 1 1,1 3-1,-1-5 1,0 3-106,-3-3 0,-2 7 0,3-1 0,1 2 87,-1 0 1,-5-6 0,0 5 0,2-1 119,1 0 1,3 2-53,-1 6 0,8-1 145,4 1 0,3-1-55,2 1 1,7-1-1,4-1 1,4-4-27,1-6 1,1-1 0,-1 0 0,1 1-6,-1-1 0,3 0 1,1-1-1,2 3-21,-2-2 1,-1-3-1,-3-1 1,1 2-100,-1 4 1,-5-4 0,0 3-164,2-3 1,0 0-40,-2 3 1,-4-1 194,-7 7 0,-7-2 1,-4 4-1,-4-2 37,-1 2 0,1-4 0,2 2 0,2 2 198,-2 2 1,4 1 0,0 1 12,2-1 0,1 1 0,6-1 49,0 1 1,0-1-1,2 1-48,3-1 0,5-1 0,8-4 0,2-3-145,2-1 0,6-5 0,-6 3 0,0-3-223,2-2 0,2-2 1,7-1-1,-2-5-564,-4-1 1,5-4 765,-5-9 0,4-4 0,3-7 0</inkml:trace>
  <inkml:trace contextRef="#ctx0" brushRef="#br0" timeOffset="326">17165 17314 7573,'-9'-8'-185,"1"5"326,8-8 1,0 5 97,0-5 1,8 7-198,3-1 1,3 3-1,3 2 1,1 0-1,3 0-2,1 0 1,0 0 0,-6 2 0,1 2-26,-1 1 0,-5 8 1,0-2-139,2 4 0,0 1 0,0 1 1,-4-1-30,-2 1 1,-1-1-1,-6 1 1,0-1-2,0 1 0,0-6 1,-2 0 2,-3 2 0,1 0 236,-7-2 1,5-2 197,-5-4-197,8-3 1,-5 4-1,10-10 1,2-3-62,1-2 0,6-2 0,-3-6 0,-1 1 5,0-1 1,4 0 0,-3 1 0,-1-1 57,0 1 1,1-6 0,-5 0 0,3 2 16,-2 1 0,-2 3 0,-1-3 0,3-1-14,2-2 1,-1 0 0,-5 5 55,0 1 0,0 5 25,0 0-122,0 7-37,0-3 0,0 14 0,0 4 0,0 4 33,0 1 1,0 6 0,0 0 0,2 1-11,3 0 1,-3-4 0,4 5 0,-3-2-67,3 0 1,-2 0 0,5-6 0,0-1-219,0-4 1,2 2-1,6-8 1,-1 1-1236,1 1 1482,7-5 0,1-2 0,8-9 0</inkml:trace>
  <inkml:trace contextRef="#ctx0" brushRef="#br0" timeOffset="327">18438 17297 8448,'-9'0'867,"3"0"1,12 0-852,5 0 1,4 0-1,1 0 1,1 0-45,-1 0 1,8 0-1,2 0 1,1 0-305,1 0 1,-6 0 0,4 0-1,0 0-117,-1 0 1,-5 0 0,4 0 0,-2 0-687,0 0 1135,0 0 0,-5-7 0,0-2 0</inkml:trace>
  <inkml:trace contextRef="#ctx0" brushRef="#br0" timeOffset="328">18785 17066 7899,'-7'9'594,"5"-2"0,-5-5-472,7 4 0,-6 3 0,1 7 0,1 1-107,2-1 1,2 8-1,0 2 1,0 1-124,0 1 0,0 0 1,0 5-1,0 0-141,0 0 0,0-2 1,0-2-1,0-3 103,0-2 1,0 4-1,2-6 1,2-2 145,1-2 0,16-1 0,-3-1 0</inkml:trace>
  <inkml:trace contextRef="#ctx0" brushRef="#br0" timeOffset="329">19463 17248 8645,'-9'7'28,"2"2"1,5 8 0,-2-1-88,-1 1 1,-1-1 0,6 1 0,2-1-48,4 1 1,-3-1-1,8 1 67,2-1 1,-4-6 0,2-3 0,2-2-64,2 1 0,-4 0 1,0-6-1,2 0 54,2 0 0,1 0 0,1 0 0,-1 0 40,1 0 0,-1-6 0,3-1 0,-1-3 65,-1-2 0,3-1 0,-9 0 0,2 2-6,-2-2 0,2-7 0,-8-2 1,-1 0-64,-2-2 1,-2 0 0,0-5-1,0 1-68,0-1 1,-6 3-1,-1 0 1,-2 2 119,-4 4 1,-2 2-1,-2 1 1,1 2 152,-1 4 1,1-1 0,-1 6 0,1 2-17,-1 2 0,1 2 1,-1 0-122,1 0 0,5 6 0,1 1 0,1 3-32,0 2 0,5 3 0,-1 2 62,3-1 1,2 1 0,2-1-15,3 1 1,5-1-1,6-1 1,1-4-76,-1-5 1,1 1 0,1-2 0,2 1-351,2 1 0,6-5 1,-4 4-1,0-5 353,0-1 0,12 0 0,-1 0 0</inkml:trace>
  <inkml:trace contextRef="#ctx0" brushRef="#br0" timeOffset="330">20026 17314 7606,'0'11'368,"0"0"0,1 0 1,3 5-1,2 1-118,-3-1 0,-1 3 0,-2 1 0,0 4-185,0 2 1,0-1 0,0 5 0,0-5-200,0-1 0,0 4 0,0-6 0,0-2-162,0-2 0,0-1 0,2 0-1268,4-1 1564,3 1 0,7-8 0,1-2 0</inkml:trace>
  <inkml:trace contextRef="#ctx0" brushRef="#br0" timeOffset="331">20919 17016 7558,'11'-5'25,"0"-1"375,-8 0-402,5 6 1,-16 0-1,-3 0 1,-3 0-27,-3 0 1,1 2-1,-3 2 1,-1 3 53,-2 3 0,0-5 1,3 6-1,-1 2-115,-2 2 1,0-1 0,6-1 0,1-2 49,4 2 0,-4 2 0,6 1 64,0 1 0,2-6 0,7 0 61,0 2 1,0-4 0,1 0 0,5-2-45,5-3 1,-2 4 0,2-3 0,2-1 3,2-2 0,1-1 0,3 3 0,1 2 9,2-3 0,0-1 0,-6-2 0,1 2-69,-1 3 1,1-3 0,0 4 0,-1-4-134,1-2 1,-6 5-92,0 1 0,-9 1 189,-2-2 1,-8-1-1,-10 5 1,-2 1 36,-2-1 0,-6 2 1,6 5-1,2-1 93,1-4 1,3 4-1,1-4 1,2 3 33,2 3 1,6-6-1,-4 0 1,1 2-36,4 2 1,3-4-1,1 0 1,0 1 91,0 3 0,1-4 0,5 0 0,5 0-39,4-2 0,1 4 1,1-5-1,1-1-288,4 0 1,-2-1 0,6-6 0,0 0-472,0 0 0,1-2 0,6-2 626,0-1 0,0-15 0,0 1 0</inkml:trace>
  <inkml:trace contextRef="#ctx0" brushRef="#br0" timeOffset="332">21200 17281 7602,'0'-11'-21,"0"0"0,2 5 183,3-5 0,2 0 1,6-4 20,-2 4 0,-7 2 1,3 5-55,1-1 0,1-1 1,7 5-79,1-5 1,-1 4 0,1-3-1,0 3-137,-1 2 0,1 2 0,-1 3-80,1 6 1,-1-2 0,-1 2 0,-2 2 10,-2 2 0,-7 3 0,3 3 0,-2 2 23,1 3 1,-1-4 0,-5 4 0,0-2 22,0-4 0,0-2 1,0-1-1,-1-2-10,-5-4 0,2 2 214,-7-8 0,6 1 252,-6-6-248,7 0 0,-3-2 0,7-4-71,0-5 1,0 2 0,0-2 0,0-2 5,0-2 1,5-1 0,3-1 0,1 1 27,4-1 0,-4 1 1,2-1-1,0 1 47,-2-1 1,6 1 0,-6-1 57,0 1 0,0-1 0,-5 0-67,2 1 0,-1 5 1,-5 0-71,0-2 1,0 4 67,0-2-102,0 7 0,0-1 27,0 10 0,0 1 0,0 8 0,0 5 4,0-1 0,-5 6 0,-1 0 0,2 0-12,3 0 1,1 3 0,0-3 0,0 0-27,0 0 1,0 3 0,0-5 0,1-1-10,5-3 1,-2-1 0,7-3-1,0-1-23,-2-2 1,6-7 0,-4 3-1,5-1-167,6-1 0,-4 1 0,6-6 0,-2-2-511,0-4 1,6-3 720,-6-7 0,7-8 0,-3-2 0</inkml:trace>
  <inkml:trace contextRef="#ctx0" brushRef="#br0" timeOffset="333">21845 16834 7112,'0'-11'50,"0"0"250,0 7 1,0-10-73,0 3 1,0 1-149,0-1 0,0 0-121,0-5 0,0 5 32,0 0 1,1 5 48,5-5 0,3 8-27,8-3 1,-1 4 0,1 2-26,-1 0 0,-5 0-46,0 0 1,-1 8-1,1 3-14,-6 3 0,-3-3 0,-2 0 0,0 2-77,0 2 1,-2 2 0,-3-1 0,-6 1 74,-4-1 0,-2 1 1,1-1-1,-1-1 4,1-4 1,-1 2 0,1-6 276,-1 2 513,1 2 235,6-1-780,3-3 1,14-7-1,4 0 1,4 0-97,2 0 1,-1 0 0,3 0 0,1 0-80,2 0 0,0 0 1,-4 0-1,2 0-288,3 0 1,-1 0 0,-6 0 0,1 0 287,-1 0 0,1-15 0,-1-3 0</inkml:trace>
  <inkml:trace contextRef="#ctx0" brushRef="#br0" timeOffset="334">19745 13709 6892,'0'-17'0,"-2"2"-233,-4 4 531,4-3 30,-5 12-6,7-5-210,0 7-289,0 0 196,0 7 0,6-3 0,1 7 0,2 0 23,4-2 0,7 6 1,4-3-1,0 7-49,0 3 0,5 0 1,1-4-1,4 2-23,5 3 0,0 4 0,-6-3 1,2 0 58,3 0 1,-1 3 0,7-3 0,2 2 35,2 3 0,1 3 1,1 1-1,1 0 43,5 0 0,-5 5 1,6 1-1,-2-1-28,0 3 1,0-6-1,-5 5 1,0 1-22,-1 3 1,1 2 0,-1 0-1,1-2 4,0 2 0,5 0 0,0 0 1,0-2-133,2 2 1,-6 1-1,6 3 1,-2 0-39,1-1 0,1 6 0,-4 0 0,2 1 49,-2 1 0,4-4 1,-2 6-1,-1-2-12,-3-4 0,-3-2 1,-2-1-1,-2-1 6,2 1 1,0 3-1,-2-1 1,-4-4 22,1-1 1,-6 1 0,3 2-1,-3-2 34,-2-4 0,-2 3 1,-1-3-1,-5 2 81,-1-1 0,-2 2 1,-7-3-1,-2 4 0,-2 2 0,-5-1 0,3 1 0,0 0-27,0-1 0,-5 1 0,3-1 0,-1-1-32,-1-4 1,2 4-1,-3-4 1,2 2-13,-3-2 0,5 8 0,-3-6 0,-1 0 30,-2 1 0,-2-4 0,0-1 1,0 0 8,0 0 1,-8-3-1,-1 3 1,0-1-52,3-5 1,-1-1 0,0-2 0,-1 0-127,1 0 0,2-7 0,3-2 1,-2-2-1185,-1 0 1319,-1 0 0,-1-5 0,-3-1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8.602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20224 13841 7731,'-11'0'-266,"0"0"1,7 7 232,-1 4 0,3 4 1,4 3-1,2 3 17,1 1 0,1 5 1,-6-3-1,0 2 8,0 3 1,0 1 0,0-1 0,0-1-36,0 1 0,0 0 0,0 1 1,0-4 26,0-3 0,0 5 1,0-6-1,0-2-228,0-1 0,0-3 56,0 1 0,-2-8 188,-4-4 0,4-3 0,-5-2 0</inkml:trace>
  <inkml:trace contextRef="#ctx0" brushRef="#br0" timeOffset="0.9993">20125 13907 7540,'0'-11'-756,"2"2"0,1 0 717,3 0 1,7-2 143,-2-6 1,3 2-1,1 2 1,-2 4 12,-2 2 1,-5-4 0,5 5 0,0 1 1,-2-2 0,6 5 1,-4-6-1,3 3-41,3-1 1,-1-1 0,1 3 0,-1-1-24,1 1 1,-1 2-1,3 2 1,1 0-38,2 0 1,0 0 0,-5 0 0,-1 2-61,1 4 0,-1-3 0,1 6 0,-1 1-15,1-1 1,5-4-1,0 5 1,-2-1-201,-1 0 1,-3 2 189,1 5 1,-3 1 0,-3 0 0,-5-1 47,-4 1 0,-10-6 0,-1 0 34,0 2 1,-11-4-1,3 2 1,-3 0-17,-4-2 1,0 4 0,-5-6 0,1 1 13,-1-1 1,3 4-1,0-6 1,1 1-7,-1 1 0,6-5 1,-2 5-1,3-1-8,3-1 1,-1 1-32,1-6 8,7 0 0,3 6 1,12-1 65,5-1 0,-2-2 1,2-1-1,4 3 11,5 2 1,-2-1 0,4-3-1,-2 2 48,2 1 0,-1 6 0,4-4 0,-1 3-41,-4 3 0,4 1 0,-2 3 0,0-1 42,2 1 1,-5-6 0,5 0-1,-2 2-105,0 1 0,0 3 1,-6-2-1,-1-2-204,-4-2 0,4-6 0,-4 4-121,3-1 0,3-3 1,-1-5 326,1 0 0,0 0 0,-1 0 0</inkml:trace>
  <inkml:trace contextRef="#ctx0" brushRef="#br0" timeOffset="2.0008">20985 14155 7198,'16'0'-131,"-1"2"0,-2 2 0,-2 1 169,2-1 1,1-2 0,1 0 0,-2 1 35,-2 3 0,0-1 0,6-5-18,-1 0 0,-5 0 0,0 0-27,2 0 1,2 0 0,1-2-26,1-3 0,-1-2 0,-1-6-13,-4 2 1,-4 0-32,-7-6 0,0 6-3,0 0 0,-1 2-13,-5-2 1,-3 4 0,-8 7 0,1 0 28,-1 0 0,1 0 0,-1 1 0,1 3 46,-1 2 1,1 1-1,1-2 1,2 6 50,2 4 1,5 2-1,-3-1 1,2 1-49,3-1 0,2 1 0,2-1 0,0 1 6,0-1 1,2-1-1,4-2 1,5-4-31,4-1 1,3 3-1,2-4 1,4 0-21,2 1 1,-4-3-1,5-5 1,3 0-77,1 0 0,0 0 0,0 0 0,-1 0-86,-1 0 0,12-2 0,-8-1 0,2-5 67,0-1 1,-2 4-1,-2-6 1,-2 0 116,-1 1 0,-8-3 0,4 6 48,0-2 0,-6 0 0,4-4 103,-3 2 1,-5 5-1,-1-5 300,-2-2 1,-7 4-202,1-2 0,-3 6-194,-2-6 1,-2 2-11,-3-3 1,1 0 0,-7 6-82,-2 2 0,-1 3 1,-3 1-1,1 0 17,-1 0 1,0 0 0,1 1 0,-1 3-3,1 2 0,-1 6 0,1 0 0,-1 2-19,1 3 0,5-6 1,1 0-1,3 2-66,3 1 1,3 3-14,1-1 0,1-1 75,5-4 0,3-4 0,8-7 49,-1 0 1,1 0 0,1-1 0,2-5-22,2-5 1,0-2 0,-5 0-1,0 2 91,-1-1 1,1-3-1,-3-2 1,-1 3 1,-2 3 0,-7-4 1,3 6 110,1-1-50,-7 3-70,7 7-93,-8 0 1,0 2 0,0 3 0,0 7 2,0 2 0,0 3 1,0-1-1,2 3 40,3 3 1,-3 2 0,5 5 0,-1-3-8,-1-2 0,6 5 1,-3-3-1,-1 1 13,0 1 0,4-2 0,-5 1 0,-2-3 26,-3 0 0,-1-6 1,0 4-1,0-3-4,0-3 0,0-5 1,0 0-26,0 2 0,-7-6 1,-4-1-68,-4-4 1,-3-2-1,-2 0 1,-4 0-84,-2 0 0,4-2 0,-5-4 1,-3-5-108,-1-3 1,0-3-1,1 1 1,5-1-173,1 1 1,2-6 406,5 0 0,1-8 0,-1 4 0</inkml:trace>
  <inkml:trace contextRef="#ctx0" brushRef="#br0" timeOffset="2.9975">21845 14238 7246,'16'-2'0,"1"-3"-149,-1-6 0,1 1 0,-1 1 0,1 2 214,-1 3 1,1-3-1,-1-1 24,1-1 1,-6 6-1,0-3 2,2 4 1,2 2-17,1 0 1,-5 0 0,0 0-17,2 0 0,-4 8 1,2 3-24,2 3 0,-4 3 0,1-1 0,-1 1-71,0-1 0,-4-1 0,5-2 0,-3-2-22,-3 2 1,-3-4-1,1 0 1,2 0 51,1 1 1,1-5-37,-6 6 0,-2-7 294,-3 1 1,1-3-1,-7-4-81,-2-3 1,6 1 0,-1-5 0,3 0-49,-1 0 0,-1-2 0,3-6-154,-1 0 1,-1-1-1,6-2 1,2-2-5,4 2 1,-3 1 0,8 5 0,0 1-154,-1 2 1,4 2 0,-3-4 0,4 3-110,2 3 1,-1 2 0,1 5-1,1 0 36,4 0 0,-9 0 1,3 0-1,-1 1 260,0 5 0,1-4 0,1 12 0,-1-4 0</inkml:trace>
  <inkml:trace contextRef="#ctx0" brushRef="#br0" timeOffset="3.9923">22490 14238 7713,'5'11'-267,"1"0"443,6-7 0,-2 8-116,6-6 1,-5-1 0,0-5-47,2 0 0,-4 0 0,0-1 0,1-5-38,-1-5 1,0 2 0,4-2 0,-2-2-8,2-2 1,-4-1 0,0-1 44,-1 1 0,3-1 1,-6 1-20,-1-1 0,-2 6-35,-2 0 1,-8 7-1,-3-1-7,-4 3 0,-1 2 0,-2 2 0,-3 3 34,-1 6 0,-2 4 0,4 2 0,-2 1 84,2 4 0,3-4 1,5 6-1,2-2 7,3 0 1,-4 0-1,5-5 1,3 0-119,1-1 0,4 1 0,1-1 0,5-1-84,1-4 0,2-4 0,7-5 0,4 2-94,6 1 1,3-1 0,2-8 0,2-3 217,4-2 0,3-2 0,8-6 0</inkml:trace>
  <inkml:trace contextRef="#ctx0" brushRef="#br0" timeOffset="5.9863">23234 14122 7713,'5'-11'401,"1"0"1,-1 0-480,-5-5 0,0 5 0,0-1-89,0 0 0,0 2 1,-2 1 25,-3 2 0,1 1 0,-7 5 110,-2-5 1,-1 4-1,-3-3 1,1 3 24,-1 2 1,6 0 0,0 2 0,-2 1 49,-2 3 0,4 1 1,0-3-1,0 3-41,2 2 1,-4-3 0,6 3 0,0 0 0,-1 1 0,3 1 72,5 5 1,0-5 60,0 0 0,0-5 0,2 3 21,3-2 1,4 4-1,8-5-151,-1-3 1,1 5-1,-1-3 1,1-1-2,0-2 0,-1 0 0,1 1 1,-1 3-43,1-3 0,-1 1-144,1 2 0,-3-3 121,-3 8 0,-3-5 87,-8 5 1,-2-6 0,-4 5-23,-5-3 0,-9 4 1,-4-6-1,0-1-7,1-2 1,-5 3 0,4 1 0,0-2-44,0-3 1,2-1-1,6 0 1,-1 0-406,1 0 1,5 0-402,0 0 850,7 0 0,11-7 0,12-2 0</inkml:trace>
  <inkml:trace contextRef="#ctx0" brushRef="#br0" timeOffset="6.9827">23746 14023 7713,'10'7'-60,"-5"-7"0,-3-2 0,-2-9-8,0-1 0,0 2 33,0-1 0,-7 2 0,-4-4 37,-4 2 1,-2 8-1,1-3 1,-1 4 50,1 2 0,-1 0 1,1 0-35,-1 0 0,2 2 1,3 2-1,2 3-32,3 2 1,-4-3-1,4 3 1,-1 0 6,1 0 1,0 1 0,3 2 0,-2-1 24,3 2 1,1-4 0,2 3 149,0 0 0,0 3-38,0 2 1,5-6 0,3-2 0,1-2-43,4-3 0,-4-2 0,2-2 1,2 0-32,2 0 0,1 5 0,1 1 0,-1-3-46,1-1 1,-1-2 0,1 0 0,-1 2-77,1 4 0,-1-3 0,1 6-56,-1-1 0,-1 5 8,-4-2 0,-4 3 74,-7 3 1,0-1 0,-1-1 20,-5-4 1,2-2-1,-7-5 1,-1 2 20,-3-3 0,-2-1 1,1-2-1,-1 0 28,1 0 1,-3 0 0,-1 0-1,-2 0 61,2 0 1,2 0 0,1 0 390,0 0-445,1 0 1,7-7-184,3-4 1,6-2 0,6 0-1,3 2-78,0-2 1,11 4 0,-3 0-1,1-1 48,1 1 0,-1 6 0,2-5 0,2 3 29,-2-1 1,1-1 0,-1 3 0,2-1 40,-2 1 0,-2 2 1,-1 2-1,0 0 55,-1 0 0,1-5 0,-1-1 0,1 3 60,-1 1 0,1 2 1,-1 0 47,1 0 0,-1 0 45,1 0 1,-6-2-72,0-4-140,-7 4 0,3-7 107,-7 4 0,0 3 0,0-13 0,0 6 0</inkml:trace>
  <inkml:trace contextRef="#ctx0" brushRef="#br0" timeOffset="7.9822">24044 14023 7099,'0'9'349,"0"-2"1,0-5-193,0 4 0,0-3 0,0 9-90,0 0 1,0 3 0,0 2 0,0-1-34,0 1 1,0 5-1,0 0-24,0-2 1,0-2-1,0-1-317,0-1 0,0-5-189,0 0 1,2-7-368,3 2 863,-3-5 0,13-8 0,-6-2 0</inkml:trace>
  <inkml:trace contextRef="#ctx0" brushRef="#br0" timeOffset="8.9788">24094 13841 7262,'-8'-17'-648,"6"1"415,-5 7 1,9 1 71,3 8 1,-1 6 160,7-1 0,0 8 0,6-4 0</inkml:trace>
  <inkml:trace contextRef="#ctx0" brushRef="#br0" timeOffset="9.9759">24391 14039 7496,'11'0'-672,"0"0"855,-7 0-47,3 0 0,-8 0 0,-5 0-38,-5 0 0,-4 2-41,-1 4 1,1-3 0,2 9-62,2 0 1,2 3 0,-2 2-53,5-1 1,-1 1 0,2-1 59,1 1 0,2-1 0,2 1 0,2-1 28,3 1 0,-1-1 0,7 1-16,2 0 1,2-6 0,1-2-19,1-2 0,-1-1 1,1-6-1,-1 0-20,1 0 1,-1 0 0,1-2 42,-1-4 0,1-3 0,-2-7 0,-2 1 61,-2 4 0,-8-4 0,5 4 0,-3-4-30,1-1 1,-1-6 0,-5 0 0,0 2 24,0 1 0,0 3 0,0-1 0,-2 1-36,-3-1 0,1 0-123,-7 1 0,0 5-85,-5 0 1,-1 7-1,0 1 1,1 4-14,-1 5 0,1 7 1,-1-2-1,1 2 18,-1-2 0,1 3 1,-1-4-1,1 1-431,-1 0 593,8 0 0,-6-2 0,6-2 0</inkml:trace>
  <inkml:trace contextRef="#ctx0" brushRef="#br0" timeOffset="10.974">24705 14023 7713,'11'0'-442,"1"0"304,-9 0 359,5 0-125,-8 0 0,1 0-44,5 0 1,-4 7 0,3 4-55,-3 4 1,0 2 0,2-1-2,1 1 0,1-1 1,-6 1-22,0-1 1,1-5 0,3 0-3,2 2 7,-1 2 71,-5 1-36,-7-6 0,-1-5 1,-3-10 43,6-6 1,-2 1 0,1-1-19,2-2 0,3-1 1,1-3-1,0 1 17,0-1 1,7 1 0,2-1-21,0 1 0,6 1 1,-4 2-1,4 4-43,1 1 1,1 3 0,-1 5 0,1 0 12,-1 0 0,1 0 0,-1 0 0,1 0 12,0 0 0,5 7 0,0 4 1,-2 4-10,-2 2 1,-1 5 0,-1 1 0,1 1-33,-1 0 0,-5 4 0,-1-4 0,-3 0-60,-3-1 1,-3 1 0,-1-3 0,0 1-146,0-2 1,-1-2-1,-5 1 1,-5 1 102,-4 2 1,-3 0 0,-4-6-1,-6 1 122,-3-1 0,-17 1 0,-3 0 0</inkml:trace>
  <inkml:trace contextRef="#ctx0" brushRef="#br0" timeOffset="11.9723">20439 14965 7618,'-9'0'-1579,"2"0"1673,7 0 1,1 0 40,5 0 1,-2 0 4,7 0 0,-6 0-62,6 0 0,-5 0 0,5 0-26,2 0 1,1 0-1,3 0-48,-1 0 0,3 0 0,1 0 0,2 0-11,-2 0 1,6 0-1,0 0 1,1 0-5,1 0 1,-3 0-1,5 0 1,-3-1 17,3-5 1,-1 4 0,1-3 0,-3 3 63,3 2 1,1 0 0,2-2 0,0-2-42,0-1 0,2-1 0,2 6 0,3 0-24,2 0 1,-3-1 0,5-3 0,0-2 6,-2 3 0,4 1 1,-3 2-1,1 0 16,2 0 0,3 0 0,-10 0 0,-1 0 43,3 0 0,-4 0 1,5 0-1,0 0-7,0 0 1,-3 0 0,5-2 0,0-2 0,0-1-9,0 1 0,0 2 0,6 1-79,0-5 1,-1 4 0,1-5 0,-1 1-15,1 1 0,5-3 0,0 5 0,-1-3-47,-3 3 0,4-1 0,0 0 1,-1-1 45,-3 1 0,-1 2 1,-1 2-1,-1 0 27,-4 0 0,2 0 1,-6 0-1,1 0 4,-1 0 0,4 0 1,-3 0-1,1 0 34,4 0 1,-4-5-1,1-1 1,-1 3-11,0 1 1,0 2-1,4 0 1,-4 0-17,-1 0 0,5 0 1,-4 0-1,2-2-3,0-4 0,-5 4 0,3-3 0,0 3-33,1 2 1,-7 0 0,5 0-1,-3 0 25,1 0 0,0 0 1,-6 0-1,0 0 32,0 0 1,-6 0-1,1-2 1,1-1 23,3-3 1,1 1 0,0 5-1,-2 0-49,-3 0 1,3 0-1,-4 0 1,3 0 2,-3 0 0,3 0 1,-6 0-1,-1 0 3,1 0 1,-2 0 0,-5 0 0,-1 0 63,1 0 0,0 0 0,-1 0 0,1 0 47,-1 0 0,1 0 0,-1 0-65,1 0 0,-3 1 0,-1 3 50,-2 2 1,-5-1-288,5-5 159,-7 0-22,3 0-82,0 0 1,-5 2-234,4 3 104,3-3 0,-6 6 0,7-10-76,-3-4 1,0-1 0,-1-6 336,5 2 0,4-7 0,1-8 0</inkml:trace>
  <inkml:trace contextRef="#ctx0" brushRef="#br0" timeOffset="12.9723">25665 14073 7139,'0'9'-446,"1"4"1,3-6 445,2 2 0,6-5 0,-2 3 0</inkml:trace>
  <inkml:trace contextRef="#ctx0" brushRef="#br0" timeOffset="12.9755">25698 14304 7688,'0'17'-118,"0"-8"0,1-2-330,5-7 1,-2 0-196,7 0 643,0 0 0,5 0 0,1 0 0</inkml:trace>
  <inkml:trace contextRef="#ctx0" brushRef="#br0" timeOffset="13.9642">26706 13791 6517,'0'-9'993,"0"2"-1010,0 7 0,0 2-5,0 3 0,0 4 0,0 8 0,0-1 19,0 1 1,0 7-1,0 3 1,0 3-10,0-3 1,0 5 0,2-5 0,2 3-12,1-3 0,1 4 1,-6-5-1,0 2 20,0-1 1,0-7 0,2 3-1,1-5 4,3-2 0,-1 1 1,-3 0 137,4-1 1,-4-5 112,3 0 0,4-7-123,2 1 0,4-3 1,2-2-66,-1 0 0,1 0 0,-1 0 0,1 0-85,-1 0 0,1-2 0,1-1-92,4-3 1,2 1 0,4 5 0,-6 0-222,-4 0 1,-7-6 0,0 1-1,2 1-461,2 2 795,1-5 0,1-3 0,-1-6 0</inkml:trace>
  <inkml:trace contextRef="#ctx0" brushRef="#br0" timeOffset="14.9642">27269 14188 7696,'0'9'-300,"0"-1"1,0-6-1,0 3 346,0 6 1,0 4-69,0 1 0,1 1 0,5-2 140,5-4 1,4 3 0,1-4-104,1-1 1,-1-2 0,1-7 0,-1 0-15,1 0 0,-1 0 1,1 0-1,0-2 21,-1-3 1,6 1-1,-2-7 1,-3 0-11,-4 2 1,-4-6-1,4 4 1,-4-4 195,-2-1 0,4-1 0,-5-1-115,-2-4 1,-3 4-1,-1-4 1,0 3-117,0 3 0,-1 5 0,-5 0 0,-5 0-114,-4 1 0,4 1 0,0 5 1,-3-1-66,-7 1 1,3 2 0,-6 4-1,2 2 8,0 1 1,0 8-1,4-2-23,-5 4 0,5 2 217,-4-1 0,11 1 0,4-1 0</inkml:trace>
  <inkml:trace contextRef="#ctx0" brushRef="#br0" timeOffset="15.9642">27980 14056 7446,'9'-7'-444,"0"-3"705,-3-6-196,-5 7 0,5-4-72,-12 7 1,-3 1 0,-7 5 0,-1 2 17,1 3 0,-1-1 0,1 5 0,-1-2 33,0-3 0,1 3 0,-1 1-22,1 1 1,1-4-1,4 7 1,4-1-37,-1-2 1,7 5 0,-5-3 20,4 4 1,2-4-1,0 0 51,0 2 1,9 0 0,6 0 25,5-2 1,4-6-1,-4 4 1,4-1-91,2-4 1,-4-1-1,6 1 1,-1 1-140,-1-1 0,0-2 0,-6 0-9,2 3 0,0-3 72,-5 4 1,-8-3 107,-4 3 0,-5-4 0,-5 3 0,-8-3 14,-7-2 0,-1 2 1,-4 1-1,-1 3-54,0-2 0,1-3 0,-5-1 1,4 0-77,3 0 0,-5 0 0,6 0-530,2 0 166,1 0 454,10 0 0,9-7 0,9-2 0</inkml:trace>
  <inkml:trace contextRef="#ctx0" brushRef="#br0" timeOffset="16.9642">28608 14006 7662,'7'0'110,"-7"0"1,-7-1-1,-9-3-223,-1-2 0,-1 1 0,-3 5 1,-2 0 56,-3 0 0,0 0 1,-1 2-1,3 1 139,0 3 1,5 7 0,-3-4 0,4 2-88,1 0 0,6-6 0,2 7-60,2 0 0,1 3 75,6 2 1,0-6-1,2-2 1,4-2 40,5-3 1,3 0 0,5-1 0,1 3-23,2-3 0,6-1 0,-5-2 0,3 0-25,4 0 1,-6 6 0,-2-1 0,-4-1-63,-2-2 1,1 0 0,0 1-21,-1 3 1,-7 1 25,-3-1 1,-6-3 76,-6 8 1,-8-5 0,-8 3 0,-1-2-47,0-3 1,2 3 0,-4-1 0,1-2-100,4-3 0,-4 1 1,2 2-142,1 1 1,9 1 259,1-6 0,7-7 0,-4-3 0</inkml:trace>
  <inkml:trace contextRef="#ctx0" brushRef="#br0" timeOffset="17.9642">29071 13428 7608,'0'11'-89,"0"0"1,0 2 58,0 1 1,0 3 0,0 1-1,0 2 90,0 2 0,-2 8 0,-1-3 1,-3 5 24,2 1 0,-3 0 1,0 2-1,-1 1 9,1 3 0,-4 1 1,5-3-1,3 2 19,1-3 1,2-1-1,0-2 1,0-1-45,0-5 1,0 3-1,0-8 1,0 0 56,0 2 1,0-6 0,0 4-407,0-4-367,0-1-679,0-1 360,7-6 966,2-10 0,8-10 0,0-6 0</inkml:trace>
  <inkml:trace contextRef="#ctx0" brushRef="#br0" timeOffset="18.9642">29749 13924 7661,'0'-11'-116,"0"0"1,0 5 98,0-5 1,-2 7 0,-3-1 54,-6 3 0,-4 2 1,-2 0 41,1 0 1,1 2 0,2 2 0,2 3-40,-2 2 0,4-3 0,-2 5 0,0 2 3,2 1 1,-4 3-1,6-1 1,0 1-82,-1-1 1,-3 1 0,6-1 0,1 1 40,2 0 0,2-1 0,0 1-42,0-1 1,7-1-1,4-2-5,4-2 1,7-8-1,2 3 1,2-4-187,3-2 0,2 0 229,3 0 0,-1-15 0,0-3 0</inkml:trace>
  <inkml:trace contextRef="#ctx0" brushRef="#br0" timeOffset="19.9642">30196 13891 7710,'-17'9'188,"0"-2"0,1-7-339,-1 0 0,6 0 0,0 0 0,-1 2 89,-3 4 0,0 3 1,2 7-1,2-1 73,-2-4 1,1 9 0,0-3 33,7 1 1,3 0 0,2-1-38,0 0 1,2-1 2,3 1 0,5-3 1,6-3-1,1-5-6,-1-4 0,1-2 0,1 0 0,2 0-13,2 0 1,2 0 0,-3-2 0,1-2 42,-2-1 0,-2-6 0,-1 3 60,-1-1 0,-1-2 1,-2-5-25,-2-1 0,-7 6 1,1 0-45,-3-2 1,-2 4 0,-2 0-1,-3 0-66,-7-1 0,3 7 1,-2-3-1,-3 4-89,-7 2 1,3 0-1,-6 0 1,2 0-53,0 0 1,-6 6-1,6 1 1,2 1-14,2-1 0,1 4 0,3-4 1,1 1 192,2-1 0,7-2 0,-3-5 0</inkml:trace>
  <inkml:trace contextRef="#ctx0" brushRef="#br0" timeOffset="20.9642">30758 13824 7668,'7'0'-24,"-5"-1"0,-8-3-131,-3-2 0,4 1 0,-6 5 146,-2 0 1,-2 0-1,-1 0 1,-1 0 57,1 0 1,-6 2 0,-1 1 38,3 3 1,2 5-1,3-4 1,2 1-46,2-1 0,8 0 0,-3-1-69,4 5 0,2-2 0,0 2 29,0 2 1,2 0 0,2 0 0,3-4-1,2-2 0,2 6 0,8-4 1,1 2 31,2 0 1,0 0-1,-5 4 1,-1-2-51,1-2 0,-1 0 0,1 4 0,-3-2-33,-3-2 0,2 0 8,-7 5 0,-1-5 41,-5 0 1,-7-2 0,-4 2 0,-4-5 14,-1-4 0,-1-2 1,1 0-1,-1 0-30,1 0 0,-1 0 1,2-2-23,4-4 1,-2 3-1,8-8-620,1-2 656,2-2 0,2-9 0,0-1 0</inkml:trace>
  <inkml:trace contextRef="#ctx0" brushRef="#br0" timeOffset="21.9642">31022 13725 7661,'8'-9'-121,"-5"2"372,8 7-203,-7 0 0,3 7 0,-7 6 1,0 5 54,0 4 1,-5 6 0,-1-4 0,1 2-148,-2 3 0,5 0 1,-4 1-1,4-3-16,2 3 1,-1-6 0,-3-2 0,-2-4-110,3-1 1,1-1 0,2 1-911,0-1 1079,0-7 0,0-1 0,0-8 0</inkml:trace>
  <inkml:trace contextRef="#ctx0" brushRef="#br0" timeOffset="22.9642">30973 13957 7661,'-8'9'402,"8"4"-562,0-8 0,10 1 0,10-6-185,2 0 345,15-8 0,-10-1 0,14-7 0</inkml:trace>
  <inkml:trace contextRef="#ctx0" brushRef="#br0" timeOffset="23.9642">32163 13626 7396,'6'-11'0,"-1"0"101,-1-2 0,-2-2-114,-2-1 1,0-1 47,0 1 1,-2 1 0,-2 2 78,-1 2 0,-6 6 0,4-4-209,-3 1 1,5 3-1,-6 5 58,-2 0 0,-2 0 1,-1 2-1,-1 1 20,1 3 0,5 12 1,0-1-1,-2 3 12,-2 4 0,-1 1 1,1 9-1,2 0 33,2 5 0,5-4 0,-3 3 1,2-1 49,3 2 0,2-4 0,2 3 0,0-5-34,0-5 0,0 3 0,0-5 1,0 1-10,0 1 0,0-6 0,0 4 0,0-2-16,0-4 1,0-2 0,-1-1-359,-5-1 0,2-1 0,-7-2 130,-2-2 1,4-7 0,-2 1 0,-2-3-110,-1-2 318,-3 0 0,-7-7 0,-1-3 0</inkml:trace>
  <inkml:trace contextRef="#ctx0" brushRef="#br0" timeOffset="24.9642">31585 13957 7705,'7'9'19,"4"-4"0,4-3-94,1-2 0,8 0 1,2 0-1,1 0 46,1 0 0,-2 0 0,3 0 0,-3 0 20,-2 0 1,5 0 0,-1 0-1,1 0-60,-1 0 0,1-2 0,-5-1 0,2-3-118,3 3 0,-3 1 0,-1 0 1,-1-2 76,-3-1 0,-3-1 1,-2 6-1,-1-2 93,-4-3 45,4 3 1,-15-7 260,0 3 0,-7 5-95,-10-5 1,6 4-1,2 4-71,1 4 1,-3-3 0,4 8-29,-2 2 0,5-4 0,-1 2 0,3 2 20,2 2 1,0-4 0,0 0-15,0 2 0,2 1-102,3 3 1,4-2-1,8-4-47,-1-6 0,-4-3 0,-1-2 0,1 0 26,3 0 0,2-5 1,-3-3-1,-1 1-226,-2 0 1,0-6 0,6 2 196,-1-4 0,-1-2 0,-2 3 0,-4 1 51,-2 2 0,6 0 34,-2-6-81,-3 8 0,-1 4 76,-7 10 0,0-1 0,0 7 0,0 2 3,0 1 0,-6 3 1,1-1-48,1 1 0,2-6-13,2 0 1,0-6-463,0 7 490,8-9 0,1-3 0,8-9 0</inkml:trace>
  <inkml:trace contextRef="#ctx0" brushRef="#br0" timeOffset="25.9642">32593 13924 7664,'0'11'-239,"0"0"0,-1-2 1,-3 4 238,-2-2 0,-7 0 0,4 5 0</inkml:trace>
  <inkml:trace contextRef="#ctx0" brushRef="#br0" timeOffset="26.9642">22390 14999 7666,'-9'0'-1314,"2"0"1450,7 0 95,-8 0 1,5 0-24,-8 0 1,5 1-100,-5 5 0,6-2-218,-6 7 1,7 0-1,-3 5 44,-1 1 1,6-1-1,-5 3 1,2 1 36,-1 2 0,1 0 1,5-6-1,0 1 35,0 0 1,0 5 0,0 0 0,0-2 10,0-2 1,0 4 0,0 0-1,0-1 23,0-3 0,0-2 1,0 3-1,1 1-37,5 2 1,-2 0-1,5-5 1,0-1 10,0 1 1,-3-1 0,5 1 0,0-1 4,-2 1 1,6-1 0,-4-1-1,3-2 48,3-2 1,-1-2 0,-1 4-1,-2-4-16,-2-1 1,2 3-1,7-4 1,2 0-43,-2 1 1,-1-1 0,-3-3 0,1 3-28,-1 2 0,1-5 0,-1 3 1,1-1-15,-1-1 1,1 6 0,0-3 0,-1-1 4,1 0 1,-1 4 0,1-5 0,-1-1 15,1 3 0,-6-6 0,0 5 8,2 0 0,1-5-36,3 4 0,-1-5-86,1-1-21,-8 0 0,0-1 0,-5-5 145,2-5 0,6-4 0,-2-1 0</inkml:trace>
  <inkml:trace contextRef="#ctx0" brushRef="#br0" timeOffset="27.9642">22953 15677 7632,'1'9'154,"5"-4"-111,5-3 1,-2-2 0,2 0 0,2 0-144,2 0 1,1 0-1,1 2 1,-1 3 71,1 6 1,-6 4 0,-2 4 0,0 1-128,0 2 1,-5 5 0,2-5-1,-4 0 93,-2 2 0,-2-5 1,-4 3 61,-5-4 0,-4-1 0,-1-1 0</inkml:trace>
  <inkml:trace contextRef="#ctx0" brushRef="#br0" timeOffset="28.9642">24276 15544 7663,'0'-11'-262,"0"0"74,0-2 1,0 4 153,0-2 1,-6 6 0,-1-5 3,-3 3 0,5 2 0,-6 5 71,-2 0 0,-2-6 0,-1 1-15,-1 1 1,6 2 0,0 2 0,-2 0-23,-1 0 0,-3 7 0,1 3-14,-1-1 1,2 0-1,3-5 1,2 3-13,3 2 1,-4-3 0,4 5-2,-3 2 1,7 1 25,-3 3 0,4-1 10,2 1 1,2-2-1,4-3 1,5-2 40,3-3 0,3 4 1,0-4-1,-1 1-12,1-1 0,-1 0 0,1-3 0,-1 2 29,1-3 1,-1-1-1,1-2 1,-1 2-42,1 3 1,5-3-1,0 4-47,-2-4 1,-1-2-1,-5 1 1,-1 3-26,-2 2 0,0-1 0,4-3 16,-4 4 0,2-3 0,-6 6 5,2-1 1,-3 5-10,5-2 0,-7 3 1,1 3-75,-3-1 1,-2-5 93,0 0 1,0-5 0,-2 3 67,-3-2 1,1-1 0,-7-6 0,-2 2-44,-2 3 0,-7-3 0,0 4 0,0-4-26,-2-2 0,0 0 1,-5 0-1,1 0-42,-1 0 1,3 0 0,-1 0 0,-1 0 49,2 0 1,3 0-1,6 0 1,0 0 74,1 0 0,5-2-93,0-4 0,7 3-189,-1-9 0,5 7 173,5-6 1,-1 7 36,7-1 0,7-4 0,8-1 0</inkml:trace>
  <inkml:trace contextRef="#ctx0" brushRef="#br0" timeOffset="29.9642">24606 15677 7451,'0'11'84,"2"0"-55,4 1 0,-5 3 0,5 2 3,-4-1 0,5 1-18,4-1 0,4 1 0,1-2-18,1-4 1,-6-2 0,0-6-18,2 3 1,9-1 0,4-5-39,-1 0 0,-1-5 0,-7-2 0,-1-1 22,1 1 1,-1-6 0,1 2 0,-1-4 8,1-1 1,-6-1-1,0 1 12,2-1 0,-6 1 1,-1-1 9,-4 1 0,-2-1 132,0 0-76,0 8-39,0 2 1,0 9 83,0 3 0,0 4 1,0 8-85,0 0 0,5-1 0,1 1-97,-3-1 1,5-5 0,-1-2 0,2-1 37,4-5 0,-4-1 1,2-2-1,2 0-734,2 0 782,1 0 0,8 0 0,2 0 0</inkml:trace>
  <inkml:trace contextRef="#ctx0" brushRef="#br0" timeOffset="30.9642">25317 15594 8797,'11'0'-645,"-1"2"0,-1 1 578,0 3 0,-4 7 1,5-2 59,-3 3 0,-2 3 0,-5 0-29,0-1 0,6 1-98,-1-1 12,1 1-205,-6-8 317,0-2 0,0-9 21,0-3 0,0-4 0,2-8 142,3 1 1,-3-1 0,6 2 0,-3 3-74,1 1 0,6-1 0,-1-4-49,4-1 0,2 6 0,-1 2 0,1 2 14,-1 3 0,1 1 0,1-1-12,4-2 1,-3 1 0,3 5 0,-4 2-19,-1 3 1,-1-3 0,-1 5 0,-2 1-26,-2 3 1,-2-2-1,4 2 1,-4 2-90,-2 1 0,4 3 1,-3 0 35,1-1 1,-5 1 0,1-1-188,-3 1 0,-2-6 197,0 0 0,-2-2 49,-3 2 0,1-4 70,-7-7 1,7-7 0,-1-4 50,3-4 1,2 4 0,0 0 13,0-2 0,0-1 0,0-3-119,0 1 1,2-1 0,3 2-1,4 2 13,1 2 1,4 8 0,-5-5 0,2 3-11,0-1 1,0 1-1,6 5 1,0 0-24,-1 0 0,1 0 0,-1 0 14,1 0 0,-1 2 1,1 1-1,-3 5 7,-2 1 1,2 0 0,-5 4 0,2-2-44,0 2 0,-5-4 0,3 2 6,-2 2 0,-1 2-652,-6 1 1,0 1 675,0-1 0,0-7 0,7-1 0,3-8 0</inkml:trace>
  <inkml:trace contextRef="#ctx0" brushRef="#br0" timeOffset="31.9642">26673 15594 7663,'-11'0'-815,"0"0"0,6 0 806,-6 0 0,5 0 228,-5 0 0,8 2 0,-3 3-95,4 6 0,2 4 0,0 1-117,0 1 1,2 0 0,2-1 8,1 1 0,8-8 0,-4-2 0,2-1-6,0-1 1,0 3-1,6-5 1,-1 3-27,1-3 0,-1-1 1,1-4-1,0-1 11,-1-3 0,1-5 0,-1 4 0,1-2 11,-1-4 1,-5 0 0,0 0 0,0 2 8,-2-2 0,4-2 1,-7-1-1,-1-1 91,3 1 1,-6-1-117,3 1 1,-5 1 0,-5 2-1,-6 4-96,-4 2 0,-7 1 1,-2 6-1,0 0 41,0 0 1,-3 2-1,3 2 1,0 3-28,0 2 1,2-3 0,5 5-97,1 2 1,7-4 187,3 2 0,4-7 0,2 3 0</inkml:trace>
  <inkml:trace contextRef="#ctx0" brushRef="#br0" timeOffset="32.9642">27401 15263 7690,'-17'-9'-536,"8"-6"485,-6 13 0,6-5 54,-7 7 1,7 2 0,1 3 0,3 6 25,-1 4 0,1 2 0,3-1 0,-2 1-20,-1-1 1,-1 6-1,6 2 1,0 2-3,0 3 1,-5-3 0,-1 2-1,2-1 6,3-1 1,1 3 0,0-5 0,0 0-2,0 0 0,0 4 1,0-5-1,1 1 7,5 0 0,-4 4 0,3-6 0,-3 0 62,-2 2 1,6-6 0,-1 4 0,-1-3-21,-2-3 0,-2 1 0,0-1-74,0 1 0,-6-6 0,-1 0-43,-2 2 1,3-6-1,-5-2-167,-2-3 1,-1-2 0,-3 0-6,0 0 1,6-2 0,0-3 227,-1-6 0,-3-4 0,-2-1 0</inkml:trace>
  <inkml:trace contextRef="#ctx0" brushRef="#br0" timeOffset="33.9642">27186 15643 7561,'16'0'-392,"1"0"358,0 0 0,-1-5 0,2-1 0,3 3-166,1 1 1,7 2 0,-1 0 199,3 0 0,2-7 0,0-3 0</inkml:trace>
  <inkml:trace contextRef="#ctx0" brushRef="#br0" timeOffset="34.9642">28129 15544 7663,'16'0'-179,"-5"-5"0,0-3 0,2 1 95,2 0 1,1-4-1,1 3 1,-3-1 75,-3-4 0,4-1 1,-4-3 82,4 1 1,0-1-1,-4-1 1,-4-3-44,0-1 1,-5 0 0,4 6 0,-5-1-26,-1 1 1,6-6 0,0 0-44,-3 1 0,-3 3 0,-5 3-55,-6 4 1,-4 4-1,-2 7 75,1 0 1,-1 0 0,1 2 0,-1 3-7,1 6 0,1-2 0,2 3 1,4 0 64,2 3 1,-1 0 0,5-2 0,-3-2 32,2 2 0,3 1 0,1 3-6,0-1 0,7-1 0,4-2 0,4-2-20,1 2 1,1-4 0,-1 0 0,1 0-66,-1 0 0,6-3 1,0 3-1,-3 0-4,-6 1 0,1-5-33,-3 6 0,2 0 50,-2 6 1,-3-6 39,-8 0 0,-8-8 1,-3 5 1,-3-1 0,-8-5 1,-1 3-1,1-3 17,-1-2 1,4 6 0,-5-1 0,2-1-13,0-2 1,0-2-411,6 0-60,6 0 0,5 0 425,10 0 0,12-15 0,9-3 0</inkml:trace>
  <inkml:trace contextRef="#ctx0" brushRef="#br0" timeOffset="35.9642">28823 15429 7517,'0'7'-366,"0"-7"1,0-7 439,0-10 1,0 6 0,0 0 174,0-2 1,0 4-98,0-2 1,0 0-204,0-6 1,-2 8-18,-3 4 0,-4 3 0,-8 2 40,0 0 1,-1 2-1,-2 1 1,-2 5 0,0 1-33,-2 4 0,4 0 1,-6-1 59,2-1 0,4 0 0,7 4 1,2-2 15,-2-2 1,6-5 12,1 5-43,4-8 0,10 5 1,3-8-1,5 0-19,6 0 0,-3 0 1,5 0-1,-2 0 5,0 0 1,5-6 0,-5-1 0,-1-1 25,-3 1 0,-2 0 1,1 3-5,0-2 0,-8-1 448,-4 2-401,-3 3 1,-2-4-45,0 12 1,-2 3-1,-3 8 1,-4-1 0,-1 1 1,1 5-1,5 2 1,-1 1 17,1 5 1,-3-5 0,1 3-1,3 1-20,1 3 1,0 1 0,-2 0-1,-1 0-41,1 0 1,-3 0 0,1-2 0,3-1 2,1-3 0,2-7 0,0 2 1,0-3-24,0-3 1,2-5 0,3-1 25,6-3 1,-2-2 0,2-5 32,2 0 0,-4 0 1,2-1-1,2-5 17,2-5 0,2-4 0,-1-1 1,1-1 6,-1 1 0,1-3 0,1-1 1,2-2-16,2 2 1,-5-4 0,-6 2 0,0 2-2,-2 1 0,4 3 0,-6-1 1,1 1 81,-1-1 0,-1 1 0,-6-1 0,1 1 41,5-1 1,-2 0 0,5 1-103,-2-1 1,0-1 0,-3-2 0,2-2-19,-3 2 0,5 1 0,-3 3 1,1-1-15,1 1 1,-3-6-1,5-1 1,-2 3-20,-3 2 0,0 3 0,-1 2 1,3 2 55,-3-2 0,-1 4 64,-2-2-13,0 0-454,0 2 52,0 2 1,2 7 212,4 0 0,-5 7 185,5 4 0,-4 4 0,-2 1 69,0 1 0,2-6 1,1 0-70,3 2 0,1 0 0,-3-1-51,1-1 0,8-1 0,-2 3-1,4-2 0,2-8 0,-1 3-23,1-4 1,1-2 0,2 0-1,2 0 5,-2 0 0,-1 0 0,-3-2 0,1-2-62,-1-1 0,1-8 0,-2 2 0,-2-2 45,-2 2 1,-2-4 0,4 4 0,-2-4 25,1-1 0,-2 5 0,-1 0-6,-2-2 1,4 4 10,-5-2 5,-1 7 1,-7-1 45,-3 10 1,1 4 0,-5 8 28,2-1 1,-1 1-1,5-1-50,-3 1 0,1-1-57,5 1 0,0 0 0,1-3-162,5-3 0,3-3 0,8-7-75,-1 5 0,1-4 0,-1 3 1,1-3-155,-1-2 0,1-2 399,-1-3 0,8-4 0,2-8 0</inkml:trace>
  <inkml:trace contextRef="#ctx0" brushRef="#br0" timeOffset="36.9642">29964 15280 7057,'-11'-6'-549,"0"1"1025,7-8 18,-3 11-416,7-5-178,0 7-63,0 0 0,0 7 117,0 4 0,0-2 1,0 2 67,0 2 0,-2 2 0,-2 1 26,-1 1 0,-1-6 0,5 0 81,-5 2 0,4 1-25,-3 3 1,3-6-69,2 0 0,2-7 0,3 1-65,6-3 0,-2-2 0,3 0-87,0 0 0,-2 0 0,1 0 15,1 0 1,-2-5-1,-1-3 1,0 1 45,0-1 0,-3-4 1,3 1 35,-2-4 1,-1-2-1,-4 3 1,1 1 44,3 2 0,-1 0 39,-5-6 1,-5 6-1,-3 2-23,-1 2 1,4 1 0,-6 4-4,-2-3 0,4 3 22,-2-4 0,5 5 1,-3 2-63,2 5 0,1-2-61,6 7 1,0 0-220,0 5 1,0-5 150,0 0 130,0-7 0,7 3 0,3-7 0</inkml:trace>
  <inkml:trace contextRef="#ctx0" brushRef="#br0" timeOffset="37.9642">30162 15230 7756,'2'9'-14,"4"-3"1,3-3-1,8 1 1,-1 3-40,1 3 1,-6-5 0,0 6 0,2 2 59,1 2 1,1 1 0,-2 1 0,-2-1-9,2 1 0,1-1 1,3 1-1,-1 0-115,1-1 1,0 1 0,-3-1-283,-3 1 383,4-8 1,-15-2 115,0-7 1,-2-2 0,-9-3-17,-2-6 0,0-4 1,1-3-1,0-2-65,0-3 1,2 1-1,1 6 1,2-1-12,3 1 1,-3-1 0,1 1-1,3-1-21,1 1 1,4 1 0,1 2 0,5 2-25,1-2 1,-4 4 0,6 0 0,2 2-163,2 3 0,7-4 0,0 3 1,0 1-340,2 2 537,-6 2 0,14 0 0,-7 0 0</inkml:trace>
  <inkml:trace contextRef="#ctx0" brushRef="#br0" timeOffset="38.9642">30791 15296 5896,'9'-7'253,"-2"3"290,-7-7-471,0 8 1,-1-5-1,-3 6-85,-2-3 0,-6 3 0,1-4 42,-4 5 1,-2 1 0,1 0 1,-1 0 1,6 1 0,0 5-36,-2 5 1,6 4-1,1 1 19,5 1 1,1-1 18,0 1 1,1-1 0,5-1-30,5-4 0,4 2 1,3-8-1,2-1-7,2-2 1,2-2-1,-4 0 1,4 0 2,2 0 0,-4 0 0,4 0 0,0-2 0,-1-3 0,-3 1 0,4-5 0,-2 0-7,-4-1 0,-2 5 1,-1-4-1,-2 0 9,-4-1 0,2 5 4,-8-6 0,1 0 0,-8-4-5,-4 4 1,-3-2 0,-7 8 0,-1 1-28,0 2 1,1-3 0,-1-1 0,1 2 151,-1 3 0,1-5 0,-1 1-70,1 1 0,5 2-36,0 2 36,7 0 0,-3-2-116,7-3 1,1 1 0,3-7-1,4-2-167,1-2 1,-4-1-1,4-1 226,-1 1 0,5-1 0,-4 1 0</inkml:trace>
  <inkml:trace contextRef="#ctx0" brushRef="#br0" timeOffset="39.9642">29997 15313 7465,'9'0'-74,"6"0"1,-13 2 233,3 3 0,-3 4 1,-2 8-117,0-1 0,0 1 0,0-1-74,0 1 0,0 0 0,2-1-119,4 1 1,3-8 0,7-4 0,1-3 148,-1-2 0,8 0 0,2 0 0</inkml:trace>
  <inkml:trace contextRef="#ctx0" brushRef="#br0" timeOffset="40.9642">30973 14717 7669,'0'11'119,"0"0"1,0 2-1,0 2-42,0 2 1,0 6 0,0 3-270,0 0 0,0 5 0,0-3 0,0 1-4,0-1 0,0 1 1,0-5-1,0 2-29,0 3 0,0 0 225,0-1 0,7 3 0,2-5 0</inkml:trace>
  <inkml:trace contextRef="#ctx0" brushRef="#br0" timeOffset="41.9642">29881 16024 7640,'-14'-2'-45,"1"-2"-5,2-1 0,5-3-68,-5 3 0,6 3 0,-6-3 165,-2 3 0,-2 2 0,-1 2 0,-1 1-51,1 3 0,-1 5 0,0-4 0,1 1 53,-1-1 0,1 4 1,1-4-1,4 2 13,6 4 0,-3-4 1,3 2-49,1 2 1,2 2 11,2 2 1,2-3-1,4-3 1,5-3-1,3-1 0,3-5 0,-1 3 1,1-3-31,-1-2 0,7 0 0,-1 0 1,0 0-75,2 0 0,-6 0 1,4 0-1,-4 0 15,-1 0 1,-1 0 0,-1-2 41,-4-3 0,-2 3 106,-3-4 0,-12 5 0,1 1 1,-8 1-34,-4 5 1,-7-2 0,-1 7-1,-3 2 66,1 1 1,5 8-1,-4 0 1,2-1-67,4-3 0,3-2 0,4 1 0,4 0-11,2-1 1,1 1 0,6-1-60,0 1 1,8-6 0,3-2 0,5 0-76,6 0 1,-1-5 0,6 1 0,2-3-171,3-2 1,1 0 0,0-2 0,0-1-118,0-3 1,0-7-1,0 2 380,0-3 0,-7-3 0,-2 1 0</inkml:trace>
  <inkml:trace contextRef="#ctx0" brushRef="#br0" timeOffset="42.9642">30146 16173 7640,'-11'0'-367,"0"0"1,7-2 459,-1-4 0,8 3 0,5-7 31,1 3 1,2 2 0,5 5-66,1 0 1,0 0 0,-1 0 0,1 0-44,-1 0 0,1 0 1,-1 1-130,1 5 0,-1 3 1,-1 8 3,-4-1 0,2 1 1,-8-1 74,-1 1 0,-2-1 0,-2 1-46,0-1 1,0-5 144,0 0 1,-2-7 9,-3 2 0,-5-5 58,-6-1 0,7-1 0,1-3 0,3-3 77,-1-3 0,1-1 1,5-5-83,0-1 1,0 6-1,0 0 1,0-2-89,0-1 1,7-3 0,4 1 0,2-1-175,-2 1 0,4 5 1,-4 0-1,5-2-298,6-2 1,-3 4 0,3 2 0,-4 1 431,-1 5 0,7-6 0,1-1 0</inkml:trace>
  <inkml:trace contextRef="#ctx0" brushRef="#br0" timeOffset="43.9642">30576 16140 7504,'-17'0'-831,"8"-2"650,4-4 1,5 3 0,5-7 353,6 3 1,-2-4-65,2 5 0,-1-1 0,2 3 0,-1-1 14,2 1 1,2 2 0,2 2 0,-1 0-88,1 0 1,-1 0 0,1 2 0,-1 2-53,1 1 0,-1 6 1,1-3-1,-1-1-10,1 1 0,-2 4 0,-2-1 0,-4 4-45,-2 2 1,4-1 0,-4 1-2,3-1 0,-7 1 1,3-1-1,-4 1 36,-2-1 0,0-5 0,-2 0 57,-4 2 0,-3-5 0,-7-3 19,-1-3 1,0-2 0,1 0 47,-1 0 0,1 0 0,1-2 35,4-3 0,2 1 0,5-7 1,-1-2 42,1-2 0,2-1 0,4-1-53,4 1 0,-5-1 1,7 1-1,-1-1-18,4 1 1,-2-1 0,2 1 0,2 1-119,2 4 1,0-4 0,-1 4 0,1-2-232,3 2 0,3-2 1,-5 8-1,1 1-233,-1 2 0,1 2 0,-1 0 487,1 0 0,-8 0 0,6 8 0,-6 1 0</inkml:trace>
  <inkml:trace contextRef="#ctx0" brushRef="#br0" timeOffset="44.9642">31237 16090 7493,'-11'5'-727,"0"3"677,-2 1 1,1-3 0,-1 5 141,2 1 0,2 3 0,-4 0 0,3-2-51,3-2 1,2-6 0,5 6 82,0 2 1,0-4-43,0 2 1,1-7-1,5 1-70,5-3 1,4-2-1,1 0 1,1 0-70,-1 0 1,1 0-1,-2-1 52,-4-5 0,1 2 0,-4-7 1,-1-2 71,0-1 1,-1-3 0,-6 1 0,0-1-38,0 1 0,0-1 1,0 1-1,0-1-27,0 0 0,-2-5 0,-2 0 0,-1 2 18,1 2 0,2 1 0,2 1-38,0-1 1,2 2-96,4 4 1,-3 4 0,8 7-1,2 0 63,2 0 0,2 6 0,-1 1 1,1 2 18,-1 4 1,-5 4 0,0 3 0,0 2-25,-2-2 1,4-2-1,-7-1 1,-1-1 21,3 1 1,-6 0-1,3-1 57,-3 1 0,0-3 0,1-1 270,3-2 0,7-7-168,-2 1 1,-2-3 0,2-2-88,2 0 0,2-7 1,1-2-1,1-2-47,-1 0 1,-1 0 0,-2-6 0,-2 1-31,2-1 1,1 0 0,1 1 0,-2 1 127,-2 4 0,-6-2 0,5 6 95,-3-2 1,0 5-138,-1-1 1,-4 5 0,3 5 0,-3 6-50,-2 4 1,0 7 0,0 2 0,0 0-24,0 0 0,2 3 0,2-3 1,1 0-23,-1 0 1,-2 0 0,-2-4-1,0 2-118,0-2 1,0-7 0,0-2-775,0 2 937,0-6 0,-8 8 0,-1-6 0</inkml:trace>
  <inkml:trace contextRef="#ctx0" brushRef="#br0" timeOffset="45.9642">24276 16718 7576,'9'0'-1228,"-4"0"1415,-10 0 0,1 0 0,-7 0-40,-2 0 1,4 0-1,-2 2-24,-2 4 1,-2-4 0,-1 5-149,-1 0 1,1-5 0,-1 5-1,1-1-32,-1-1 1,1 6-1,-1-5 1,1 0 43,-1 1 0,0-3 0,1 5 0,-2 0-24,-4 0 0,3-3 1,-5 3-1,2 0-7,0 0 1,-5-3 0,5 5-1,-1 0 19,0-2 0,6 0 0,-1-5 0,5 1 21,0-1 0,4 3 77,-2-1-68,7-1 0,-1-3 59,10 4 0,4-3 1,8 7-1,1-3-36,4-3 1,-2 3 0,6 0 0,0 1-26,0-1 1,-1 4 0,5-5 0,-3-1 12,3 2 1,1-5 0,2 4 0,0-3 28,0 3 0,4-4 0,0 3 0,-4-3 46,-2-2 1,4 0 0,-8 0 0,3 2-65,-3 3 0,3-3 0,-8 4-92,-2-4 0,-2 3-72,-1 1 78,-8 7 1,-3-4-38,-12 7 0,-3 1 0,-8-3 1,1-1 41,-1-2 0,1 0 0,-1 4 0,1-2 22,-1-2 0,1 0 0,-1 6 0,1-3-7,-1-3 1,1 4 0,-1-4 0,0 2 3,1-2 0,1 4 0,2-4 0,2 1 27,-2-1 0,4 4 1,0-4 18,2 4 0,-4-4 0,5 0 3,3 2 0,1-4-6,2 2 0,7-2 49,4 2 0,4 2 1,1-7-1,1-3 131,-1-1 0,1-2 0,1 2 0,2 2-87,3 1 1,4 1 0,-3-6 0,2 0-35,3 0 0,2 1 0,2 3 1,-1 2-46,-5-3 0,4-1 0,-3-2 1,1 0-94,-1 0 1,1 0-1,-5 0 1,0 0-347,0 0 0,-2 0 0,-5 0-402,-1 0 819,1 0 0,-8 0 0,-2 0 0</inkml:trace>
  <inkml:trace contextRef="#ctx0" brushRef="#br0" timeOffset="46.9642">25284 16900 6616,'0'-16'76,"0"7"1,0 3 0,0 12-21,0 5 1,6 3 0,-1 3 0,-1-1-20,-2 1 1,0 1-1,1 2 1,5 3 0,1-3 1,-4-4-1,5-3 1,-1-2-38,0 2 1,0-4 0,4 0-1,-2-1-7,2-5 0,2-1 1,3-2-1,2 0 13,2 0 1,2 0 0,-4 0-1,4 0-44,2 0 1,-6-2 0,4-1-1,-2-5 30,0-1 1,0 4 0,-5-6 0,-1 0 7,1 1 1,-6-4-1,-2 3 1,0-2 9,0 2 1,-5-4-1,2 4-9,-5-4 1,-1-1-1,0-1 30,0 1 0,-1 5 37,-5 0 1,2 7 0,-7-3 9,-2-1-128,6 7 1,-6-5 0,8 12 51,1 5 0,2 3 1,2 5-1,0 1-16,0 2 0,2 0 1,2-6-1,3 1-2,2 0 0,-3-1 0,3 1 0,0-1-45,0 1 1,-3-1 0,3 1-1,-2-1-34,-3 1 1,3-1 15,-1 1 0,-1-1 107,-5 1 0,-1 0 50,-5-1 0,2-7 1,-7-1-1,-1-3 41,-3 1 0,-2-1 0,1-5 0,-1 0-76,1 0 0,-1 0 0,1 0 5,-1 0 1,1 0 0,-1 0 36,0 0-786,1 0 405,7 0 1,1-2 0,10-3 294,4-6 0,3 3 0,7-6 0,1 5 0</inkml:trace>
  <inkml:trace contextRef="#ctx0" brushRef="#br0" timeOffset="47.9642">26128 17049 7625,'7'9'136,"-5"-1"0,12-8 0,-2 0 0,2 0 51,3 0 0,-1 0 1,3 0-262,3 0 1,-4 0-1,4 0 1,-3 0-1,-3 0-79,1 0 1,-1 0 0,1 0 0,-1 0 54,1 0 0,-1 0 0,1 0 0,-1 0-251,1 0 1,-1 0 0,1 0 348,-1 0 0,8 0 0,2 0 0</inkml:trace>
  <inkml:trace contextRef="#ctx0" brushRef="#br0" timeOffset="48.9642">26872 16867 7625,'-8'17'-17,"7"-6"0,-5 0 161,4 2 1,2-4 0,0 2-310,0 2 0,0 1 0,2 3 1,2-1 171,1 1 0,3-2 1,-3-2-1,4-2 47,0 1 1,6 1 0,-6 0 0,2-4 18,0-1 0,0 3 1,6-6-44,-1-1 1,1-2 0,0-2 0,-1 0 15,1 0 0,1 0 1,2 0-1,2 0-96,-2 0 1,-1-6 0,-3-1 0,1-2-5,-1-4 0,1-2 0,0-1 36,-1-1 1,-5 1-1,-2-1-9,-1 0 0,3 1 25,-6-1 0,1 1 0,-8 1 3,-4 4 0,3 2 3,-8 3 1,0 5-1,-6-5 0,6 4 1,2 4-4,2 4 1,-5 3 0,7 7-1,-1 1 0,-1-1 0,5 6 0,-3 1 0,3-3 27,2-2 1,0 4 0,0 0 0,2-2-14,3-1 0,-1 3 0,5 0 1,-2-2-10,-3-2 0,4 5 1,-3-1-1,-1-2-78,-2-2 1,3-1 0,1-1-1,-3 1 3,-1-1 1,-2 1-1,0-1 52,0 1 0,0-6 0,0 0 100,0 2 1,-2-6 34,-3-1 1,-4-4 0,-8-2-107,0 0 1,1 0 0,-1 0-16,1 0 0,5-6 1,2-1-1,-1-1-54,1 1 0,4-6 0,-6 2-664,-2-4 1,0-3 720,2-4 0,-4 4 0,6-6 0</inkml:trace>
  <inkml:trace contextRef="#ctx0" brushRef="#br0" timeOffset="49.9642">26938 16619 7231,'0'-11'132,"0"0"1,0 6-1,0-6-167,0-2 1,2 0 0,1 0-1,3 2 22,-2-2 0,-3 4 0,1-2 126,4-2 1,-4 4 122,3-2 46,-3 7-284,-2-3 1,0 9-13,0 3 0,5-1 1,3 7-1,-1 4 14,1 5 0,3-2 0,-4 6 0,0-2-49,1 0 0,4 6 1,-2-6-1,1-2-248,0-2 1,0 4-1,5 0 297,1-1 0,-1-3 0,1-1 0</inkml:trace>
  <inkml:trace contextRef="#ctx0" brushRef="#br0" timeOffset="50.9642">27566 16652 7625,'17'15'62,"-1"-2"0,1-2-9,-1 2 1,6 0-1,1-1 1,-1-1 64,1 2 0,-4 7 0,5 3 0,-2-1-320,0 1 1,-2-2-1,-7 6 1,-2 3 177,2 1 0,-4 2 1,0 2-1,0 2 31,1 1 1,-7 3 0,3-3 0,-3 4-14,3 1 1,-4 4 0,3-4-1,-5 1-58,-5 0 1,-4-5-1,-8 3 1,-1-2-124,-4-3 1,-4-2-1,-7-2 1,0 0 82,0 0 0,-8-5 0,-3-4 104,-4-6 0,-9 9 0,-1-8 0</inkml:trace>
  <inkml:trace contextRef="#ctx0" brushRef="#br0" timeOffset="51.9642">25632 16553 7484,'0'-17'-563,"0"6"1,-2 2 491,-4 2 0,2 1 134,-7 6 1,0 0 0,-5 0 42,-1 0 0,1 0 1,-1 0-40,1 0 0,-1 2 0,1 2 1,-1 3 5,1 2 1,-1-1-1,1 6 1,-1 5-73,0-1 0,1 8 1,-1 3-1,1 6-5,-1 4 1,6 12-1,2-1 1,0 1 40,0 1 0,5-3 0,-1 3 1,3-1 43,2-1 0,0 9 0,2-10 0,3 3-37,6-1 1,11-1 0,6-2-1,3-4-30,2-6 0,7 3 1,6-5-1,6-2-76,3-5 0,9-9 0,1 0 0,6-5 21,5-4 1,-1-7-1,6 1 1,0-3 40,3-2 0,2 0 0,-3 0 0</inkml:trace>
  <inkml:trace contextRef="#ctx0" brushRef="#br0" timeOffset="52.9642">28062 16603 6438,'11'-11'13,"0"0"206,-7 7 237,3-3-337,-14 7 0,3 0-349,-7 0 0,8-2 167,-3-4 1,4 3 34,2-9 1,0 7 0,2-4 46,4 1 0,-3 3 0,8 5-15,2 0 1,2 0-1,2 0-25,-1 0 1,-5 2-1,0 1 1,0 5-5,-2 1 1,0 0 0,-5 4 0,2-2 11,-3 2 1,5 2-1,-3 1-18,-1 1 1,-2-1 0,-2 1 0,-2-1-43,-4 1 1,3-1 0,-6 1 44,1-1 0,-5 1 96,2 0 115,-3-1 0,3-7 362,0-3-254,7-4 0,-2-2-191,12 0 1,3 0 0,8 0 0,-1 0-19,1 0 0,1 0 1,2 0-1,4 0-24,2 0 1,-4 0 0,5 0 0,3 0 62,1 0 0,2 0 0,-2 0 0,-1 0-33,-3 0 0,1 5 0,3 1 0,-1-3-97,-3-1 0,-7 4 0,2-1 0,-3 1-222,-3 1 0,-5-5 0,-1 5-157,-3 1 1,-2-5-312,-5 8 1,-7-7 698,-4 1 0,-11 5 0,-4-1 0</inkml:trace>
  <inkml:trace contextRef="#ctx0" brushRef="#br0" timeOffset="53.9642">13279 15875 7677,'0'-9'-1832,"0"1"1823,0 8 0,-2 0 118,-4 0-26,5 0 290,-14 0-180,13 0 0,-5-1-15,7-5-115,0 4 80,0-5-38,0 7 0,0 0 1,0 7-36,0 4 1,0 4-1,0 2-23,0-1 0,0 2 0,2 3 0,1 1-20,3-2 1,-1 0 0,-5 0-1,2 2-47,4-1 0,-5-3 0,5-1 0,-2-1-173,1 1 1,-3-6 0,3 0 97,-3 1 0,-2-2 0,2-1 95,4-2 0,-5-1 0,7-6 0</inkml:trace>
  <inkml:trace contextRef="#ctx0" brushRef="#br0" timeOffset="54.9642">12650 16421 7261,'11'0'27,"0"0"1,2 0 0,2 0 22,2 0 0,5 0 0,1 0 4,3 0 1,-2-2-1,7-2 1,4-1 19,0 1 0,0-3 1,0-1-1,2 1-33,1 0 0,12-1 0,-2 5 0,-1-5-37,1-1 1,4 5 0,-8-1 0,2 1 2,-2-1 0,2 3 1,-6-4-1,1 4-21,-1 2 0,-1 0 0,-6 0 0,0 0 26,0 0 1,0 0-1,-2 0 1,-1 0-10,-3 0 0,-7 0 0,4 0 0,-2 0-9,0 0 0,0 0 0,-5-1 0,-1-3-134,1-2 1,-1 1 0,1 5-365,0 0 0,-1 0-279,1 0 783,-8 0 0,5-7 0,-4-3 0</inkml:trace>
  <inkml:trace contextRef="#ctx0" brushRef="#br0" timeOffset="55.9642">13279 16801 7529,'-9'0'-1250,"-1"0"1561,5 0 0,3-2-30,-3-3-162,3 3 1,2-7-20,0 3 1,0 2-91,0-7 1,0 6 0,2-4-107,3 1 1,-1-3 0,7 4 46,2-2 1,1 5 0,3-3 70,-1-1 0,1 7 1,-1-5 18,1 4 1,0 2-1,-1 0 78,1 0 0,-6 0 1,0 0-70,2 0 1,1 0-110,3 0 0,-6 2 1,0 4 1,-2 3-1,4 7 21,-2 1 1,-7-6-1,1 0 28,-3 2 0,3 2 0,1 1 11,-2 1 1,3-1 0,-2 1-10,-1-1 0,3 1 1,-1-1-6,-2 1 1,-1-6 0,1 0-166,2 2 0,-1-4 93,-5 2 151,0-7 0,2 3 126,3-7-26,-3 0-123,6 0 1,-8-7-108,0-4 0,0 1 27,0-1 1,1 2 0,3-4 13,2 2 0,-1 6 0,-5-6 13,0-2 0,2 4 0,2-2 0,3 0 0,2 1 1,-3-4 34,5 3 1,-6-2-1,4 0 19,-1 2 0,-1 2 0,-3-4-28,1 2 0,3 7 0,-5-3 1,3 0 0,5 3 0,-4-5 0,1-1-40,-1 1 0,6 4 13,-2-6 0,2 5 0,0-3 2,-2 2 1,-6-1 0,6 5 4,2-3 0,-4 1 0,2 3 2,2-4 1,-4 4 0,2-3-1,2 3 0,2 2 0,1 0 0,1 0 0,-6 0 0,-2 2 0,-2 3 0,4-1 0,-3 5 37,1-1 1,-5-1 7,1-1 1,-1 3-29,1 7 1,-3 1 0,4-1-1,-3-1-4,3-4 1,-4 4-1,3-4 1,-3 4 5,-2 1 0,2 1 1,2-1-9,1 1 1,1-1 0,-6 1-1,0-1-19,0 1 0,5-6 0,1 0-169,-3 2 0,1-4-482,1 2-101,-3-7 760,13 3 0,-6-14 0,8-3 0</inkml:trace>
  <inkml:trace contextRef="#ctx0" brushRef="#br0" timeOffset="56.9642">15511 15726 7623,'-7'17'-51,"-1"-6"1,-4-2 0,1 0 47,-2 0 1,-7-3 0,-3 5 0,1 0-18,-1-2 0,2 4 0,-4-6 0,1 1 17,4-1 0,-4 0 0,2-3 0,1 3-9,3 3 0,1-5 0,1 4 0,-1-1-11,1-5 0,1 1 0,2 0 1,2 1-26,-2-1 0,4 3 1,-2 0 19,-2 3 0,4-7 0,0 5-42,2-1 0,-4 2 31,5 8 0,1-6 20,5 0 1,0-6 54,0 6 0,0-5 0,1 3 123,5-2 0,-2 1-59,7-3 0,0-3 1,5 4-1,-1-3-37,-4 3 1,4-4 0,-4 3 0,3-1-41,3 1 1,-1-3-1,1 6 1,-1-3-30,1 1 0,0 5 1,-3-4-1,-1 0-52,-2 1 0,0 4 35,6-1 1,-6 4-67,0 2 0,-8-1 0,3 1 5,-4-1 1,-2-5-1,-2 0-4,-4 2 1,3 2 55,-8 1 0,2 1 0,-4-2 14,2-4 0,1 3 1,-2-4-1,2 1 15,3 0 0,-6-2 0,4 4 0,-2-2-6,0 2 0,2 1 1,-4 1-1,2-2-8,-2-2 1,0 0-1,0 5-18,2 1 1,6-2 0,-4-2 2,1-2 0,3 0 43,5 5 0,0-5 0,2-2 96,3-1 1,4-3 0,8-3-18,-1 4 1,6-5 0,0 5 0,0-4 1,2-2 1,-3 0 0,6 0 0,1 0-37,-3 0 1,5 0 0,-6 0 0,0 0-36,-1 0 0,1 2 1,-3 1-1,1 3-44,-2-3 0,-2-1 0,-1-2 1,-1 0-91,1 0 1,-1 2 0,1 2-78,-1 1 1,-5 1-34,0-6 1,-5 5-269,5 1 491,-7-1 0,10-12 0,-4-2 0</inkml:trace>
  <inkml:trace contextRef="#ctx0" brushRef="#br0" timeOffset="57.9642">16454 16024 7103,'0'11'-23,"0"0"18,0 2 1,0 1 0,0 3 0,0 0 4,0-1 0,2 6 0,1 0 0,3-2 9,-3-1 1,5-3 0,-1-1 0,1-2 9,-1-2 1,6-6 0,-2 5 0,3-3 23,3-3 1,0-3 0,-1-1 0,1 0-11,-1 0 0,6 0 0,0 0 0,-2 0-34,-1 0 0,3-1 0,0-3 0,-2-3-18,-1-3 0,-3 5 0,1-6 9,-1-2 0,-1-2 1,-2 1-1,-4 1 33,-2 2 1,4 0-1,-5-6-27,-3 1 1,1 5 0,0 0 4,1-2 0,1 3 0,-6-1 104,0-1 31,-8 4 9,7-6-218,-7 12 40,8-6 0,0 10 0,0 4 67,0 5 1,0 3 0,0 3-1,0 0-28,0-1 0,0 1 1,2-1-1,2 1 6,1-1 0,1 6 0,-6 0 1,0 0-14,0 2 0,5-5 0,1 4 0,-3 0-23,-1-1 0,-2 1 0,0-2 0,0 1 11,0-2 1,0 4-1,0-2 1,0-2 1,0-2 1,0-1-1,0 0 1,0-1-38,0 1 0,-7-1 40,-4 1 1,2-3-1,-2-3 1,0-3 74,2-1 0,-6-5 0,4 3-56,-4-3 0,4-2 1,0 0-1,-2 0 26,-1 0 1,-3-5-1,0-1 1,1 1-50,-1-3 1,-5 5-1,0-8 1,2 0-3,2 1 0,7 1 1,0 4-63,-2-6 1,5 2-1,1-1-329,0 3 0,5-6 99,-4 2 306,12-4 0,3-1 0,8-1 0</inkml:trace>
  <inkml:trace contextRef="#ctx0" brushRef="#br0" timeOffset="58.9642">17281 16272 7029,'16'0'144,"1"0"0,-1 2-71,1 3 0,-1-3 1,1 4-1,-1-5-10,1-1 0,-1 0 0,3 0 0,1 0-59,2 0 1,0 0 0,-5 0 0,-1 0-69,1 0 1,-6 0 0,0 0-1,2 0-167,1 0 1,3 0 0,-1 0-192,1 0 422,-1 0 0,8-7 0,2-2 0</inkml:trace>
  <inkml:trace contextRef="#ctx0" brushRef="#br0" timeOffset="59.9642">18140 16073 7274,'-9'0'-189,"2"0"336,0 0 1,5 2 0,-4 4-64,4 5 1,2-2-1,0 2-65,0 2 0,0 2 0,0 1 0,2-1 14,4-4 1,-3 4-1,7-4 1,-1 1 26,0-1 1,-3 2-1,5-7 1,0-1 9,-2 3 0,5-6 0,-3 5 0,4-2-7,2 1 1,-1-1-1,1-5 1,-1 0-37,1 0 0,5 0 0,0-1 0,0-3-47,2-2 0,-6-5 0,4 4 0,-3-2-3,-3-4 1,1 4 0,-1-2 1,1-2 1,-6 0-1,-2 0 1,-2 2 16,-3-2 0,-2 4 0,-2-2-175,0-2 1,0-1 7,0-3 1,0 6-1,-2 2 34,-3 1 3,3 3 90,-6 5 0,8 2 0,0 3 87,0 6 0,0 4 0,0 2 0,0-1 52,0 1 0,6 5 0,-1 2 0,1 1-26,1 5 0,-3 1 0,5 0 0,0-1-81,0-3 0,-5 1 0,4 5 0,-3-2 0,1-4 0,1 3 0,-3-6 0,1 0-35,-1 0 1,-1 3 0,1-3 0,2 0-14,-3 0 0,-1-2 0,-2-6 0,0 1-6,0-1 0,0 1 1,-2 0 29,-3-1 1,1-1-1,-7-4 33,-2-6 1,-1-3 0,-3-2 0,0 0 9,1 0 1,-1 0-1,-1 0 1,-2-2 20,-2-3 0,0 1 0,5-7 66,1-2 0,1-1 0,2-5 1,4-1-46,2-2 1,1 0-1,6 5 1,0 1 96,0-1 0,0-1 1,2-1-1,2 1-96,1 3 0,8 4 0,-2-1-95,4 0 1,1 7 0,1-4 0,-1 1-287,1 5 1,-1 1 0,1 2-153,-1 0 1,1 0 482,-1 0 0,-6 0 0,-3 0 0</inkml:trace>
  <inkml:trace contextRef="#ctx0" brushRef="#br0" timeOffset="60.9642">18306 15776 7664,'-11'-17'-654,"0"1"0,7 5 364,-1 0 0,1 1 576,-2-1 214,5 4-370,-7 7 55,8 0 589,0 0 1,2-7-705,4-4 0,-5-4 0,5-2-76,-4 1 1,3-1 0,1 1-22,-3-1 0,-1 1 35,-2-1 1,0 6-81,0 0-65,0 8 1,2-5 0,2 10 112,1 4 1,3 1 0,-5 6 0,5-2 37,1 2 0,-4 1 0,5 3 0,-1-1-36,0 1 0,2-1 1,6 1-1,-1 0-125,1-1 0,-1 1 0,1-1 1,-1-1-104,1-4 0,-1 4 0,1-6 0,-1 2 250,1 0 0,-1-7 0,1 3 0</inkml:trace>
  <inkml:trace contextRef="#ctx0" brushRef="#br0" timeOffset="61.9642">18868 15710 7706,'11'5'8,"0"1"0,6-1 0,5-3 0,-2 2 17,-2 1 1,-1 6 0,-1-3 0,1-1 158,-1 0 0,7 6 0,-1-2 1,0 4-63,1 1 0,-2 3 0,6 1 0,1 4-103,-2 2 1,5-4-1,-5 5 1,-1 3-111,-3 1 1,-2 2 0,-1 2 0,-1 3 23,-3 6 0,-4-1 1,0 3-1,-4 3-2,1 5 0,-8 3 1,0-2-1,-9 5-63,-6 5 1,-4 1 0,-3 0 0,-5-2-111,-4-3 0,-10 1 0,-5-5 0,-5-2-102,-4-3 1,-8-1 343,3-12 0,-12 7 0,-3-4 0</inkml:trace>
  <inkml:trace contextRef="#ctx0" brushRef="#br0" timeOffset="62.9642">16272 15544 7614,'-17'0'-492,"1"8"0,5-5 448,0 8 1,0 0 0,-6 6 139,1-1 0,-1 1 0,2 1 1,3 3 2,1 1 1,0 7 0,-6 0 0,0 6-69,1 4 1,1 7 0,2 0 0,4 5 12,2 4 0,-4 6 0,5-4 1,3 2 16,1 3 1,9 1-1,6 1 1,5-2-1,4 1 0,13 5 1,0-7-1,6 3-56,5 2 0,9-7 1,5-4-1,6-4-75,6-1 0,-2-8 1,9-3-1,4-6 69,3-6 0,4-8 1,-2-10-1,4-2-707,0-3 414,-39-3 1,-1 0 0,34-1 0,-37 0-1,-1 0 1</inkml:trace>
  <inkml:trace contextRef="#ctx0" brushRef="#br0" timeOffset="63.9642">19496 15627 7631,'0'9'-421,"0"-2"0,0-8 504,0-5 0,0 2 41,0-7 0,-5 6 0,-2-4-90,-3 1 0,7 1 0,-5 3 36,1-1 0,5-2 4,-3 1 1,5-3-98,5-8 0,-1 8 0,7 4 0,0 1-20,-2-2 1,6 5 0,-4-5 60,4 4 0,1 2 0,1 0-28,-1 0 0,1 2 0,-1 4-49,1 5 0,-8-2 1,-4 2 8,-3 2 0,4 1 0,-1 3 0,-1-1-24,-2 1 1,-4-1 0,-4 1 72,-5 0 0,2-3 0,0-1 75,2-2 0,-4-5 0,3 3-49,-1-2 1,6 1 39,-3-3 128,4-3 46,2 5 0,2-7-122,4 0 1,3 0 0,7 0 0,3-2-51,3-3 0,-2 3 0,7-3 0,1 3-21,-2 2 0,5-6 1,-5 1-1,1 1-11,1 2 0,-2 2 0,3 0 0,-3 0-204,-2 0 1,3 2-1,-5 2 1,-2 3-408,-1 2 0,-5-3 576,-3 5 0,4-8 0,-6 5 0</inkml:trace>
  <inkml:trace contextRef="#ctx0" brushRef="#br0" timeOffset="64.9642">22920 15561 7664,'0'-9'-1328,"0"-1"1108,0 5 356,0 3-44,0-5 1,0 5 42,0-4-11,7 5-24,-5-7-65,5 8-45,-7 0 1,0 2 0,2 2 0,2 3-25,1 2 0,1-3 90,-6 5 0,7 0-2,4 5 0,4-1 1,-1-2-1,-1-4 15,-2-2 1,0 6-1,4-2-64,-4 4 1,4-4-1,-4 0-9,3 2 0,-3-4-5,0 2 1,-5-5-35,5 5 35,-7 0 0,3 0 0,-5-2 8,3-2 0,-3 1-106,4-3 65,-4-3 0,-1 11 32,5-8 0,-4 3 128,3-3 34,-3-3-99,-2 5-43,0-7 0,-5 2 1,-3 2-13,-1 1 0,-2 8 0,-5-4 36,-1 1 1,0 4 0,-1-4-1,-2 1-4,-2 0 0,-6 0 0,4 5 0,0-1-20,1-4 0,-5 4 1,4-4-1,0 1-1,0-1 0,2 2 0,6-5-229,-1 1 0,3-4 1,1 5-556,2-3 774,7-2 0,-3-12 0,7-2 0</inkml:trace>
  <inkml:trace contextRef="#ctx0" brushRef="#br0" timeOffset="65.9642">22969 15594 6765,'-15'16'83,"3"1"1,2-1-65,3 1 1,-4 1-1,4 3 1,-3 2-31,-2 3 0,-1-4 0,0 4 0,2-2 18,-2-4 0,0 0 0,0 1 0,2 1-182,-2-2 1,4-4 0,0-3 0,0-4-237,0-1 411,5-3 0,-11 3 0,6 1 0</inkml:trace>
  <inkml:trace contextRef="#ctx0" brushRef="#br0" timeOffset="66.9642">22953 15743 7661,'7'-9'-262,"-5"1"1,7 8-79,-4 0 345,-3 0 1,6 8 0,-8 3-5,0 3 0,0 3 1,-2-1-1,-2 1-51,-1-1 0,-6 1 0,5-1-134,2 1 1,-3 0-148,2-1 331,-1-7 0,-1-1 0,-2-8 0</inkml:trace>
  <inkml:trace contextRef="#ctx0" brushRef="#br0" timeOffset="67.9642">23019 15776 7579,'-6'16'-199,"1"1"1,-3-2 0,5-3 148,-3-1 1,-5 0-83,6 6 0,-6-6-180,5 0 240,1-7 0,5 1-4,0-10 0,1 1 1,5-7 33,5-2 0,-4 4 0,1-2 86,-1-2 1,0 4 125,4-2 134,-3 7-249,-8-3 1,-6 9-1,-1 1 1,-2 5-57,-4 1 0,-2 2 0,-1 4 0,-1-3 27,1 0 1,5-3 0,1 4 0,1-4-40,0-2 0,3 4-209,-5-5 128,8-1 1,-3-5 0,12 0 52,5 0 1,3-7 0,3-2 0,0-2 40,-1 0 0,1 0 0,-1-6 0,1 0 0,-3 6 0,-3 0-77,-5-1 1,1 2 284,-1-1 0,-3 8-112,-8-3 0,1 4 0,-7 2-67,-2 0 1,1 2 0,-1 2 0,2 3-29,-2 2 1,0-3 0,0 3 0,2 0-437,-2 0 435,6-5 0,-8 11 0,6-6 0</inkml:trace>
  <inkml:trace contextRef="#ctx0" brushRef="#br0" timeOffset="68.9642">6317 16470 7733,'-9'0'327,"1"-2"-604,8-3 116,0 3 224,0-5 0,0 9-17,0 3 0,0 4 1,0 8-1,0-1 34,0 1 1,2 7 0,2 2 0,3 1-60,2 1 0,-3-1 0,3 6 1,0-1-56,1-5 0,-5 2 0,6-6 0,0-1 19,-2 1 1,6-4-1,-4 1 1,2-5-183,-2-4 1,4-2 0,-6 4 0,2-4-133,0-2 1,-6-1-1,6-6 329,2 0 0,2 0 0,1 0 0</inkml:trace>
  <inkml:trace contextRef="#ctx0" brushRef="#br0" timeOffset="69.9642">6367 16553 7488,'-8'9'-1268,"6"-1"1488,-5-16 0,9 1 389,3-4-416,-3 3 1,13 8-146,-4 0 0,4 6 0,-1 1 0,-1 1-72,-2-1 0,0 6 0,6-2 0,-1 4-41,1 1 0,-1 1 0,1-1 19,-1 1 0,1-3 1,0-1 6,-1-2 1,1-1 0,-1 1-20,1-6 0,-6-3 22,0-2 0,0-2 28,5-3 0,-7-5 0,-3-6 0,-2-1 15,1 1 1,-3-1-1,4 1 1,-3-3 30,3-3 0,-4 4 0,3-6 0,-3 2 12,-2 0 1,5 0 0,1 5 0,-1 3 39,3 3 1,-5-4-65,8 4 1,-5 4 0,5 1-17,2 4 0,-4 10 1,0 3-1,0 3-9,1 3 0,-1 5 0,4 0 0,-2 0-16,2 2 0,-4-4 1,0 6-1,0-2-78,0-4 1,0-2-1,4-1 1,-2-1 24,2 1 0,2-6 0,1-2 0,1-2-243,0-3 311,-8-2 0,13-2 0,-4 0 0</inkml:trace>
  <inkml:trace contextRef="#ctx0" brushRef="#br0" timeOffset="70.9642">7193 16536 7211,'10'-9'-208,"4"2"271,-3 7 1,-3-2-1,-1-2 1,0-1-44,4 1 0,-1 1 11,1-3 0,0-3-121,5-8 1,-7 1 111,-3-1 0,-4 6 0,-4 2 1,-4 2 0,3-4 0,-8 5 0,-2 2-9,-2 3 0,-1 1 0,-1 0 2,0 0 0,1 1 0,-1 5 1,1 5 35,-1 4 1,3-4 0,1 2-1,4 3 8,1 4 1,1 2-1,3-5 1,-1 1 14,1 4 0,2-3 0,2 3-59,0-4 0,7-1 0,5-3 0,2-1-66,3-2 0,1-7 0,4 1 1,4-3-265,0-2 0,5 0 0,-4-2 0,3-3-34,-3-6 0,5-4 348,-5-1 0,4-1 0,2 1 0</inkml:trace>
  <inkml:trace contextRef="#ctx0" brushRef="#br0" timeOffset="71.9642">7789 16355 7349,'9'-8'-1107,"-2"-1"1106,-7-8 67,0 1 1,-2 1 0,-3 4 78,-6 6 0,-4 3 0,-1 2 22,-1 0 1,6 0-1,0 0-59,-2 0 1,-2 7-174,-1 4 0,1 4 0,4 1 0,6 1 1,3 0 1,-4-1-1,1 1 1,1-1 67,2 1 0,2-1 1,0 1 38,0-1 0,2-1 0,2-2 22,1-2 1,8-6-51,-2 6 0,4-7 0,1 0-27,1-8 0,-6 0 1,0-7-1,0-1-54,-2-3 0,6-2 1,-6-1 56,0-4 1,4 4-1,-7-5 1,-3 5 28,-1 2 0,-2 5 406,0 0 1,0 5-210,0-5-318,0 7 0,0 4-7,0 11 0,2 4 1,4 2-6,5-1 0,-2-5 1,2-2-47,2-1 1,1-3-1,3-5 1,-1 0 158,1 0 0,7 0 0,2 0 0</inkml:trace>
  <inkml:trace contextRef="#ctx0" brushRef="#br0" timeOffset="72.9642">8070 16123 7726,'0'9'-42,"0"-1"1,0-7-1,2 5-114,3 5 0,-1-2 0,5 2 141,-2 2 1,6 2 0,-4 1-20,1 1 0,2-6 0,-4 0-29,1 2 1,-5-4-95,1 2 24,4-7 156,-7 3 1,6-9-1,-8-3 10,0-6 1,0-4-1,0-2-22,0 1 1,0-1 0,0 1 0,0-1 113,0 1 1,0-1 0,1 2 125,5 4 0,-4-3-36,3 3 1,4 3-159,2 3 1,4-3-1,2 3-121,-1 1 0,1 2 1,1 4-1,2 2-27,2 1 1,0 8 0,-5-2 0,0 4-166,-1 2 0,-1 1 0,-2 2 0,-2 2-337,2-2 593,1 6 0,-5 0 0,-1 7 0</inkml:trace>
  <inkml:trace contextRef="#ctx0" brushRef="#br0" timeOffset="73.9642">8599 16735 7519,'-2'-9'-955,"-2"1"853,-1 1 0,-6 3 1,4-5 96,-3 2 0,5 1 0,-4 8 0,-1 4 27,1 5 0,-2-2 0,-5 2 0,-1 2 43,1 1 1,5 1 0,0-2 0,0-2-13,1 2 0,1 0 1,6 0-1,-3-2-15,2 1 1,3-2 4,1 1 0,1-8 0,5 5 10,5-1 1,4-5-1,1 3 1,1-3-3,-1-2 1,6 0-1,0 0 1,0 0-60,2 0 0,-5 0 0,4 0-41,1 0 1,-2 2 0,2 2 0,-7 1-13,-2-1 1,-6 3 0,0 1-19,-2 1 1,-1-4 68,-6 6 0,-2-1 1,-4 2 14,-5-1 1,-5 0 0,-4 4 0,-2-2 14,1-2 0,-2-5 0,-1 3 0,0 0-21,0 0 0,2-5 1,5 3-41,1 1 1,-1-7-477,1 5 517,6-4 0,10-2 0,10 0 0</inkml:trace>
  <inkml:trace contextRef="#ctx0" brushRef="#br0" timeOffset="74.9642">9128 16702 7950,'-5'-11'-261,"-3"2"268,-1 1 1,4 1-1,-6 3 62,-2-1 1,-2-1 0,-2 6-55,1 0 1,5 0 0,0 0 0,-2 0-76,-2 0 0,-1 2 1,-1 4-1,1 3-4,-1 0 0,6 6 0,0-4 1,0 3-4,2 3 0,0-2 0,5-3 1,-1-1-68,1 2 0,2 2 105,2 2 0,2-3 0,2-1 27,1-2 0,8-7 0,-2 1 35,4-3 1,-4-2-1,0 0 1,2-2 1,1-3 0,3-4 0,-1-8-14,1 1 0,-2 5 1,-3 0 32,-1-2 0,-5-2 0,3-2 122,-2 1 0,1 7 7,-3 3-287,-3 4 1,6 4-1,-8 4 69,0 5 1,0 3-1,0 3 1,0 0-11,0-1 0,0 2 1,1 3-1,3 1 8,2-2 0,1 4 0,-3 0 0,3 0 34,2-1 1,-5 5 0,3-4 0,-1 0 11,-1 0 0,6 0 0,-5-4 0,-1 2-17,3-2 0,-7-2 0,7-3 0,-3-2 35,1-2 0,7-6-15,-2 7 0,3-9 0,3 1 28,-1-8 0,1-5 1,-2-8-1,-2 1-11,-2-1 0,0 1 1,3-3-1,-1-1-13,-2-2 1,-2-2 0,4 4 0,-4-2-16,-1 2 1,3-4 0,-6 0 0,1 0-7,1 0 1,-5-3 0,3 3 0,-3 0 50,-2 0 1,6-3-1,-1 3 1,-1 0 24,-2 0 1,-2-4 0,0 6 0,0 0-28,0-2 1,0 6 0,0-4 0,0 4-47,0 1 1,0 6 0,-2 0-70,-3-2-75,3 6 20,-6-1 0,8 10 74,0 4 1,2 1 0,2 6 0,1-2 49,-1 2 0,5 2 0,0 1 0,1 1 41,-5-1 1,4 1-1,0-1 1,2 1-15,1-1 1,-7-1 0,4-2 0,0-4-1,1-2 0,-5 1 1,6-5 6,2 3 0,2-1 0,1-6-42,1-5 0,-1-3 0,1-8 1,-1 1-41,1-1 0,-1-5 1,1-2-1,0 0-36,-1 1 0,-5-1 0,0 3 1,0-2 41,-2-3 0,4 6 0,-7-2 0,-1 5 72,3 6 1,-7-4 566,5 4-257,-4 4-398,-2 0 0,0 8 0,0 5 0,0 5 67,0 4 1,0 1 0,0 1 0,0-1-106,0 1 1,7-1 0,4 1-16,4-1 0,-4-5 0,0-1 0,2-1-56,1 0 1,-3-5 0,0 1 0,2-3-403,2-2 571,2 0 0,6 0 0,3 0 0</inkml:trace>
  <inkml:trace contextRef="#ctx0" brushRef="#br0" timeOffset="75.9642">10335 16288 6472,'0'-16'-25,"0"5"97,0 0 1,0 5 0,-2-3-6,-3 2 1,1 1 7,-7 6 1,0 2 0,-5 4-11,-1 5 1,6-2 0,0 2 0,-2 2 8,-1 1 0,-3 3 0,2 1 1,2 3-45,2 1 1,0 1 0,-3-2 0,3 1-11,5-2 0,-1-2 1,1-1-168,3-1 1,1-5 55,2 0 0,7-7 1,4 2 42,4-5 0,1-2 1,1-5-1,-2-5 9,-4-4 1,9-3 0,-4-2-1,1-4 21,-4-2 0,1 6 0,-2-4 0,0 2 104,-1 0 0,-1 2 0,-7 7 239,3 2 0,1 2 53,-1-2-369,-5 3 0,7 10 0,-8 4-200,0 5 0,0 3 0,0 3 35,0-1 0,5 1 0,3-2 0,1-2-156,4-2 0,-4-8 1,2 3 311,2-4 0,2 5 0,1 2 0</inkml:trace>
  <inkml:trace contextRef="#ctx0" brushRef="#br0" timeOffset="76.9642">10501 16222 7605,'-17'0'-112,"8"0"0,3 0 110,12 0 0,-2 0 0,7 0 16,1 0 1,3 2-1,2 4-9,-1 5 0,1 3 1,-1 1-1,1-2-75,-1-2 1,-1 0 0,-2 4 0,-4-2-38,-1-2 0,3-6 0,-4 4-39,2-1 366,-5 4-75,3-10 0,-9 0 1,-1-9-1,-5-1 45,-1 1 1,5-6 0,-3 2 0,0-4 1,5-1-1,-4-1 1,4 1-132,2-1 0,0 1 0,0-1 0,2 1-131,4-1 1,-2 1 0,7 1 0,0 2-101,-2 2 0,5 7 0,-3-3 0,4 2-427,2-1 0,1-1 598,4 1 0,-4-3 0,6-8 0</inkml:trace>
  <inkml:trace contextRef="#ctx0" brushRef="#br0" timeOffset="77.9642">11146 16173 6244,'9'-8'-69,"-2"-1"344,-7-7 0,-2 5 74,-3 0 0,3 5-165,-4-5-248,-3 7 1,6-3 16,-8 7 0,1 2 0,-3 1 0,4 5 26,2 1 0,-4 2 0,5 6 0,1-1 11,-2 1 1,5-1 0,-6 1 0,3-1 3,-1 1 1,1-1 0,5 1-24,0-1 0,5-5 0,3-1 0,1-3-46,4-3 0,3-3 18,6-1 0,2-1 1,4-3-1,-6-3-9,-4-3 1,-1-1 0,-1-5-1,1-1 25,-1 1 1,-1-1 0,-2 1 0,-2-1 55,2 1 0,-4-6 1,0 0-1,-2 1 64,-3 3 0,0-4 1,0-2-1,1 0-21,-1 0 0,-2 0 1,-2 4-1,0-2-38,0 2 0,0 2 1,0 1-1,-2 0-13,-4 1 1,4-1-1,-5 3 1,1 1 9,1 2 1,-2 2 0,3-4-1,-2 2 71,3-2 1,-5 4 0,3-2-1,1-2-54,2-2 0,-3-1 0,-1-1 0,3 0-66,1 1 1,2-1 0,0-1 0,0-2-21,0-2 0,0 0 1,0 5-250,0 1 44,0 6 0,0 5-62,0 10 0,0 5 319,0 6 0,-7 1 0,-3-1 0</inkml:trace>
  <inkml:trace contextRef="#ctx0" brushRef="#br0" timeOffset="78.9642">10501 17016 7510,'-11'-15'-34,"0"4"1,5-2-1,-5 8 76,-2 1 1,4 2 0,-2 2-19,-2 0 0,-2 0 0,-1 2 34,-1 4 1,6-3 0,0 7-70,-2-3 1,1 6 0,-1-4-1,4 2-38,1 0 0,-3 0 1,6 6-1,-1-1 39,-1 1 1,5-1 0,-4 1 0,5-1 8,1 1 1,0 5 0,0 0 0,0-2 8,0-1 0,0-3 0,0 1 1,1-1 43,5 1 1,-2-6-1,7 0-31,2 2 0,1-6 0,3-2 1,-1-3-7,1-2 1,-1 0 0,1 0 0,-1 0-52,1 0 1,0-7-1,-1-4 29,1-4 0,-3-1 1,-1 1-1,-4 2-48,-1 2 1,-3 0 160,-5-5 0,0 5-73,0-1 0,-2 9 0,-3-3 0,-4 6-18,-1 6 0,-4 1 0,3 6 1,-4 0 67,-1 5 0,-1-1 1,2 5-1,2-4-12,2-1 0,6 5 1,-4 0-1,1 0-2,5 2 1,1-6 0,2 4 0,0-3-11,0-3 1,0 1 0,0-1-1,2-1-38,3-4 0,3 4 1,4-6-1,-1 0-55,2-4 1,2-1 0,2 0 0,-1 1-183,1-1 1,-1-2 0,2-4 0,3-2-168,1-1 1,0-8 0,-6 2 0,1-6 382,-1-5 0,8-3 0,2-8 0</inkml:trace>
  <inkml:trace contextRef="#ctx0" brushRef="#br0" timeOffset="79.9642">10666 17231 7138,'-5'-11'148,"-1"0"1,0 5 61,6-5 0,2 8-52,4-3 0,-2 4-81,7 2 0,0 0 1,5 0-76,1 0 1,-6 2 0,0 2 0,0 3-38,-2 2 1,6 1 0,-6 2 0,2 0-286,0 0 1,-6-2 0,6 1 14,2 1 0,2 3 152,1 2 1,-6-6 133,-5 0 11,-3 0 1,-4-2 0,-3-4 296,-6-3 1,1-2-48,-1 0 1,6 0 0,-4-2 0,1-3-134,5-6 0,-1 2 0,0-2 1,-1-2-53,1-2 1,2-1 0,2-1 0,2 1-166,4-1 1,-3 0 0,8-1-1,2-2-250,2-2 0,3 0 0,4 5 358,6 1 0,3-1 0,2 1 0</inkml:trace>
  <inkml:trace contextRef="#ctx0" brushRef="#br0" timeOffset="80.9642">11096 17148 7659,'2'-9'-90,"1"2"-120,3-1 0,1 7 335,-1-5 1,3 4-63,8 2 1,-1 0 0,-1 2-97,-4 4 0,4-3 0,-4 8 20,3 2 0,3 2 0,-3 1-87,-2 1 1,-3-1-1,-6 1 1,3 0 68,-2-1 0,-3 1 1,-1-1-1,0 1 17,0-1 0,0 1-37,0-1 378,0-7-173,0-1 0,-1-8 0,-3-2 0,-2-4-9,3-5 1,1-3-1,2-3 1,0 1-4,0-1 0,0 1 0,0-3 0,0-1-26,0-2 0,0-6 0,0 6 0,2 2-261,3 2 1,-1 1 0,7 1-159,2-1 1,-4 6 0,2 2-32,2 2 1,0-1-1,0 5 1,-2-3 62,1 2 0,3 3 0,2 1 271,-1 0 0,1 7 0,-1 2 0</inkml:trace>
  <inkml:trace contextRef="#ctx0" brushRef="#br0" timeOffset="81.9642">11592 17049 7440,'9'-7'387,"0"-1"-597,-3-3 0,-4 2 110,3 4 0,-3 5 0,-2 0 115,0 9 1,0 6 0,0 1-1,0 1-28,0-1 0,0-5 0,0 0 0,0 2 16,0 2 0,0-4 0,0 0 0,0 2 0,0-4 36,0 2 31,7-7 1,-3 3 37,7-7 0,-7-2-91,1-3 0,3 1 1,-3-7-1,1-2-21,1-2 1,-5-1 0,3-1 0,-3 1 25,-2-1 0,0 1 0,0-3 0,0-1 43,0-2 0,0 0 0,0 5 0,0 1-28,0-1 1,0-5 0,-2 0 0,-1 2-26,-3 2 0,1-1 1,5-1-1,0-2 6,0 2 1,0 7 0,0 2 37,0-2 1,0-2 28,0-1 0,2 7-125,3 3 0,-1 4 8,7 2 1,0 0-1,4 2 1,-3 2-37,-1 1 0,-1 8 0,2-2 1,-1 2 25,2-2 1,0 4 0,0-4 0,-2 4 20,2 1 1,-4 1 0,0 1 0,1 2 0,-1 2 0,-4 0 0,4-5 0,-1-1 5,-5 1 0,5-1 1,-3 1-1,-1-1 6,-2 1 0,3 0 0,1-1 0,-3 1 14,-1-1 0,4-5 0,-1 0 1,1 2 23,1 2 1,-3-4 0,7 0 68,2 2 0,0-4 0,-1 0 10,0-2 0,-1 4 0,5-5 1,1-2 1,-1-3-1,1-1 1,-1 0-49,1 0 1,-1-1-1,3-5 1,1-3-27,2 0 1,0-6 0,-5 4-1,-1-4-28,1-1 1,-1-6 0,-1 0-1,-2 1-180,-2 3 0,-6 0 1,4-2 172,-1-3 0,-3-6 0,-5 3 0</inkml:trace>
  <inkml:trace contextRef="#ctx0" brushRef="#br0" timeOffset="82.9642">8268 5126 7917,'0'-16'-1195,"0"5"1175,0 0 1,-2 7-17,-3-1 1,3 1 64,-3-2-52,3 5 1,-6-7 16,-3 8 0,2 0-25,-2 0 0,0 0 0,-5 0 30,-1 0 0,0 0 1,1 0-1,1 2 7,4 4 0,-3-5 0,2 5 1,-2-4 13,-3-2 1,6 5 0,0 1 0,-2-3 7,-1-1 0,-3-2 0,1 2-3,-1 4 1,1-5-1,-1 7 1,0-3-8,1 1 1,-1 1 0,1-3 0,-1 3-33,1 2 1,-1 1-1,1 2 1,-1-2 18,1-3 1,-1 6 0,1-4-1,-1 2-3,0 0 1,1 0 0,-1 4 0,3-2 14,3-2 1,-4 0 0,4 5 0,-2 1 0,2-1 1,-4 1 0,6-1 0,-2 1-3,0-1 1,7 1 0,-3-1 0,2 1-5,-1 0 0,1-1 0,5 1 1,-2-1-16,-4 1 0,4 5 0,-3 0 0,3-2-1,2-2 1,0 4 0,0 2 0,0 0 6,0 0 0,0-2 0,2-5 0,2 1-1,1 4 1,2-9-1,-3 4 1,3-3 46,3 1 1,-5-4 0,6-2-1,0 0-12,-2 0 0,6-3 0,-4 3 0,2 0-28,-2 1 0,4-5 0,-4 6 0,3 0-7,3-2 1,1 6 0,3-6 0,1 2-8,-2 0 0,-2-2 0,-1 4 0,-1-4-10,1-1 1,1 5 0,2-4 0,2 2-1,-1 0 0,-3-6 1,-1 6-1,-1 0 3,1-1 0,-1 3 1,1-8-1,-1 1 9,1 1 0,1-3 0,2 5 0,2-2 4,-1-3 1,-3-2 0,0-2 0,3 0 5,1 0 0,5 0 1,-5 0-1,0 0 2,2 0 1,-4 0-1,6 0 1,0 0-7,-1 0 1,-4-6 0,1-1-1,-4-1-4,-1 1 1,-1 2 0,1 3 0,-1-2-2,1-1 0,-1-8 0,1 3 0,-1-1 23,1 0 1,1 0-1,3-5 1,1-1-20,-2 1 0,-2-1 0,-1 1 0,-3-1 1,-3 1 1,4-1-1,-4-1 1,2-2-7,-2-3 1,2 0-1,-8 2 1,1-2 36,1-3 0,-5 0 0,4-3 0,-5 1 34,-1-1 0,0-4 0,0-4 1,-1-2-19,-5 3 0,2-5 0,-7 1 0,-1-3-26,-3-2 0,-2 2 0,1 1 1,-3 2-76,-3 3 1,2 2 0,-7 4 0,-3 3-193,-1 6 0,-9 6 1,-5 5 242,-2 5 0,-3 12 0,0 3 0</inkml:trace>
  <inkml:trace contextRef="#ctx0" brushRef="#br0" timeOffset="83.9642">23151 16520 7209,'-9'11'219,"2"0"-166,-1 2 1,6-4 0,-5 2-15,0 2 0,5 2 0,-4 3 1,3 2-26,-3 2 0,4 0 0,-3-5 0,3-1-10,2 1 0,0-1 0,0 3-113,0 3 1,0-4 0,0 4 0,0-3-113,0-3 1,0 1 0,0-1-539,0 1 759,0-1 0,-7 1 0,-3-1 0</inkml:trace>
  <inkml:trace contextRef="#ctx0" brushRef="#br0" timeOffset="84.9642">22771 17115 7645,'9'0'-374,"-2"0"0,-5 0 795,4 0-271,-5 0 0,14 0-126,-4 0 0,-2 0 1,2 0-1,2 0-18,2 0 0,-2 0 1,1 0-1,5 0 61,-1 0 0,2 0 0,1 0 1,3-2-6,1-3 1,1 3 0,3-3-1,-1 1-10,1-2 0,1 5 1,-1-5-1,-1 4-5,1 2 0,-3-2 0,0-1 0,-1-3-62,1 2 0,-4 3 0,4 1 0,-2 0-355,-4 0 0,0 0 1,0 0 89,2 0 0,0 0 0,-5 0-345,-1 0 625,-6 0 0,4 7 0,-4 2 0</inkml:trace>
  <inkml:trace contextRef="#ctx0" brushRef="#br0" timeOffset="85.9642">23184 17396 7038,'-9'0'-379,"2"0"473,7 0 199,0 0-99,0-7-133,0-2 0,1-8-86,5 1 1,-2 1-1,7 2-65,1 2 1,3 6 57,2-6 0,-1 7 0,-1-3 12,-4-1 1,4 6 186,-4-3 0,-2 3-108,2 2 1,0 0-89,5 0 0,-4 0 0,-1 0 1,-8 2 0,5 2 5,-1 1 0,-5 8 13,3-2 1,-3-2 11,-2 2 0,0-5 0,0 5 5,0 2 0,0-4-27,0 2 1,0 0-15,0 5 1,0-5 0,-2-1-76,-3-3 92,3 6 0,-7-6 0,5 6 5,-1-2 1,-1-5-1,4 3 11,-3-2 1,-3 6 0,-5-4-7,2 0 1,8 0-1,-5-5 30,1 2 0,0 1-31,-4-1 25,-4-5 0,11 12 93,-7-7-96,8-1 0,-5-3 0,6 2-9,-3 1 0,3 3-32,-3-3 1,-3-1-70,3 7 76,-8 0 0,9 0-7,-7 0 242,7-7-197,-3 3 0,5-7-4,-3 0-58,3 7-23,-5-5 0,7 7-157,0-3 43,0-4 188,0 5 217,0-7 209,0 0-444,0-7-25,0 5 0,0-7-15,0 3 0,5 2 34,1-7 0,5 6 35,-6-6 0,2 7-16,-1-1 0,-2-3 5,7 3 1,-6-1-19,6 6 0,-2-2 0,4-1-7,-2-3 1,-5 1-4,5 5 45,0 0 1,0 0 36,0 0 1,-6 0-54,6 0 1,-5 0 0,5 0-38,2 0 1,-4 0-1,2 2 25,2 3 1,-4-3-1,0 5 1,0-1-9,1-1 0,-5 6 1,6-5 13,2-2 0,-4-1 0,2 1 16,2 1 1,-4 1-1,2-6 54,2 0 1,-4 0 0,1-2-15,-3-3 1,4 1 0,-4-5 32,3 1 0,-7-4 0,3 0-53,-4-2 1,-2-3 0,0 1 0,1-1-325,5 1 1,-4-8 285,3-4 0,-3-18 0,-2-5 0</inkml:trace>
  <inkml:trace contextRef="#ctx0" brushRef="#br0" timeOffset="86.9642">23730 17760 6398,'11'-9'-431,"0"3"389,0-3 65,-2 7-72,-2-5 45,-7 7 12,0 0-21,0-7-13,0 5 0,0-13-31,0 13 49,0-5 1,0 5 7,0-3 0,0-5 0,0-6 0</inkml:trace>
  <inkml:trace contextRef="#ctx0" brushRef="#br0" timeOffset="87.9642">23796 17661 7687,'0'9'-1700,"-2"-2"1832,-3-7-61,3 0-118,-6 0 47,8 0 0,0 8 0,0 1 0</inkml:trace>
  <inkml:trace contextRef="#ctx0" brushRef="#br0" timeOffset="88.9642">12865 16669 7751,'0'9'-1492,"0"-2"1820,0-7-51,0 8-212,0-7 1,0 14-24,0-4 0,0-2-42,0 2 1,-1-7 0,-3 3-82,-2 1 73,1-6 0,3 7 16,-4-4 78,5-3-1,-7 6-42,1-8 0,5-2-3,-3-4 0,3 2 88,2-7-7,0 8 1,0-6 31,0 3 0,7 4-56,4-3 1,-2 3-34,2 2 1,0 0-1,6 0-42,-1 0 1,-5 0 0,0 0-38,2 0 1,2 0-34,2 0 0,-1 0 0,1 0-122,-1 0 0,-5 5 98,0 1 1,-2 7-43,2-2 1,-3 4 128,-8 1 1,0-5 0,0 0-5,0 2 1,0-4 0,0 2-23,0 2 1,0-4 0,0 2-33,0 2 1,-2-4 0,-2 2 3,-1 2 1,-1 2 0,4 0 0,-1-3-12,-3-1 1,-1 0 0,3 6 32,-1 0 1,-1-6 0,4-2 0,-1 0 7,-3 0 1,-5-3 0,4 5-6,-2 2 1,3-4 77,-5 2 1,0 0-43,-5 5 1,6-5 12,5 0 1,-3-5 36,3 5-43,-1-7 7,6 3 27,0-7 1,0 2 0,2 1 54,4 3 1,-3-1-27,8-5 0,-5 0 46,5 0 1,0 0 0,6 0-84,-1 0 1,-5 0 0,0 0-1,2 0-48,2 0 1,1 0-1,1 0 1,-1-1-279,1-5 1,5-3 0,2-8 270,2 1 0,8-8 0,9-2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8.69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17545 3754 7658,'-11'-6'-1369,"0"1"1352,7-1 0,-5 6 13,4 0 1,1 0 0,-7 0 95,-2 0 0,4 0 1,-2 0 11,-2 0 0,4 0 1,-2 0-75,-2 0 1,4 0-1,-2 0 7,-2 0 1,-2 0 0,-1 2 0,-1 2-105,1 1 0,-1 1 0,1-6 0,-1 2 47,1 3 1,-3-3 0,-1 3 0,-2-3 26,2-2 0,-4 6 1,2-1-1,2-1 23,1-2 0,-3 0 0,0 1 1,2 5-18,1 1 0,1-4 0,-2 5 0,-2-1-4,2 0 1,-6 0 0,0 4-1,-1-2-12,-1 2 1,6 2 0,-4 1-1,1 1-3,-1-1 1,6-5 0,-2 0 0,3 2 2,3 2 1,-1 1 0,1 1-1,-1-2 0,1-4 1,5 3 0,-1-3-1,1 4 3,2 2 1,-5-1 0,4 1 0,-1-3 17,0-3 1,6 4 0,-4-4 0,-1 4-3,1 1 1,6 1 0,-5 1 0,3 2-16,-1 3 1,1-1 0,5-6 0,0 1 0,0-1 1,0 1-1,0-1 1,0 1-7,0-1 0,0 1 0,2-1 0,1 1 12,3-1 1,-1 1 0,-3 1 0,2 3-9,1 1 1,1 2 0,-4-4-1,1 4 0,3 1 0,1-3 1,-3 4-1,3-2 0,2-4 1,-3 4 0,5-2-1,0-2 15,-2-1 0,6-3 1,-6 1-1,2-3 25,0-2 0,0 2 0,6-3 1,-1 2-29,1-2 1,-1 4 0,1-4-1,-1 2 6,1-2 0,1 2 0,2-6 1,4 0 3,2 1 0,0 3 0,3-4 1,-3 0 10,-2 1 0,3 3 0,-3-4 0,2 2-8,3 4 0,-3-4 1,0 2-1,-2 2-23,-4 2 1,6 1-1,-1-1 1,3 0-2,-1 1 1,1-8 0,5 8 0,-2-1 2,-3 0 0,9-4 0,-4 0 1,2 0 34,-1-2 0,5 4 0,2-8 0,1-1-10,4-2 1,1 3 0,3 1 0,-2-2-28,-4-3 1,9 5 0,-3-1-1,1-1 8,1-2 0,-3 3 0,1 1 0,0-2-20,-1-3 0,1 5 0,-1-1 1,1-1 2,0-2 0,-1-2 0,1 0 1,-2 2-6,-4 3 0,3-3 0,-2 4 0,2-5 10,3-1 1,-6 0-1,0 0 1,2 0-1,2 0 1,0-1 0,-1-3-1,-1-3-23,0-3 1,6 5-1,-10-4 1,2 0 5,0-1 0,-2-1 1,4-5-1,-3 1 15,-3 4 0,4-7 0,-3 3 1,-1-2 13,0-3 1,5 0 0,-5 4 0,0-1-11,1 0 1,3 1 0,-6-1 0,-1 1 5,-2-1 0,-4 1 0,-1-1 0,-5 1 31,-1-1 0,4-1 0,-6-2 0,-2-2 66,-1 1 0,-3-4 0,1-3 0,-1-1-34,1 1 0,-6-3 1,0 3-1,0-1 4,-2 1 0,-2-3 0,-7 4 0,0-5-6,0-1 0,0 0 1,0 0-1,-2 0-68,-3 0 1,1 5-1,-7 1 1,-2-1-13,-1 3 1,-3-5-1,1 6 1,-1 0-28,1 0 1,-6-3 0,-1 3 0,1 0 32,-1 0 1,2-3-1,-4 3 1,-1 0-23,0 0 1,4 0-1,-4 4 1,1-4 26,-1-2 1,-2 6-1,-3-2 1,2 4 3,1 1 0,6-1 1,-5-2-1,-1-1-27,2 7 0,-5-3 0,5 8 0,-1-2-35,-1 0 0,2 5 1,-3-3-1,3 0 32,2 0 1,-5 3-1,2-3 1,-5 0 44,-1 0 1,0 5-1,0-3 1,0 1-2,0 1 0,0-6 0,0 5 0,0 1-12,0-3 0,1 5 0,3-7 1,1 1 10,-1 0 0,-2 4 0,0-5 0,1 3-2,3 3 0,-1-5 1,-3 0-1,1 0 5,3 3 1,-1-1 0,-5 0-1,0-1-22,0 1 1,0 1-1,0 6 1,-2 0-11,-4 0 0,5 0 0,-5 0 0,4 0-8,2 0 0,-6 0 0,3 0 1,3 0 10,3 0 0,8 0 0,-4 0 0,1 0-20,-1 0 0,6 0 1,-2 0-1,3 0 1,3 0 0,-1 0 0,1 0 1,-1 0-257,1 0 0,-1 0 0,1 0 18,-1 0 0,0 6 0,-1 1 1,-2 2 267,-2 4 0,-8 2 0,5 1 0</inkml:trace>
  <inkml:trace contextRef="#ctx0" brushRef="#br0" timeOffset="2.0497">17512 2828 7810,'0'-11'-306,"0"0"0,0 5 474,0-5-221,0 7-21,0-3 0,0 9 88,0 3 0,6 5 0,-1 6 0,1 1 35,1-1 0,-3 6 0,5 0 1,0-1-14,0-3 1,-3-2-1,3 3 1,0-1-1,0-1 0,0 3 0,4-9 0,-2 2-67,2-2 0,2 2 1,1-6-1,1 0 16,0 1 0,-1-3 1,1-5-1,-1 0-41,1 0 0,-6 0 0,0 0 0,2 0 25,1 0 0,3 0 0,-1 0 0,-1-2 21,-4-3 0,4 1 0,-4-7 0,2-2 21,-2-1 0,2-3 0,-6 1 0,0-1 9,1 1 0,4-1 1,-2 0-10,-1 1 0,-2 5 1,-7 0 6,0-2-70,8 6 17,-7-8 24,7 13 0,-10 2 0,-2 11 8,-1 4 1,-1 1-1,6 1 1,0-1 3,0 1 0,0 0 1,0-1-1,0 1 4,0-1 0,0 1 1,0 1-1,0 2 9,0 2 0,0 0 0,0-3 1,0 1 2,0 2 1,0 0 0,0-4 0,2 3-5,4 1 0,-5 0 0,7-6 0,-3 1 18,1-1 0,-1 1 0,-3-1-18,4 1 0,-5 0 0,5-1 14,-4 1 1,-2-1-1,0 1 70,0-1 0,-2-5 0,-4-2-53,-5-1 1,2-3 0,-2-3-1,-2 2-33,-1 1 1,3 1 0,0-6 0,-2 0-119,-2 0 0,4 0 0,0 0 0,0-2-325,2-4 1,-6 3 431,4-8 0,-4-8 0,-1-6 0</inkml:trace>
  <inkml:trace contextRef="#ctx0" brushRef="#br0" timeOffset="3.0313">17859 2695 6817,'10'0'480,"-3"-7"0,-7 3-574,0-7 0,2 0 74,3-5 1,-1-1-1,5 1 2,-2-1 0,1 6 1,-5 0 114,3-2 0,1-1 25,-1-3 1,-4 1 0,5 1 205,0 4 0,-3 2-287,7 3 1,-5 4 0,5-3-1,2 5 34,1 5 0,8 4 0,0 10 0,0 3-118,2 5 0,-4 7 43,8 4 0,0 4 0,5 8 0</inkml:trace>
  <inkml:trace contextRef="#ctx0" brushRef="#br0" timeOffset="3.9955">28426 3158 6312,'0'-9'459,"0"2"-363,0 7 252,0 0 1,0 7-340,0 4 1,0 4 0,0 2 23,0-1 0,0 1 0,2-1-7,4 1 1,-5-6 0,7 0 1,-1 2 0,2 1-30,8 3 0,-1-2 0,1-3 10,-1-1 1,-5-7 0,0 2 0,0-3-26,-1 3 1,4-4-1,-3 3 8,4-3 1,2-2 0,-1 0 0,1 0 6,-1 0 0,1 0 0,-1-2 1,1-2 0,-1-1 1,1-6 0,-1 4-11,1-3 0,0-1 0,-1-5-22,1-1 1,-1 1-1,-1-1 1,-4 1 20,-6-1 0,3 6 0,-3 0 28,-1-2 0,-2-1 13,-2-3 1,0 6 50,0 0-111,0 7-61,0-3 0,0 9 1,0 3 81,0 6 1,0 4-1,0 2 1,0-1-14,0 1 0,5 1 1,3 2-1,-1 2 33,0-2 0,4-1 0,-3-3 1,-1 1 2,0-1 0,4 1 0,-5 0 0,-1-1-9,3 1 1,-6-1-1,3 1 1,-3-1-4,-2 1 0,5-1 1,1 1-1,-2-1 0,-3-5 0,-1 0 51,0 2 1,-5-4 0,-2 1 125,-3-3 0,5-2-45,-6-5 1,0 6-1,-6 0-57,1-3 0,-1-1 0,1-2-108,-1 0 1,1 6 0,-1-1 0,1-1 38,-1-2 1,1-2 0,-1 0-62,0 0 1,1 0-121,-1 0 0,1 0-747,-1 0 921,8 0 0,-6-8 0,6-1 0</inkml:trace>
  <inkml:trace contextRef="#ctx0" brushRef="#br0" timeOffset="4.9955">29270 3307 6933,'11'0'399,"0"0"-271,1 0 0,3-2 0,2-1 1,-1-3 18,1 3 0,-1 1 0,1 0 0,1-2-93,4-1 1,-2-3-1,6 5 1,0-3-92,0 3 0,-4 1 0,3 2 0,-1-2-13,-4-4 1,4 4 0,-2-3-1,-1 3-314,-3 2 1,-1 0 0,-1 0 0,1 0-515,-1 0 878,1 0 0,-1-7 0,1-2 0</inkml:trace>
  <inkml:trace contextRef="#ctx0" brushRef="#br0" timeOffset="5.9955">30063 3026 6964,'0'11'397,"0"0"-289,0 2 1,0 2 0,0 1-68,0 1 0,6-6 1,-1 0-1,1 0-18,1-2 1,1 0 0,4-5 0,-1 1-74,2-1 1,2 4 0,1-3 0,1-1 30,0-2 1,-1-2-1,1 0 1,1 0-8,4 0 0,-4 0 1,6-2-1,-2-2 7,0-1 0,0-7 0,-5 5 0,0-2-36,-1-4 0,1 4 1,-1-2 21,1-2 0,-6 0 0,-2 0 27,-2 2 1,-1 6 0,-6-6 53,0-2 1,0 4-40,0-2 0,0 5 69,0-5-62,-8 7-17,-1-3 0,-2 13 0,2 1-9,2 2 0,1 2 0,6 6 1,0-1 8,0 1 0,0-1 0,0 1 0,0-1 6,0 1 1,0 5 0,0 0 0,0-2 20,0-1 1,6 3-1,-1 0 1,1 0 26,1 2 0,-3-6 1,5 6-1,-2-2-26,-3 0 0,3 0 1,1-4-1,-1 3-5,0 1 0,1 0 1,-5-6-1,3 1-23,-2-1 1,-3 1 0,-1-1-8,0 1 1,0-1-1,0 1 19,0 0 1,-1-6-1,-5-2 22,-5-2 1,-4-1 0,-1-6 0,-1 0 10,1 0 1,5 0 0,0 0 0,-2 0-51,-2 0 1,-1 0 0,1-2-1,2-2-256,2-1 1,0-8 0,-6 2 0,3-4-639,3-2 900,-4 1 0,6-8 0,-8-2 0</inkml:trace>
  <inkml:trace contextRef="#ctx0" brushRef="#br0" timeOffset="6.0289">30047 2695 6665,'-9'0'155,"1"0"1,8 2-83,0 4-55,0-4 177,0 5-30,0-7 1,0-2-125,0-3 1,0 1-1,0-7-24,0-2 0,0-2 1,0-1-22,0-1 1,0 6-1,0 0 9,0-2 0,0-1-19,0-3 1,0 1 142,0-1-123,0 8 1,2-4 23,4 8-2,-5-1-35,7 6 38,-8 0 19,7 0 0,0 2 0,6 2-28,-2 1 0,-5 6 1,3-4-1,0 3 80,0 2 1,-3-2-1,5 1 1,0 2-15,-2 1 1,6 1 0,-4-2 0,2-2-100,-2 2 0,3 0 0,-3-1 0,4-1-216,2 2 0,-1-4 1,1 1-1,-1-1 0,1-2-175,-1 1 1,3 3 0,1-6 401,2-1 0,0-2 0,-5-2 0</inkml:trace>
  <inkml:trace contextRef="#ctx0" brushRef="#br0" timeOffset="7.0289">30675 2497 7470,'11'2'-1181,"0"2"1332,2 1 1,2 2-1,1-3 1,1 3 91,-1 3 0,1-5 1,-1 6-1,1 2-113,-1 2 0,1 1 1,0 1-1,-1-1-21,1 1 1,1 5-1,2 2 1,2 0-80,-2 0 0,-1 5 0,-1-3 0,2 1-7,2 1 0,1-1 1,-7 6-1,-1-1-105,-4-5 1,4 4 0,-6-1 0,2 5-3,0 3 1,-8 3 0,3-3-1,-4 5-28,-2-1 0,0 4 0,0-6 0,-2 2-15,-4 4 0,3-3 1,-8 1-1,-2 0-47,-2-2 0,-1-1 0,-1-8 1,-1-2-14,-4-4 1,1 3 0,-6-6 0,-3 0 186,-1-1 0,-9 0 0,-2-7 0</inkml:trace>
  <inkml:trace contextRef="#ctx0" brushRef="#br0" timeOffset="7.0333">28162 2910 7952,'-17'0'-376,"1"0"1,4 6 277,1-1 133,0 1 1,-3 1 38,3 4 1,-2-1-1,7 1 1,1 1-25,-3 3 1,5 2 0,-6 1 0,-1 4 0,1 6 1,4-3-1,-4 3 1,1 1 12,5 3 1,-5 6-1,3 1 1,-1-1 18,-1 3 0,5-5 0,-4 7 0,5-3-18,1-3 0,5 3 0,2-1 1,3-2 51,3-2 1,3 3 0,6 1-1,6-3-55,3-1 0,4-3 1,3-3-1,6-3-154,4-2 1,7 3-1,2-5 1,2-2-184,4-1 0,1-4 1,4-3-1,0-2-339,-2-3 1,11-2 613,-5-5 0,7-7 0,4-2 0</inkml:trace>
  <inkml:trace contextRef="#ctx0" brushRef="#br0" timeOffset="8.0235">31138 2166 7375,'-16'0'-1515,"5"6"1568,0-1 430,7 1-264,-3-6 0,7-2-29,0-4 0,0 3-95,0-8 1,0 5-90,0-5-45,7 8 1,-3-10-15,7 7 1,0 1-77,5 5 1,-1 2 0,-2 1 53,-2 3 0,0 7 0,3-2 19,-3 3 1,2-3 0,-7 0 20,-2 2 1,3 2-1,-2 1 1,-1 1 10,-2-1 1,-2 1-1,-2 0 32,-3-1 1,-3 1-1,-5-3 1,4-1 49,2-2 0,-1-2 0,5 4 77,-3-2 1,1-5 157,5 5-138,0-7 0,2 3-66,3-7 1,4-2 0,8-2 0,1-3-73,4-2 0,-2 5 1,6-3-1,0 1-14,0 1 0,-4-3 0,5 5 0,3-3-83,1 3 1,-4-1 0,1 0 0,0-1-41,-3 1 0,5 2 1,-8 2-1,-2 0 120,-2 0 0,6 8 0,2 1 0</inkml:trace>
  <inkml:trace contextRef="#ctx0" brushRef="#br0" timeOffset="8.9799">29055 5358 6979,'-10'7'-1129,"-2"-3"1517,6 7 0,0-6-182,6 6 1,0 0-61,0 6 1,2-6-87,4 0 1,-2-2 0,5 4 0,0-2-5,0 2 0,0-4 1,4 2-1,-2 0-50,2-2 1,2 6 0,1-6 0,1 2-26,-1 0 1,1-7 0,-1 3 0,1-1 12,-1-1 0,-5 1 1,1-6-1,0 0 12,3 0 1,2 0 0,-1 0-1,1-2 1,-1-3 1,1 1-1,-1-5 1,1-1 3,-1 1 0,1-2 0,-1-5 0,-1-1-16,-4 1 1,2-1 0,-6 1 0,1-1 0,-1 0 1,-1 1 0,-6-1 47,0 1 0,0-1-4,0 1 1,-2 7-3,-4 3 0,-3 4-29,-7 2 1,6 2-1,3 2 1,1 3-15,1 2 1,-1 2 0,6 8 0,0 1 9,0 2 0,0 0 1,2-4-1,2 3 12,1 1 1,8 5 0,-3-5 0,1 0 14,0 2 0,0-5 0,3 4 1,-1 0-17,-2-1 0,0 1 0,4-2 0,-2 1-20,-2-2 0,-2 4 0,4-2 0,-2-2 12,2-2 1,-4 4 0,0 1-1,-2-3-79,-3-2 0,3-1 0,-1-1 17,-2 1 0,-3-1 0,-1 1 61,0-1 0,-1 1 4,-5-1 1,2-6 0,-7-3 0,-1 0 1,-3-5-1,-2 4 1,1-5 1,-1-1 1,6 0 0,0 0 0,-2 0-24,-1 0 0,-3 0 0,1 0 1,1-1-150,4-5 1,-4 2 0,4-7 0,-2-1-235,2-3 1,-3-2 391,3 1 0,-4-8 0,-2-2 0</inkml:trace>
  <inkml:trace contextRef="#ctx0" brushRef="#br0" timeOffset="9.9799">29038 5011 7294,'9'0'-278,"-1"0"569,-8 0 19,0 0-251,0-8 0,0-1 1,0-8-83,0 1 1,5 5 0,1 0 0,-3-2 30,-1-2 0,-2 4 0,0 0-15,0-2 1,2-1 0,2-3 2,1 1 1,1-1 5,-6 1 0,1 1-33,5 4 1,-2 2 3,7 3 0,-6 4 0,6-3 15,2 3 1,-4 9 0,2 4 20,2 4 1,-4 2 0,2-1 0,0 2-13,-1 5 0,4-5 0,-3 4 0,4-2-81,2 2 0,5-3 0,1 3 1,3-4-317,4-1 1,1-1 399,2 1 0,0-1 0,0 1 0</inkml:trace>
  <inkml:trace contextRef="#ctx0" brushRef="#br0" timeOffset="10.9799">29948 5391 7863,'0'9'-856,"1"-2"1130,5-7 1,3 0 0,8 0-254,-1 0 0,1 0 0,-1 0 0,1 0-22,-1 0 1,8 0-1,2 0 1,1 0-163,1 0 0,0 0 0,3-1 0,-2-3-320,-1-2 1,-3-1 482,3 2 0,3-5 0,-5-6 0</inkml:trace>
  <inkml:trace contextRef="#ctx0" brushRef="#br0" timeOffset="11.0251">30592 5143 7863,'-9'-8'-1176,"0"7"1322,4-5 1,3 12-47,-4 5 0,6 3 0,4 3-32,1-1 0,8 1 1,-4 0-71,1-1 1,2-5 0,-4-2 0,1-1 25,4-5 0,2 5 0,1-3 24,1-1 0,-6-2 1,0-2-1,2 0-28,1 0 1,3 0 0,-1 0 0,1-2-27,-1-4 1,-5 3 0,0-7 0,0 1 1,-1 0 0,4 0 0,-4-4 0,-1 2-7,-4-2 1,3-2 0,-3-1 4,-1-1 1,-2 6 0,-2 0 5,0-2 0,0-1-4,0-3 1,-2 8-192,-4 4 149,4 3 1,-5 4 0,7 3 57,0 6 0,0 11 0,0 4 3,0 0 0,2-3 0,2-4 0,3 1 1,2 2 1,-3 2 0,5-4 0,0 4-21,-2 2 0,4-4 0,-6 4 1,0-3-38,1-2 1,3 3 0,-6-2 0,1-2 17,1-2 0,-5-1 0,4-1 1,-5 1-67,-1-1 0,0 1 67,0-1 0,-1-6 56,-5-5 0,-3-3 0,-8-2 8,1 0 0,-1 0 0,1 0 0,1-2 67,4-3 1,-2 1-1,6-7-52,-2-2 1,-1-2 0,-1-1-16,6-1 1,3 1 0,2-1-70,0 1 1,7 1 0,4 2 0,4 4-107,2 2 1,-1-4 0,1 3 0,-1 1-202,1-1 1,1 1-1,2 3 334,2-1 0,0-15 0,-5 1 0</inkml:trace>
  <inkml:trace contextRef="#ctx0" brushRef="#br0" timeOffset="12.0227">31105 4746 7508,'18'0'0,"3"0"0,1 0-180,-2 0 1,-2 0 0,-1 0 0,1 0 405,4 0 1,-3 2-1,3 1 1,-4 5-85,-1 1 1,-1 2-1,1 6 1,-1 1-54,1 4 0,-1 2 1,1 5-1,-2-1-26,-4 1 1,3 4 0,-5 4-1,2 3-56,0 3 1,-1 1-1,1 5 1,-6 3-86,-3 3 1,-2-2 0,0 8 0,0 1-72,0 3 1,0 1 0,-2 0-1,-3 0-45,-6 0 0,-4-1 0,-2-3 1,1-3 41,-1-2 0,-1-2 1,-2-7-1,-4-4-32,-2-6 1,4 1 0,-5-4 183,-3-4 0,-1-9 0,-2 2 0</inkml:trace>
  <inkml:trace contextRef="#ctx0" brushRef="#br0" timeOffset="13.0227">28641 4961 7921,'-7'-17'-377,"-1"6"0,-4 2 0,2 0 936,3 0-445,-6 5 0,6-5 0,-6 5-6,2-1 0,5-1 0,-5 6-86,-1 0 1,4 2 0,1 4-1,0 5-51,-5 3 1,3 10 0,-2 4 0,0 5-15,2 5 1,-4 5 0,6 8 0,-1 2 14,1 3 1,0 1 0,3-4 0,-1 4 43,1 2 0,2-6 1,2 2-1,0-4 60,0-1 0,6-2 1,3-2-1,4-4 5,5-2 1,10 4-1,-1-3 1,4-1-45,2 1 1,8-1 0,3-3 0,4 2-58,1-3 1,8-3-1,4-3 1,3-5-35,2-1 1,1-2-1,1-5 1,1-1-209,3 1 1,9-8 261,2-3 0,-1-4 0,8-2 0</inkml:trace>
  <inkml:trace contextRef="#ctx0" brushRef="#br0" timeOffset="14.0227">31618 4349 6390,'-9'2'-61,"1"2"84,1 1 0,3 1 1,-7-6 33,-2 0 0,4 0 0,0 1 0,0 3 144,0 2 1,3-1 54,-5-5-194,7 0 1,-3-2-110,7-3-50,0 3 1,2-11 89,3 8 1,-1-6-1,7 5 24,2 2 0,-4 3 0,2 1 5,2 0 1,2 0 0,1 0 3,1 0 1,-6 0-23,0 0 1,-2 7 9,2 4 1,-2-2 0,-5 2-6,1 2 0,1 2 34,-6 1 1,-2 1 0,-2-1-45,-1 1 0,-6-1 0,3-1 0,1-2 9,0-2 0,-1-6 91,3 7 14,3-1 51,-5-2 0,9-2-39,3-7 1,4 0-1,8 0 1,-1 0 16,1 0 0,5-5 1,2-1-1,0 1-91,0-3 1,-1 5 0,-2-7 0,3 3-41,1 3 0,-3-3 0,4 1 1,0 3-195,-1 1 0,-4 2 0,1 0 0,-4 0-291,-1 0 1,-1 0 0,1 0 473,-1 0 0,-7 7 0,-1 2 0</inkml:trace>
  <inkml:trace contextRef="#ctx0" brushRef="#br0" timeOffset="15.0227">17975 3473 6426,'2'-10'-228,"2"3"201,1 0 0,8 5 1,-4-5-60,0-1 0,1 6 86,-5-3 0,4-4 0,8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5:38:18.737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1455 513 8123,'-9'0'-148,"2"0"0,-1-8 1,-1-1-1</inkml:trace>
  <inkml:trace contextRef="#ctx0" brushRef="#br0" timeOffset="1.9598">1422 496 6513,'-9'-9'489,"0"2"-218,3 7 1,4-2 7,-3-4-391,3 4 0,2-3 64,0 10 0,0 5 1,0 6-1,0 1 24,0-1 1,2 1 0,2-1 0,1 1 1,-1-1 1,-1 3-1,1 1 1,2 2 83,-3-2 0,1-1 0,0-1 0,1 2-25,-1 2 0,-2 0 0,-2-3 1,0 1-4,0 2 1,0 0 0,0-6-4,0 1 1,0 0 0,0-1-24,0 1 0,0-1 0,0 1-5,0-1 0,0-5 0,0 0-3,0 2 0,2-6 1,1 1 7,3-1 0,-1-3-14,-5 7 0,2-7-29,4 1 24,-5-3 1,7 0 6,-8 3 1,2-3 3,3 4 0,-1-5 0,7-1 0,0 0 1,5 0 0,-5 0 1,0 0 6,2 0 0,-4 0 0,2 0 16,2 0 1,2 0 0,2 0 7,-1 0 0,1 0 0,-1 0 40,1 0 1,-3-1-1,-1-3-5,-2-2 1,-5 1-41,5 5 0,-6 0-36,6 0 7,-7 0 1,9 2-293,-8 3 0,8-3-95,-2 4 1,-2-5 0,3-1 388,0 0 0,3 8 0,2 1 0</inkml:trace>
  <inkml:trace contextRef="#ctx0" brushRef="#br0" timeOffset="2.9568">2315 943 7441,'-7'-10'-1212,"5"1"1398,-4 4 195,-3 3-244,7-5 1,-10 5 138,6-4 1,-1 4-243,1-3 0,-3 3-88,-8 2 1,1 5-1,1 3 1,2 1 25,2 4 0,6-4 1,-4 2-1,-1 0 32,1-2 0,6 6 0,-3-4-11,4 4 1,2 1-1,0 1 11,0-1 0,0 1 0,2-1 8,4 1 1,-3-6 0,8-2 39,2-1 1,2 3 0,1-6-1,1-1-22,-1-2 0,-5-2 0,0 0 0,2 0 43,2 0 1,-4 0-1,0 0-65,2 0 0,2 0 1,-1-2-1,-1-2-58,-2-1 0,-2-3 1,4 5-1,-2-5 29,2-1 1,-4 0 0,2-4 0,0 2 20,-1-2 0,2-2 0,-6-1 49,-2-1 0,-3 1 1,-1-1 22,0 1 0,0 5 1,-1 0-89,-5-2 1,-3 0 0,-8 2-1,1 4-128,-1-1 1,1 6 0,-1-3 0,1 3-5,-1 2 0,1 0 0,-3 2 0,-1 1 148,-2 3 0,0 14 0,5-1 0</inkml:trace>
  <inkml:trace contextRef="#ctx0" brushRef="#br0" timeOffset="4.9475">1885 678 7474,'9'-11'-482,"-3"0"1,-4 0 698,-2-6 1,-2 1-90,-4-1 1,3 6 0,-8 2-80,-2 2 1,4 1-1,-1 4 1,1-1-35,0-3 0,-2 1 0,-6 7 12,1 3 0,-1-1 0,1 7 0,-3 2-157,-3 1 1,-1 3-1,-7-1 1,3 3 40,-3 3 1,4-4-1,1 4 1,1-3 52,4-3 1,1 1-1,3-3 1,1-1 123,4-2 1,-4 8 0,6 6-82,0 1 0,2-2 0,7-7 1,0-1 4,0 1 0,1-1 1,3 1 27,2-1 0,8-5 0,1-2 0,5-1 14,0-5 1,1 1 0,-1 0 0,4 1-24,1-1 0,-4-2 0,3-2 1,-2 0 6,0 0 1,5 0 0,-3 0 0,0 0-47,0 0 0,3 2 0,-5 1 1,-1 5-16,-3 1 1,-1-4 0,-1 6 0,1 0-47,-1-1 0,1 4 0,-3-3 1,-1 2 27,-2-2 0,-5 4 0,3-4 1,-2 4-1,-3 1 0,0 1 0,-1-1 0,3 1 24,-2-1 0,-3-5 0,-2 0 0,-5 0 20,-5-1 0,2 2 1,-2-4-1,-2-1 37,-2 0 0,-3 5 0,-2-5 0,-4 0-24,-2 1 1,4-1-1,-6-3 1,1 1-8,1-1 1,-3-2-1,7-2 1,2 0-5,1 0 1,3 0 0,-1 0-96,1 0 1,5-2 0,1-4-54,3-5 1,1-3 0,8-3-1,4 0 143,5 1 0,4-8 0,1-2 0</inkml:trace>
  <inkml:trace contextRef="#ctx0" brushRef="#br0" timeOffset="5.9475">2398 992 8050,'9'-9'-330,"-4"2"459,-10 7 0,3 13 0,-3 3 0,3 2-131,2 1 0,-2 5 0,-2 3 0,-1 3 36,1-3 0,2 3 0,2-7 1,0 1-57,0 0 0,0-2 1,0-5-1,0-1-179,0 1 1,2-6 0,2 0-177,1 2 1,3-6 376,-3-1 0,-3-12 0,5-3 0</inkml:trace>
  <inkml:trace contextRef="#ctx0" brushRef="#br0" timeOffset="5.9998">2249 761 8050,'0'-17'-425,"0"1"0,2 1-218,3 4 643,4 4 0,8-1 0,0-1 0</inkml:trace>
  <inkml:trace contextRef="#ctx0" brushRef="#br0" timeOffset="6.9974">2844 1124 8050,'-16'0'-643,"1"-1"736,4-5 0,2 2 157,3-7 1,4 0-205,-3-5 0,5 5-35,5 0 1,5 7-1,4-3 1,-1 1 14,-2 1 0,0-1 0,6 6 0,-1 2-73,1 4 0,-6-3 0,0 6 0,2 1 17,1-1 1,3 2-1,0 5 1,-3 1-52,-3-1 1,4 1 0,-6 1 0,0 3 37,-3 1 1,1 0 0,-1-6-1,-3 1-73,-1-1 0,-2 1 0,0-1-136,0 1 221,0-1 55,0-6 0,-5-5 0,-1-10-15,3-6 1,1-4 0,4-2 0,1-1-2,3-4 0,1 4 0,-3-4 0,3 3 70,2 3 1,2-1-1,4 1-5,-4-1 0,4 8 0,-4 1 0,3 3-67,3-1 1,0 1-1,-1 5 1,1 0 25,-1 0 0,3 2 1,1 3-1,2 6-30,-2 4 1,-2-4 0,-1 0-1,-1 2-99,1 2 0,0 1 0,-3 1 0,-1-1 57,-2 1 0,-5-1 0,3 1-56,-2-1 1,-1-5 0,-6 0-73,0 2 162,0-5 0,-2-1 93,-4-7 0,4-2 0,-3-3 1,3-6 3,2-4 0,0-2 0,2 1 0,2-3 4,1-3 1,8 4 0,-4-4 0,2 4-22,0 1 0,0-3 1,6 2-1,-1 5-32,1 3 0,5-1 0,0 6 1,0 1-47,2 2 0,0 2 1,3 0-1,-3 2-76,0 4 1,-6 5-1,5 9 1,-7 2 29,-5-2 0,2 4 1,-8 0-1,-1 0-138,-2 0 1,0 3 0,2-5 0,1-1 187,-1-3 0,-2 6 0,-2 2 0</inkml:trace>
  <inkml:trace contextRef="#ctx0" brushRef="#br0" timeOffset="7.9974">4167 1174 7977,'0'-16'166,"0"5"-63,0 0 1,0 9 0,2 0-88,4 6 0,-5 14 0,7 0 0,-3 4 57,1 2 0,5 6 0,-6-3 0,1 3-192,1-3 0,-5 4 1,3-3-1,-3 1 1,-2-1 1,0 3 0,0-5-1,0 1-136,0 1 1,0-8 0,0 2 0,0-3-437,0-3 690,0-7 0,0 6 0,0-6 0</inkml:trace>
  <inkml:trace contextRef="#ctx0" brushRef="#br0" timeOffset="8.9974">4200 1191 7929,'0'-17'-121,"6"1"1,1 1 0,0 2-2,1 2 0,5 2 1,-2-4-1,3 4 374,3 1 1,1 3-1,3 5 1,1 0-215,-2 0 0,-2 0 1,-1 2-1,1 3-99,4 6 0,-4 4 1,3 3-1,-7 3 24,-3 1 0,0 0 0,4-6 0,-2 1-38,-2-1 0,-5 1 0,3-1 0,-2 1-12,-3-1 1,-4 1 0,-6-2-20,-5-4 1,-3 2 0,-5-8-1,-1-1-31,-2-2 1,-6-2 0,6 0 0,2 0-31,2 0 167,1 0 0,-7-8 0,-1-1 0</inkml:trace>
  <inkml:trace contextRef="#ctx0" brushRef="#br0" timeOffset="9.9974">4746 612 7929,'9'0'-991,"-2"2"1058,-7 3 0,0 4 0,2 8 1,2-1-17,2 1 1,-1 1 0,-5 3 0,2 2 61,3 3 1,-3 0 0,4 3 0,-4-1-41,-2 1 0,5 1 0,1-1 0,-3-1-50,-1 1 1,4-3 0,-1-1 0,-1-1-55,-2-3 1,-1-3 0,3-2 0,4 1-50,1 0 1,-4-1-1,6 1-73,2-1 0,2-1 0,1-2 1,1-4 152,-1-2 0,1-1 0,-1-6 0</inkml:trace>
  <inkml:trace contextRef="#ctx0" brushRef="#br0" timeOffset="10.9974">5226 1207 7929,'1'11'-76,"5"0"0,3-2 0,8 2 31,-1-5 0,1 1 1,-1-1 132,1-3 0,-1-1 0,1-2 1,-1 0-4,1 0 0,-1 0 0,1 0 0,-1 0 28,1 0 1,0-2-283,-1-3 0,-1-4 143,-4-8 1,-4 1-1,-7-1-60,0 1 1,-2-1 0,-3 2 16,-6 4 0,-4-1 0,-1 6 0,-1 2 32,0 2 1,1 2 0,1 2 0,2 2 97,2 2 1,2 6-1,-4-1 1,4 6 28,2 5 0,1-4 1,6 4-1,0-3 15,0-3 1,0 1 0,0-1 0,2 1-62,4-1 0,-3 1 1,8-2-1,4-2-353,5-2 0,0-6 0,8 4 309,1-1 0,10 4 0,3-2 0</inkml:trace>
  <inkml:trace contextRef="#ctx0" brushRef="#br0" timeOffset="11.9974">7011 546 7563,'2'-15'-339,"4"4"551,-4 4-63,5 7-83,-7 0 1,2 7 0,2 4 0,1 6-24,-1 5 0,3 3 1,0 8-1,3 0-17,2 1 0,1-1 1,0 2-1,-2 1-31,2 3 0,0-1 0,0-3 0,-4 0-7,-2-2 1,4 4 0,-3-11 0,-1 1-27,0 1 0,1-8 0,-5 2 0,3-3-82,-2-3 1,-3 1 61,-1-1 1,-7-1 0,-4-4-1,-4-6-40,-1-3 1,-1 4 0,1-1 67,-1-1 1,3-4 0,1-4-29,2-1 0,1-8 192,-1 2 0,4-4-114,7-1 1,2 5 0,3 1 0,6 3 21,4 3 1,2 3-1,-1 1 1,1 0 17,-1 0 0,1 0 0,1 0 0,2 0-16,2 0 0,2 1 1,-3 3-1,1 3-124,-2 3 1,0-5 0,0 4-1,2 0-148,-2 1 1,1-7-1,-1 3 1,2-2 227,-2 1 0,6-3 0,0 5 0</inkml:trace>
  <inkml:trace contextRef="#ctx0" brushRef="#br0" timeOffset="12.9974">7772 1042 7284,'-9'0'179,"2"2"0,7 3 0,0 6-108,0 4 1,0 1 0,0 1 0,0-1-31,0 1 0,-6 0 0,1-1 0,1 1-214,2-1 1,2-5-1,0 0 1,2 0-251,3-2 1,-3 1 422,4-5 0,3-3 0,0 5 0</inkml:trace>
  <inkml:trace contextRef="#ctx0" brushRef="#br0" timeOffset="13.9974">7855 876 7952,'0'-16'-645,"0"5"314,0 0 0,0 5 1,2-3 330,3 2 0,4 1 0,8 6 0</inkml:trace>
  <inkml:trace contextRef="#ctx0" brushRef="#br0" timeOffset="14.9974">8152 1042 7636,'11'5'0,"-1"3"60,-3 1 1,0-4-1,-3 6 1,2 2-68,-3 2 0,5-4 0,-3 0 0,-1 2 26,-2 2 0,3-4 1,1 0-179,-3 1 0,-1-2-26,-2 1 93,0-8 1,0 3 0,0-12 67,0-5 0,0 2 0,0-2 0,2-2-3,4-1 1,-3-3-1,6 0 1,1 1 8,-1-1 1,2 1 0,5 1-1,1 2 10,-1 2 0,6 6 1,2-4-1,0 1 96,0 5 0,4 1 0,-4 2 0,-1 0 30,1 0 1,4 0 0,-4 2-1,0 1-50,0 3 0,-2 7 0,-6-2 1,1 1-64,-1 0 0,-7 2 0,-1-3 0,-3 4-388,1 1 0,-1 1 1,-5 0 382,0-1 0,-7 1 0,-2-1 0</inkml:trace>
  <inkml:trace contextRef="#ctx0" brushRef="#br0" timeOffset="15.9974">8979 1141 7952,'11'0'-318,"0"0"0,2 0 13,2 0 0,1 0 1,1 0-1,0 0 433,-1 0 0,2 0 0,3-2-57,1-3 1,0 1 0,-6-5-1,-1 0 65,-4-1 1,4 5 0,-4-6-52,3-2 0,-4-2 0,-3-1-76,0-1 0,-5 6 0,4 0-35,-5-2 0,-8 4 0,-4 0 20,-4 2 0,-1 1 0,-1 6-23,1 0 0,-1 0 0,1 2 1,-1 2 53,1 1 0,-1 8 0,2-2 0,3 4-5,1 1 1,5 1-1,-3-1 1,1 1-8,5-1 1,1 1 0,2-1 0,0 1-6,0 0 0,7-6 0,4 0 0,4 0-83,2-2 0,5 4 0,2-8 0,-1 1-331,1 1 1,6-5 405,-3 3 0,12-10 0,3-4 0</inkml:trace>
  <inkml:trace contextRef="#ctx0" brushRef="#br0" timeOffset="16.9974">9922 1058 7952,'9'-7'-354,"4"3"1,-8-7 295,-1-2 0,-2 4 1,-2-2 119,0-2 0,-7 6 1,-4 0-1,-4 1-143,-2 1 0,1-1 0,-1 6 0,1 0 117,-1 0 1,1 0-1,-1 0 1,1 2 12,-1 3 1,1-1-1,-1 5 1,0 1 18,1-1 0,1 2 1,2 5-46,2 1 1,8-1-1,-5 1 1,3-1 8,-1 1 1,1-6-1,7 0 10,3 2 1,4 0-1,8 0-18,-1-2 1,1-8 0,-1 3-1,1-4 8,0-2 0,-1 0 1,1 0-1,-1-2-117,1-4 1,-1 3 0,1-8 47,-1-2 0,1-2 0,-2-2 67,-4 1 1,-2-1 0,-6 1 174,3-1 1,-1 6 49,-5 0-245,0 8 1,0-3-49,0 12 1,0 3 0,0 7-72,0 1 0,2-1 0,2 1-244,1-1 0,8 1 0,-2 0 149,4-1 1,2-1 203,-1-4 0,1-4 0,-1-7 0</inkml:trace>
  <inkml:trace contextRef="#ctx0" brushRef="#br0" timeOffset="17.9974">10253 992 7283,'16'-16'-96,"1"1"1,-1 4 0,1 5 272,-1 5 1,6-5 0,0 1 0,0 1-142,2 2 1,-5 8-1,3 1 1,-4 2-3,-1 4 0,-3 3 1,-1 5-1,-4 1 29,-1-2 0,3-2 0,-6-1 0,-1-1-225,-2 1 0,-2-1 0,0 1 227,0 0 79,0-8 0,-8-2 4,-3-7 0,4-2 1,0-3-1,1-6 35,1-4 0,-1-2 1,6 1-1,0-1-191,0 1 1,6-6-1,1 0 1,2 0-323,4-2 0,2 5 0,3-3 0,4 4 330,6 2 0,3-8 0,2-2 0</inkml:trace>
  <inkml:trace contextRef="#ctx0" brushRef="#br0" timeOffset="18.9974">11840 744 7958,'-2'17'0,"-1"-1"0,-3 1 0,2-1-5,3 1 0,1 5-156,0 0 0,0 2 0,0-4 0,0 2-508,0-2 533,0-1 0,0-3 1,0 1-48,0-1 1,0 1 182,0-1 0,7-6 0,2-3 0</inkml:trace>
  <inkml:trace contextRef="#ctx0" brushRef="#br0" timeOffset="19.9974">11857 628 7919,'9'-16'-137,"6"5"0,-4 0 91,3-2 1,10 6 0,2-1 0,1 3 119,1-1 1,0-1 0,6 3 0,1-1-25,-2 1 1,2 2 0,-11 2 0,0 2-95,0 4 0,-2 3 0,-5 7 0,-3 1 1,-3-1 0,2 3 1,-5 1-1,-1 2-17,0-2 1,-1 4 0,-8-2 0,-2 0 7,-1 2 0,-14-6 1,3 4-1,-4-5-87,-4-6 1,0 4 0,-6-6 0,5 0 128,1-3 0,-4-5 0,6-1 0,2 0 172,2 0 0,7 0 0,0 0 291,-2 0-196,5 0-181,1 0 0,20 0 0,3 0 33,3 0 1,-1 2-1,-1 4 1,-1 3-20,1 0 1,5 4-1,0-6 1,-2 1-88,-2-1 0,4 4 0,1-4 1,-1 1-300,1-1 1,-4 4 0,5-5 0,-2-1 295,0 3 0,7-7 0,-3 7 0</inkml:trace>
  <inkml:trace contextRef="#ctx0" brushRef="#br0" timeOffset="20.9974">12766 943 7917,'2'9'-212,"3"-4"1,-1-3 0,7-2 172,2 0 1,-4 0 0,2 0-1,2 0 31,2 0 1,1 0-1,1 0 1,1 0 42,4 0 1,-3-5 0,5-3 0,-2 1-23,0 0 1,0-6 0,-6 4-1,-1-3-7,-4 1 0,2 0-67,-8-5 0,1-1 0,-8 3 25,-3 3 1,-5 3-1,-8 8 1,-2 0 33,-2 0 0,-6 2 1,4 2-1,0 3 142,0 2 0,-3 2 1,5 6-1,4-1-70,5 1 1,-2 0 0,6-1 0,0 1-46,3-1 1,4 1 0,2-1 0,0 1-59,0-1 0,8-1 0,4-2 0,7-4-139,3-2 0,7 4 0,-1-5 1,5-2-185,5-3 1,-1-1 0,5 0 355,-1 0 0,5 0 0,-4 0 0</inkml:trace>
  <inkml:trace contextRef="#ctx0" brushRef="#br0" timeOffset="21.9974">13560 1009 7917,'26'-8'-145,"3"-1"1,-9-7 0,-3-1-34,-4 1 0,-10-1 0,3 1 332,-4-1 1,-4 0 0,-4 3-93,-5 3 1,-5-2-1,-6 7 1,-4 3-27,0 1 0,-5 2 0,3 0 0,-1 0-66,1 0 0,-3 2 1,6 3-1,-1 6 25,4 4 0,3 1 0,3 1 1,1 0-10,4-1 0,-2 2 0,8 3 1,1 1 14,2-2 0,4-4 0,4-3 0,5-4-14,3-1 1,8 3-1,0-6 1,0-1 13,2-2 1,2-2 0,7 0-1,0-2-24,0-3 0,-5 1 0,-2-7 0,-1-2 16,1-2 1,-6-1 0,2 1 0,-5 2 37,-6 2 0,2 0 0,-6-4 0,0 3 136,1 1 0,-3 5-22,-5-5-189,0 7 0,0 4 1,-2 11-1,-1 4 62,-3 2 0,1 5 0,5 2 1,0 1 11,0 5 0,0 1 0,0 2 0,0 0-40,0 0 1,0 0-1,0-2 1,0-1-16,0-3 1,0-5 0,0 4 0,0-2 7,0-4 0,0-1 0,0-3 0,0 1-27,0-1 1,-8-5-23,-3 0 0,-3-7 0,-3 1 0,1-3-103,-1-2 0,1-5 1,-1-3-1,0-1-236,1-4 0,5-3 405,0-6 0,0-4 0,-6-7 0</inkml:trace>
  <inkml:trace contextRef="#ctx0" brushRef="#br0" timeOffset="22.9974">13791 926 7904,'17'-9'0,"-1"2"0,3 1-83,3 0 0,-2-5 0,8 6 0,-1 1 124,-1 2 1,3 2 0,-5 0 0,0 0-69,0 0 1,-2 8 0,-5 3 0,-1 4-20,1 1 1,-8 6-1,-2 0 1,-1-2 35,-1-1 0,1-3 0,-6 1 0,0-1-25,0 1 1,0-6-1,0 0 49,0 2 0,-2-6 95,-4-1 0,-3-6-3,-7-6 1,5-3 0,1-8 0,3 1-24,3-1 0,3-1 0,1-2 0,0-4-48,0-2 1,7 6 0,2-4 0,2 2-96,0 0 0,0 0 0,6 5 1,-1 1-187,1-1 0,-1 1 0,3 1 0,1 4 2,2 6 1,0-3 0,-5 3-1,1 1 244,4 2 0,-4 2 0,6 0 0</inkml:trace>
  <inkml:trace contextRef="#ctx0" brushRef="#br0" timeOffset="23.9974">14585 959 7904,'8'9'-50,"3"-3"0,3-4 0,3-2 0,-1 0 85,1 0 1,-1-2 0,1-2 0,-1-3-122,1-2 0,-2 3 0,-2-5 1,-4-2 36,-2-1 0,4-3 0,-5 0-11,-3 1 0,-1-1 1,-2 1-1,-2 1 96,-3 4 1,1-2-1,-7 6 1,-2 0 25,-1-1 1,-3 3-1,0 5 1,1 2-10,-1 3 1,1 4-1,-1 8 1,1-1-7,-1 1 0,1 7 1,-1 1-1,2 1-36,4-4 0,4 2 0,7-2 1,0 0-64,0 2 1,2-7 0,3 1 0,6-5-228,4 0 1,2 0-1,1-2 1,4-4 278,6 0 0,3-5 0,2 5 0</inkml:trace>
  <inkml:trace contextRef="#ctx0" brushRef="#br0" timeOffset="24.9974">15429 810 7904,'0'-16'-140,"0"5"0,0 0-30,0-2 0,-2-2 226,-4-1 0,-3 1 0,-8 4 0,1 5-118,-1 5 1,1-5-1,-1 1 1,1 1 61,-1 2 1,-1 2 0,-2 2 20,-2 3 1,0-1 0,7 7-41,4 2 1,-2 2 0,7 1 27,3 1 1,1-1-1,4-1 1,3-2 17,6-2 1,4-2-1,3 4 1,3-2 20,1 2 1,2-4 0,-4 2-1,2 0 24,-2-2 0,4 6 0,-2-6 0,-4 2 35,-5 0 0,2 0-100,-4 6 0,-4-1-18,-1 1 0,-14-1 0,-6-1 3,-7-4 1,-1-4-1,6-7 1,-1 0-45,1 0 1,-6 0 0,0 0 0,2 0-253,1 0 1,8 0 0,0 0 303,-2 0 0,6-7 0,0-2 0</inkml:trace>
  <inkml:trace contextRef="#ctx0" brushRef="#br0" timeOffset="25.9974">15875 744 7904,'17'-15'-86,"-1"4"1,-1-3 0,-2 3 264,-2-4 0,-6 0 0,4 2-282,-1 2 0,-5 6 1,-8-4-1,-6 1 79,-4 5 1,-3 1 0,-2 2-1,-4 0-151,-2 0 0,6 2 0,-4 1 0,2 5 122,0 1 0,0 2 1,5 5 48,1 1 1,1 0 0,4-1 0,5 1 28,5-1 0,1 1 1,1-1 28,5 1 0,3-6 1,9-2-1,3 0 21,1 0 1,5-3 0,-3 3-1,2 0-4,3 0 1,-3 1 0,2 2 0,1-1-59,2 2 1,-3 0 0,-2 0-1,-3-2-47,-2 2 1,-3 2-1,-1 1 1,-3 1-1,-3-1 1,-2-1 0,-5-2 13,2-2 1,-3 0 0,-8 4 11,-6-4 1,-6 1-1,-3-6 1,-4-2-29,-2-3 0,6-1 0,-4 0 0,2 0-12,0 0 0,0 0 0,6-1 2,-1-5 0,6 2 0,2-7-17,2-1 0,1-3 0,8-2 0,3 1-75,6-1 0,10 1 1,2-1-1,3 2 42,4 4 1,-1-3 0,0 5 0,-1-1 95,1 5 0,-3-2 0,0 1 0,-2 2 0,-4 3 0,-2 1 0,-1 0 0,-1 0 0,1 0 0,-6 1 0,0 3 0,2 2 0,-4 1-73,2-2 73,0-3 0,-2 13 0,-1-6 0</inkml:trace>
  <inkml:trace contextRef="#ctx0" brushRef="#br0" timeOffset="26.9974">16404 992 5945,'11'9'-74,"0"-3"1,-7-6 73,1-6 0,-3 5 0,-2-7 0</inkml:trace>
  <inkml:trace contextRef="#ctx0" brushRef="#br0" timeOffset="27.9974">16371 761 7429,'0'16'-44,"0"1"131,0-1 1,0 1-1,0 1 1,0 2-82,0 2 0,0 2 0,0-3 0,0 1-33,0-2 1,0-2-1,0-1 1,0-1-25,0 1 0,6-1 1,1-1-143,2-4 0,-3 2-762,5-8 955,-8 1 0,12-13 0,-6-3 0</inkml:trace>
  <inkml:trace contextRef="#ctx0" brushRef="#br0" timeOffset="28.9974">16321 595 7877,'0'-16'-283,"0"-1"1,0 1 251,0-1 0,2 8-326,4 3 1,1 6 0,6 4 356,-2 2 0,0 7 0,6-4 0</inkml:trace>
  <inkml:trace contextRef="#ctx0" brushRef="#br0" timeOffset="29.9974">16785 827 7904,'-12'-2'-1187,"1"-2"1116,-1-1 0,2-1 0,-1 8 0,-1 4 191,-3 5 0,-2-2 0,1 2 0,1 4 5,4 5 0,-4-2 1,6 4-1,-2-3-45,0-3 1,7 6 0,-1 0 0,3-2-12,2-1 0,0-3 1,2-1-1,3-2-57,6-2 1,4-7 0,2 1 0,-1-3-6,1-2 1,5 0 0,2 0 0,0 0 15,-1 0 1,5-2 0,-6-3 0,0-6 56,2-4 1,-6-2 0,3 1 0,-7-1 22,-3 1 0,-2-1 1,3 1-1,-7-1-73,-3 1 1,-2-6 0,0-1 0,0 3-164,0 2 1,-7 7 0,-5 2-1,-4-1-128,-6 1 1,4 6-1,-6-3 1,2 4 17,0 2 1,-2 0-1,3 2 1,1 4 242,6 5 0,-3 3 0,8 3 0</inkml:trace>
  <inkml:trace contextRef="#ctx0" brushRef="#br0" timeOffset="30.9974">17049 794 7904,'9'-8'-743,"6"5"963,-4-8 1,-2 7-179,2-1 1,0 3 0,4 4-13,-4 3 0,-4 4 0,-5 8 0,2-1 17,1 1 1,1 5 0,-6 0 0,0-2-70,0-1 0,2 3 0,1 0 32,3-2 0,-1-2-265,-5-1 81,0-8 0,0-4 130,0-10 1,6 1 0,-1-7-1,1-2 33,1-1 1,-3-3 0,7 1 0,2-3 22,2-3 0,1 4 0,1-4 1,1 5 172,4 6 0,-4-2 1,6 6-1,-2 0 24,0-1 0,6 3 0,-4 5 1,0 2-68,0 3 1,-1 4 0,-2 10 0,1 3-228,-2 5 1,-4 10-1,-4 3 1,-7 3-141,-3 3 1,-4 1 0,-5 3-1,-10-2-1217,-9-4 1442,-12 4 0,-19-6 0,-11 8 0</inkml:trace>
  <inkml:trace contextRef="#ctx0" brushRef="#br0" timeOffset="31.9974">1836 2150 7384,'-10'0'-367,"3"-2"555,7-4-7,0 5-148,0-7 1,2 8-11,3 0 1,-1 0 0,7 0-17,2 0 0,2 0 1,1 0-22,1 0 0,1 0 0,2 0 0,2 0 23,-1 0 0,4 0 1,3 0-1,1 0-52,-1 0 0,9 0 1,-3 0-1,5 0 28,1 0 0,6 0 0,-2 0 1,4-2 11,2-3 1,-1 3 0,1-3 0,-2 1-2,-4-2 1,9 4-1,-3-3 1,3 1 9,4-1 1,-5 3 0,4-4 0,0 5-9,-1 1 1,11 0-1,-4-2 1,1-2-2,1-1 0,0-1 1,4 6-1,0 0 28,-1 0 0,8-5 1,-7-1-1,2 2 2,-2 3 1,13-5 0,-10 0 0,1 1-27,-2-2 1,1 5-1,3-4 1,-1 4-7,1 2 1,-1 0-1,-1 0 1,1 0-10,-3 0 0,9 0 0,-9 0 1,4 0-29,-3 0 0,5-1 1,-1-3-1,2-2 5,0 3 0,-5 1 0,5 2 0,-2 0 12,-5 0 0,13 0 0,-10 0 1,5 0-13,2 0 1,1 0-1,2 0 1,0 0 13,-1 0 1,-5-6-1,1 1 1,1 1 55,2 2 1,-1-3 0,-1-1 0,-3 3 42,-3 1 0,10 2 1,-4-2-1,0-2-33,2-1 0,0-1 0,1 6 0,-1 0-37,-4 0 0,8 0 0,-6 0 0,0-2 19,2-3 0,0 3 0,3-3 0,2 3 41,3 2 1,-3 0 0,-5 0 0,-2 0-39,0 0 1,5 0 0,-7 0 0,4 0-18,2 0 1,0 0 0,-2 0 0,-1 0-25,3 0 1,-6-6 0,8 1 0,-6 1 1,0 2 1,2 2-1,-1 0 1,-2-2 0,-7-3 0,5 3 0,-1-3 0,2 3-3,0 2 1,-5-6 0,5 1 0,0 1 0,-1 2 0,-1 2 1,-5 0-1,3 0 13,3 0 1,-1-5-1,2-1 1,-3 2 12,-1 3 0,2 1 0,8 0 0,-4 0-10,-7 0 0,7-6 0,-8 1 0,8 1-1,4 2 1,-2 2 0,-2 0 0,-2-2-6,2-3 0,2 3 1,2-4-1,-1 5 5,1 1 1,2 0 0,1 0 0,2 0 23,-2 0 0,5-6 0,-1 1 1,0 1-27,0 2 0,-2 2 0,-4-2 1,1-2-1,-2-1 1,-37 2 0,1 0 0,40 3 0,3 0 0,-2 0 1,2-1 0,-2-3 0,0-2 20,2 3 1,-5 1 0,5 2-1,-2 0 4,0 0 0,2-6 1,-3 1-1,1 1-10,-2 2 0,-1 2 1,-3 0-1,3 0-16,3 0 1,-3-5 0,3-1 0,-4 3-13,-1 1 0,0 0 0,-1-2 1,-1-1 68,-4 1 0,4 0 1,-4 1-1,4-3 81,2 3 0,0-5 1,-1 3-1,1 1-76,0 2 1,-6-3 0,0-1 0,0 3-17,-2 1 0,4 2 0,-7 0 1,-2 0-24,-2 0 1,-2 0-1,-2 0 1,-3 0-21,-6 0 1,-3-2 0,-5-2 0,-3-1-172,-5 1 0,-6 2 0,-5 2 0,-6 0-793,-4 0 960,-1 0 0,-8 8 0,-2 1 0</inkml:trace>
  <inkml:trace contextRef="#ctx0" brushRef="#br0" timeOffset="32.9974">2216 3258 7057,'0'-11'274,"0"0"-334,0 0 1,0 0 289,0 0-135,0 7 1,0-2-90,0 12 1,2 5 0,1 9-20,3 2 1,1 2 0,-3-4-1,3 4-50,2 2 0,-3 1 0,3 5 0,0-3 22,1-1 1,-5-1 0,6 4 0,0-1 14,-2-3 0,4-1 0,-7 4 0,-1-5-46,3-1 1,-7 0-1,5-4 1,-4 2-61,-2-2 1,0-1-1,0-3 33,0 1 1,-2-1 12,-4 1 0,3-8 86,-8-3 0,7-6 1,-2-6 43,5-5 0,1-4 0,1-1-28,5-1 0,1 1 0,6 1 0,-2 2-12,2 2 1,-4 2 0,2-2-1,2 4 81,2-1 0,1 7 0,1-7 88,-1 1 1,1 5 0,0-4-18,-1 5 0,6 1 0,0 0-121,-2 0 1,-1 1-1,-3 5-23,1 5 1,-6-4 0,-2 1-1,0-3-147,0 1 1,-3 5-44,5-6 1,-7 3 0,3-5-460,0 3 637,-5-1 0,6 3 0,-8 1 0</inkml:trace>
  <inkml:trace contextRef="#ctx0" brushRef="#br0" timeOffset="33.9974">2398 3506 7596,'16'0'200,"1"0"-108,-1 0 1,-1-2 0,-2-2 0,-2-1-154,2 1 1,-4 2 0,2 2 0,2 0-47,2 0 1,1 0 0,1-2-131,-1-3 0,-5 3 0,0-4-96,2 5 0,2-7 333,1-3 0,1-3 0,-1-3 0</inkml:trace>
  <inkml:trace contextRef="#ctx0" brushRef="#br0" timeOffset="34.9974">2381 3208 7336,'8'9'-367,"1"-1"0,7-8 0,3 0 467,3 0 1,-2 0 0,6 0-1,-1 0-129,1 0 0,2 0 0,5 0 0,0 0-59,0 0 1,-6 0 0,1 0 0,0 0 87,-3 0 0,7 0 0,-7 0 0</inkml:trace>
  <inkml:trace contextRef="#ctx0" brushRef="#br0" timeOffset="35.9974">2927 3572 7736,'-17'0'-272,"8"0"1,2-2 292,7-3 1,2-3 0,3-5-51,6 2 1,4 8-1,1-3 1,1 4 97,0 2 0,-1 0 0,1 0 0,-1 0 28,1 0 1,1 2 0,2 4 0,2 3-126,-1 0 0,-3 6 0,-2-4 0,-1 3-54,-4 3 0,2 5 1,-6 0-1,1-2 45,-1-1 1,-1-3 0,-6 1-138,0-1 1,0-5 0,-2-2 157,-4-1 0,3-3 1,-8-5 52,-2 0 0,4 0 0,-3 0 0,1-2 40,2-3 0,0 1 1,5-7-9,-1-2 0,-1-1 1,6-3-1,0 1 7,0-1 0,0-5 1,2 0-1,4 0-46,5-2 1,3 6 0,3-4 0,0 5-168,-1 6 1,2-2-1,3 6 1,1 0-295,-2-1 0,4 3 431,-2 5 0,7 0 0,-3 0 0</inkml:trace>
  <inkml:trace contextRef="#ctx0" brushRef="#br0" timeOffset="36.9974">3588 3588 6420,'8'-9'551,"-5"-4"-393,8 8 1,0-6 0,6 3-76,0-1 0,-1 6 0,1-3 0,-1 4-23,1 2 0,-1 0 1,1 0-1,-1 0-70,1 0 1,-1 2-1,1 2 1,-1 3-8,1 2 1,0 2-1,-1 6 1,1-1-97,-1 1 1,-7 5-1,-1 0 1,-3-2-78,1-1 0,-1-1 1,-5 2 114,0 2 1,0 0 0,-2-7 32,-3-4 1,1 2 0,-7-8 38,-2-1 0,4-2 0,-2-2 39,-2 0 1,6-7 0,0-3 0,1-1 29,1 0 1,-1 0 0,6-7 0,0-2 71,0-2 1,0 0 0,2 3 0,2-1-76,1-2 0,8 0 0,-2 5 0,4 1-20,1-1 1,1 1 0,-1 1 0,1 2-121,-1 2 1,3 2 0,1-2 0,2 5-187,-2 5 1,4-5 0,0 1 0,0 1 262,0 2 0,5 2 0,-3 0 0,7 0 0</inkml:trace>
  <inkml:trace contextRef="#ctx0" brushRef="#br0" timeOffset="37.9974">4448 3522 6828,'-11'8'-29,"0"3"1,6 3 0,-4 3 106,1-1 0,3 1 1,5-1 57,0 1 1,0-6 0,0 0-78,0 2 0,5-4 1,3 0-54,1-1 0,2 3 0,5-6-19,1-1 1,-1-2-1,1-2 3,-1 0 1,1-2-1,0-4 1,-1-3 32,1 0 0,-6-6 0,-2 4 0,0-3 3,0-3 1,-5 0 0,1 1 0,-3-1-17,-2 1 1,0-6 0,-2 0 0,-1 2-38,-3 1 1,-7 3 0,2-1-29,-3 1 1,3 1-1,0 4-161,-2 5-85,5 5 230,1 1 0,9 0 93,3 0 0,5 0 0,6 0 1,1 0-37,-1 0 1,1 0 0,1 0 0,2 0 131,2 0 0,0-6 0,-5-1 0,-1-1 25,1 1 1,-6 1 0,0 6-48,2 0 1,2 0 0,1 2-92,1 4 1,-3 3 0,-1 8 0,-4 1 6,-1 4 0,3-2 0,-4 6 0,2 0 21,4-1 0,-4-4 0,1 1 0,-1-4 24,0-2 0,0 1 1,4 0-1,-2-1-5,2 1 1,2-6 0,1-2-21,1-2 0,-1-1 0,1-6 0,-1 0-6,1 0 1,1-6 0,2-1 0,2-2-213,-1-4 0,-3-2 1,0-3-1,3-2-626,1-3 812,0 1 0,2-1 0,1-3 0</inkml:trace>
  <inkml:trace contextRef="#ctx0" brushRef="#br0" timeOffset="38.9974">6168 2894 7537,'-2'-15'-381,"-3"4"0,1 4 0,-7 7 413,-2 0 0,-7 5 0,-2 3 0,2 1 92,1 4 1,-3 3 0,0 6 0,0 6-51,-2 3 0,6 10 0,-4 3 0,4 3-61,1 3 0,0 5 0,1 2 0,1 0 42,4 0 1,4 4-1,7-6 1,0-4-112,0-5 0,0 0 0,2-7 0,3-3-59,6-1 0,9-3 0,4-5 0,2-5-40,3-3 1,3-8 0,1-2 0,-2-2 154,-3-3 0,10-10 0,-3-3 0</inkml:trace>
  <inkml:trace contextRef="#ctx0" brushRef="#br0" timeOffset="39.9974">6433 3175 7813,'11'-6'-321,"0"1"0,-8 1 0,5 10 284,-1 5 1,-5 4-1,3 3 1,-3 4-5,-2 6 1,0 3 0,0 4 0,0 1 27,0 3 1,0 0 0,0-6-1,0 0 7,0 0 0,0-6 0,0-1 0,2-2 11,4-4 0,-5-1 1,7-5-1,-1-3 51,4-5 1,-2-3-1,2 1 19,2 2 0,2-1 0,2-5 0,-1 0 6,1 0 1,-1 0 0,1 0 0,-1 0 62,1 0 0,1 0 1,2 0-1,2 0-86,-1 0 1,2-5 0,0-1 0,-3 2-107,-2 3 0,-1 1 0,-1 0 0,1 0-84,-1 0 0,1 0 0,-1 0 1,1 0-86,-1 0 0,-5 0 217,0 0 0,0 7 0,6 2 0</inkml:trace>
  <inkml:trace contextRef="#ctx0" brushRef="#br0" timeOffset="40.9974">7177 3522 7813,'-8'9'-93,"-1"-1"66,0-1 0,2-3 1,5 5-1,-2 0-134,-1 0 1,-1 2 0,6 6 0,0-1 123,0 1 0,0-6 0,0 0 62,0 2 1,6 2-1,1-1 1,2-3 18,4-5 1,2-2-1,1-1 1,3 3-26,3-3 1,-2-3 0,6-3 0,-1-5-5,1-1 1,-4 4 0,4-6 0,-2-2 38,-4-2 1,2-1 0,-4-1-1,-5 0 19,-3 1 0,1-1 0,-6 1 0,-1-1-14,-2 1 1,-10 1-1,-3 2 1,-4 2-179,-1-2 1,-2 6 0,-3 1-1,-3 5-79,-1 1 1,3 0-1,-4 1 1,0 5-72,1 5 1,10 2 0,0 0 268,6-2 0,-4 0 0,4 5 0</inkml:trace>
  <inkml:trace contextRef="#ctx0" brushRef="#br0" timeOffset="41.9974">7888 3473 7813,'11'0'-561,"-2"-2"635,-2-4 0,-1 3 32,-6-8 0,-6 5 1,-1-3-1,-2 2-254,-4 3 0,-2 2 1,-1 2-1,-1 0 99,1 0 0,-1 2 0,1 2 1,-1 3 63,1 2 0,5 0 1,1 4-1,1-2-40,0 2 0,5-4 0,-1 2-5,3 2 1,4 2 0,3 0 49,6-4 0,2-2 1,2-6-1,0 3 37,3-2 1,2-3-1,-1-1 1,1 0-18,2 0 1,5 6-1,-3-1 1,0-1-44,0-2 0,-2 3 1,-5 3-1,-1-1-7,1 1 0,-1 3 0,-1-4-37,-4 2 1,-4-3 10,-7 5 1,-7-6 0,-4 4 0,-4-1-31,-1-5 0,-3-1 0,-1-2 0,-2 0-91,2 0 1,2 6 0,1-1-262,0-1 418,1-2 0,-1-10 0,1-1 0</inkml:trace>
  <inkml:trace contextRef="#ctx0" brushRef="#br0" timeOffset="42.9974">8417 3506 7450,'17'0'0,"-3"-2"-877,-3-4 1030,4-3 1,-13-2-1,2 2-177,-8 2 1,-5 1-1,-8 6 1,1 0 30,-1 0 0,1 2 1,-1 2-1,-1 1 18,-4-1 0,3 3 1,-1 1-1,5-1-58,4 0 1,8 6 39,-3-2 1,4-2-1,4 0-48,4-1 0,3-3 1,7-3-1,1 2 98,-1 1 0,6 1 0,2-4 0,0 1 29,0 3 0,4 1 0,-4-3 1,-1 1-82,1-1 1,-2 3 0,-5-1 0,-1-1-73,1 3 0,-6-4-61,0 7 0,-9 0 133,-2 5 1,-13-5 0,-9-2 0,0 0-27,-2 1 1,0-7 0,-5 5 0,3-3-24,2 1 0,-3-1 1,4-3-1,3 2-355,2 1 0,1 1 399,1-6 0,-1-8 0,1-1 0</inkml:trace>
  <inkml:trace contextRef="#ctx0" brushRef="#br0" timeOffset="43.9974">8566 3142 7454,'16'0'0,"1"0"0,-1 0-185,1 0 0,1-6 0,4 1 0,6 1 456,3 2 0,2 8 0,2 1 0,2 2-181,2 4 1,5 2 0,-6 3-1,-1 3-46,-2 1 0,-2 7 1,0 0-1,-2 6-37,-3 4 1,1 1 0,-7-1 0,-3 3-138,-6 0 1,-6 6 0,-7-4 0,0 4-127,0 2 0,-2-3 1,-5-1-1,-8-3-74,-5-3 0,-4-1 330,2-6 0,-4 0 0,-7 0 0</inkml:trace>
  <inkml:trace contextRef="#ctx0" brushRef="#br0" timeOffset="44.9974">10418 3192 7575,'9'-8'-485,"6"5"0,-4-9 374,4 0 156,1-3 0,2-2 1,3 1-9,1-1 1,-6 1-1,-5-1 1,0 1 18,-1-1 1,-3 1-1,-7-1 1,0 1 66,0-1 1,0 0 0,0 1-1,-2 1-62,-3 4 1,-5-2 0,-6 6-1,-1 0-149,1-1 1,-3 3 0,-3 7 0,-3 3-93,-1 6 1,-5 4 0,3 3 0,-3 4 128,-2 6 0,5 3 1,2 4-1,3 2 3,2 1 1,3 8-1,3-2 1,4 2 78,6-2 0,-3 4 0,3-4 1,1 2-46,2-2 1,4-3 0,2-8-1,3 0-43,2 0 0,1-5 1,2-3-1,0-3-65,0-7 1,3 2 121,2-6 0,6 3 0,3 3 0</inkml:trace>
  <inkml:trace contextRef="#ctx0" brushRef="#br0" timeOffset="45.9974">9856 3473 7103,'13'9'-243,"3"-4"0,6-8 0,0-3 1,4 1 331,0-3 0,10 6 0,-3-3 0,2 1 1,0-1 1,6 3-1,1-4 1,2 5-73,0 1 1,-2-6 0,4 1 0,-3 1 15,-3 2 1,2 0 0,-7-1 0,-4-3-101,1 2 1,-3 3 0,-1 1-1,-4-2-16,-1-4 0,-10 4 0,4-3 38,-2 3 281,-8-5-125,0 5 0,-9-6-38,-3 8 0,-2 2 0,-6 4 2,2 5 0,7 4 0,-2 1 0,5 1-56,1-1 1,0 1 0,0-1-24,0 1 1,5-1 0,2-1-1,3-2-4,3-2 0,1-7 1,3 1-1,-1-3-23,1-2 1,1 0 0,2 0 0,2 0-34,-1 0 1,3-2-1,-1-3 1,1-5-4,0 1 0,4-6 0,-6 4 1,-2-3 49,-2-3 1,-1 1 0,-2-3 0,-2 1-28,-2 1 1,-8-3 0,3 9 507,-4-4-327,-2 6 0,-2 2 0,-4 7-119,-5 0 0,4 2 0,-1 3 1,3 6-48,-1 4 1,1 2 0,5-1-1,0 1-56,0-1 1,5 1-1,3-1 1,1 1-105,4-1 1,2-5 187,1 0 0,8 0 0,2 6 0</inkml:trace>
  <inkml:trace contextRef="#ctx0" brushRef="#br0" timeOffset="46.9974">11526 3423 7728,'9'-7'-119,"-2"5"1,-7-4 0,0 12 0,2 3 121,4 0 0,-4 6 0,3-4 0,-1 2 7,1-2 0,-1 4 0,5-4-71,-1 3 0,-1 1 0,-3-2-107,1-2 131,1-7 89,-6 3 1,0-9-1,1-3 25,5-6 0,-4-4 1,3-2-32,-3 1 1,5-1 0,3 1-1,1-1-11,0 1 1,0 5-1,7 0 1,2 0-6,2 1 0,2 3 0,-4 7 0,3 0 35,-3 0 0,0 0 1,0 0-1,2 0-19,-2 0 1,-1 5 0,-3 3 0,1 1-158,-1 4 0,1 2 1,-2 1-94,-4 1 1,-2-3 0,-5-1 0,1-2-69,-1 2 0,-1 0 0,1 0 272,2-2 0,14 0 0,-2 5 0</inkml:trace>
  <inkml:trace contextRef="#ctx0" brushRef="#br0" timeOffset="47.9974">12502 3390 6821,'0'-17'-498,"-2"1"520,-4-1 1,-3 8 0,-8 4 117,1 3 1,-1 2-1,1 0 1,-1 2 101,1 3 0,-1 4 0,3 8-178,3-1 0,-4 6 0,6 1 1,-2-3-5,0-2 0,7-1 1,-2-1-1,5 1-72,1-1 1,1-5 0,5-2 0,5 1-58,4-1 1,9-5 0,3 1-1,4-3-110,2-2 0,0 0 0,2 0 0,2-2 88,2-3 0,7-5 91,-2-6 0,4-1 0,1 1 0</inkml:trace>
  <inkml:trace contextRef="#ctx0" brushRef="#br0" timeOffset="48.9974">12981 2977 7794,'-16'0'-761,"5"-6"1032,0 1-358,7-1 1,-3 8 0,7 5 0,0 10 121,0 8 0,0 7 1,0 1-1,0 0 34,0 0 1,0 6-1,0 1 1,0 0-110,0 1 0,0-3 1,0-6-1,0-3-109,0-1 1,0-6 0,0 3-1,0-1-78,0-4 1,-2-7 226,-4-2 0,4-7 0,-5 3 0</inkml:trace>
  <inkml:trace contextRef="#ctx0" brushRef="#br0" timeOffset="49.9974">12783 3274 7794,'-10'0'-198,"5"0"0,10-2 1,7-1 248,2-3 0,5-1 0,3 3 0,3-1-75,1 1 0,5-3 0,-3 1 0,3 2 11,2 3 1,-5 1-1,-3 0 1,1 0 161,0 0 1,-6 0-1,2 1 1,-3 5-88,-3 5 0,-1 4 0,-4 1 0,-4 1-86,1-1 0,-7-5 1,5 0-1,-4 2-109,-2 2 1,0-4-1,0 0-71,0 2 0,2-6 1,1 1-124,3-1 0,7-5 327,-2 3 0,3-10 0,3-4 0</inkml:trace>
  <inkml:trace contextRef="#ctx0" brushRef="#br0" timeOffset="50.9974">13444 3092 7790,'-16'-16'-50,"5"7"1,1 1 0,1 3-101,0-1 0,4 1-144,-7 5 0,1 0 1,-3 2 293,3 3 0,-4 4 0,6 8 0</inkml:trace>
  <inkml:trace contextRef="#ctx0" brushRef="#br0" timeOffset="51.9974">13576 3241 7676,'8'9'16,"-8"-1"0,0-8-90,-9 0 0,-6 2 1,-2 1-1,-1 5-117,-4 1 0,4 2 0,-3 5 0,7 1 270,3-1 1,7 1 0,-2-1-83,5 1 0,1 0 0,1-3 0,5-1 13,5-2 1,4-7 0,3 1 0,2-3-109,2-2 1,8 0 0,-3 0 0,5-2 107,1-3 0,0 1 0,0-7 0,-2 0 66,-3 2 0,3-6 1,-6 4-1,1-4 144,-4-1 0,-5-1 1,-6 1-1,-6-1-133,-3 1 1,-2-1 0,-4 1 0,-5-1-217,-7 1 1,-12-1-1,1 2 1,-5 4-103,-1 6 1,-5 3 0,-1 2 0,2 0-433,3 0 663,0 0 0,1 7 0,0 3 0</inkml:trace>
  <inkml:trace contextRef="#ctx0" brushRef="#br0" timeOffset="52.9974">14023 3258 7476,'0'11'-601,"0"0"1,0 0 713,0 5 1,0 1-44,0-1 0,2-5-145,3 0 1,-1-7 24,7 2 21,-7-5 66,3-1 1,-7-1 58,0-5 0,0-3 0,0-8-19,0 1 1,2-1-1,2 1 1,3 1 20,2 4 1,2-4 0,6 4 0,1-2-16,4 2 1,-4-1-1,6 4 1,-2 1-3,0 0 0,6 1 1,-4 6-1,0 0-11,0 0 0,-1 2 1,-2 3-1,1 5-45,-2-1 1,-7 11 0,-2-4 0,0 5-84,-2 3 1,-2-4 0,-7 6 0,0-1 41,0 1 0,0-4 0,0 4 1,-1-1-346,-5 1 1,-3-6 0,-8 2-1,1-3 361,-1-3 0,-7 1 0,-1-1 0</inkml:trace>
  <inkml:trace contextRef="#ctx0" brushRef="#br0" timeOffset="53.9974">6135 4812 7822,'-17'0'-629,"8"0"0,2-2 1,5-1 628,-3-3-43,3 1 116,-6 5 377,8 0-245,0 0 0,8 0 0,3 0 1,3 0-154,3 0 0,0 0 1,-1 0-1,1 0-36,-1 0 0,1 0 0,1 0 0,0 1-51,-1 5 1,9-4 0,-10 3 0,3-3-122,-1-2 0,-1 0 0,-1 0 1,1 0-446,-1 0 601,-7 0 0,6 7 0,-6 3 0</inkml:trace>
  <inkml:trace contextRef="#ctx0" brushRef="#br0" timeOffset="54.9974">6284 4961 7762,'0'16'-287,"0"1"305,0-8 1,2-1 0,1-7 0,5 3-184,1 2 0,2-1 0,5-5 1,3 2-86,3 3 0,-2-3 250,8 4 0,-1-4 0,6-2 0</inkml:trace>
  <inkml:trace contextRef="#ctx0" brushRef="#br0" timeOffset="55.9974">7789 4415 7303,'16'8'0,"1"1"0</inkml:trace>
  <inkml:trace contextRef="#ctx0" brushRef="#br0" timeOffset="56.9974">9211 4498 7123,'-9'7'-59,"-6"-5"0,4 5 105,-4 1 1,-1-5 0,-1 7 0,1-3-41,-1-3 0,1 3 1,-3 0-1,-3 1-56,-5-1 1,-5 4 0,-1-4-1,2 1-11,3-1 1,-6 4 0,4-3 0,1-1 44,-3 0 0,1 4 0,-2-3 0,2-1 49,3 0 1,-1 1 0,5-5 0,0 5-2,0 1 1,2-5 0,8 3 0,1-2-2,2 1 0,5-1 51,-5-5-22,7 0 1,-1 0 0,10 2-10,7 4 0,4-4 0,4 3 0,4-3-23,2-2 0,1 0 0,6 0 0,1 2-25,-1 3 1,0-3 0,0 4 0,0-3-16,0 3 0,0-2 0,-2 5 0,-1 0-9,-3 0 1,-5-3 0,4 3 0,-2 0 13,-4 0 1,-2-3 0,-1 3 0,-2 0-30,-4 0 1,2-3 0,-6 5-46,2 2 1,-5 1 0,-1 3 34,-6-1 0,-5 1 1,-6-1-1,-1 3 9,-3 3 0,-4-7 0,0 5 1,-4 0 2,0-2 1,-3 1 0,5-1 0,0 1 16,0-3 0,-4 10 1,5-10-1,-1 3 25,0-1 0,4-7 1,7 0 26,2 2 68,7 2 1,-1-1 0,10-3-53,6-5 1,4-4 0,3-2 0,2 0 164,2 0 1,8 2 0,-3 1 0,3 3-69,-3-3 0,5-1 0,-5-2 0,4 0-170,2 0 0,1 0 0,-1 2 0,0 2-126,0 1 1,0 1 0,0-6 0,-2 0-156,-3 0 1,1 2 0,-5 1 0,0 3 302,0-2 0,5-3 0,-3-1 0</inkml:trace>
  <inkml:trace contextRef="#ctx0" brushRef="#br0" timeOffset="57.9974">10666 4762 7156,'-5'12'192,"-1"-1"0,2 1-60,2 3 1,2 2 0,2-1 0,2 1-68,2-1 0,6 1 1,-2-1-1,1 1-216,0-1 1,1-1 0,9-2 0,1-4 78,-2-2 0,4 1 0,0-4 1,0 1 37,-1-1 1,5-2 0,-4-2 0,0 0 17,0 0 1,5-2-1,-3-2 1,0-3 20,-4-3 0,1 1 1,0-4-1,-5 2 6,-5-1 0,1-3 0,-4-2 0,-1 1-3,-4-1 1,-3 1 0,-2-1 0,0 1 32,0-1 0,0 6 0,0 0-3,0-2 1,0 4-1,-2 0 119,-3 1-146,3 3 1,-5 7 0,7 3-6,0 6 0,0 4 0,0 3 0,0 3-22,0 1 1,1 5 0,3-3 0,4 2-19,1 3 0,-4-3 0,4 2 0,1 1-9,-1 2 0,-4 0 1,4-1-1,1-3 31,-1 3 0,-4-6 0,5 0 0,-3-2-37,-3 0 1,3 0 0,-2-6 16,-1 1 0,-2-6 50,-2 0 0,-2-2 0,-3 2 17,-6-5 1,-4-5-1,-2-1 1,-1 0-7,-4 0 0,4-1 1,-6-3-1,0-2-19,-4 3 1,4-5 0,0 3-1,2-1-75,0-1 0,0 5 1,6-5-1,-1 1-169,1 1 0,5-1 1,1 4-32,3-3 0,3 3 265,10-3 0,10-5 0,10 1 0</inkml:trace>
  <inkml:trace contextRef="#ctx0" brushRef="#br0" timeOffset="58.9974">11757 5044 7889,'17'0'160,"-1"0"0,1-2 0,0-2-94,-1-1 0,6-1 0,2 6 0,2 0-126,3 0 0,-3 0 0,1 0 0,3 0-144,1 0 1,2 0 0,0 0-1,0 0-166,0 0 0,0-2 1,-1-1 369,-5-3 0,12 1 0,-4 5 0</inkml:trace>
  <inkml:trace contextRef="#ctx0" brushRef="#br0" timeOffset="59.9974">12617 4762 6651,'10'2'124,"-5"4"1,-3 3 0,-2 8 0,0-1-42,0 1 0,0 1 0,0 2 0,0 2 45,0-2 0,7 1 0,2-1 0,2 2-79,0-2 0,2-3 0,8-4 0,1-2-50,-2 1 1,4-2 0,0-1 0,1-2-36,5-3 1,-5-2 0,3-2 0,0 0 12,-3 0 0,6 0 0,-5 0 0,2-2 37,-1-4 0,-6 3 0,2-8 0,-2-2-9,-5-2 0,8-1 1,-11-1-33,0 0 1,-2-5 0,0 0 0,-6 2-12,-3 2 0,-2 1 1,-2 1-97,-3-1 1,1 8 0,-5 2 139,2-1 25,-6 6 11,11-5 1,-5 9 0,7 3 24,0 6 0,0 4 0,0 2 0,0 1-47,0 4 1,5 2 0,2 4 0,3-5-17,2 1 1,1-3-1,0 6 1,-2 1 0,2-3 0,0 1 0,0-6 0,-2 2-6,2-1 0,-4 2 0,0 0 1,0-3-33,0-2 0,-5 4 0,2 0 32,-5-2 0,-1-1 0,-1-3 9,-5 1 1,2-6-1,-8-2 1,-5 0 1,-3 0 1,-4-5 0,4 2 0,-2-5-13,1-1 1,-4 6-1,-1 0 1,0-3-159,4-1 1,-2-2-1,2 0 1,2-2-195,2-3 1,1 1 0,1-7 353,-1-2 0,1-2 0,-1-1 0</inkml:trace>
  <inkml:trace contextRef="#ctx0" brushRef="#br0" timeOffset="60.9974">12634 4498 7299,'2'-11'-1072,"3"2"1227,6 1 1,4-5 0,1 2-114,1-3 0,0-3 1,-3 1-1,-1-1 21,-2 1 0,-2-1 1,4-1-1,-4-2 91,-1-3 0,-1 1 0,-3 6-31,1-1 1,6 1-1,-5-1 95,-3 1-133,-1 7 1,0 1 0,4 10-157,5 4 1,-2 3 0,2 9 0,2 2-32,1 2 1,8 8 0,2-5 0,0 3-156,0 0 0,4-6 0,-4 3 0,1-1 257,5-4 0,1 6 0,2 0 0</inkml:trace>
  <inkml:trace contextRef="#ctx0" brushRef="#br0" timeOffset="61.9974">13907 4382 7143,'17'0'0,"-1"0"-163,1 0 0,-1 2 0,1 2 0,-1 3 370,1 2 0,5 2 0,0 8 0,-2 1-43,-1 2 1,1 13 0,0-2 0,-3 2-30,-3 0 1,5 5 0,-8 4 0,2 2-49,-2-2 0,1 4 0,-6-6 0,-2 2-269,-3 0 1,-2 1 0,-5 4 0,-5 1-66,-4-1 1,-7 6-1,-3 2 1,-5-1-369,-5-5 615,-16 10 0,-1-17 0,-14 13 0</inkml:trace>
  <inkml:trace contextRef="#ctx0" brushRef="#br0" timeOffset="62.9974">10484 4415 7820,'-16'0'-190,"-1"0"0,1 2 0,-1 4 60,0 5 1,-1 5 0,-4 6 0,-6 6 170,-3 3 1,-2 11 0,0 6 0,2 5-14,3 1 1,-1 8 0,7 1 0,2-3 35,1-1 1,10 2 0,4-4 0,3 0-21,2-1 0,9 5 0,7-6 0,10-1-61,5-3 1,10-3-1,5-4 1,9-6-186,11-3 0,8-3 0,10-3 0,2-5-438,3-6 361,-38-7 0,0-2 0,0-7 0,0-2 0,6 4 0,1 0 0</inkml:trace>
  <inkml:trace contextRef="#ctx0" brushRef="#br0" timeOffset="63.9974">14519 4349 6895,'0'-16'89,"0"5"21,0 0 1,0-1 91,0-4 0,0-1-161,0 1 0,7 1 0,4 2-32,4 2 1,2 8 0,-1-3 0,1 4-22,-1 2 0,1 0 1,-1 0-1,1 2-16,-1 4 0,1-3 1,-2 8-1,-4 2-10,-6 2 1,-3 1 0,-2 1 0,0-1-134,0 1 0,-2 0 1,-3 1-1,-6 2 151,-4 2 1,-2 0-1,1-7 1,-1-2 252,1-2 0,5-2 0,0 4 513,-2-2-502,6-7 1,1 3-1,13-7 1,10 0-174,9 0 1,12 0 0,6 0 0,4 0-166,2 0 0,5 0 0,0 0 0,-2 0 94,-1 0 0,-3 0 0,1 0 0</inkml:trace>
  <inkml:trace contextRef="#ctx0" brushRef="#br0" timeOffset="64.9974">6962 6747 7694,'-9'0'342,"1"0"0,10 0 0,4 0-305,5 0 0,5 0 1,4 0-100,2 0 0,1-6 0,-5 1 0,2 1-794,2 2 0,6 2 856,-6 0 0,7-7 0,-3-2 0</inkml:trace>
  <inkml:trace contextRef="#ctx0" brushRef="#br0" timeOffset="65.9974">7177 6863 7847,'0'16'-61,"2"-1"1,1-2 0,5-4 36,1-2 0,2 6 0,7-4 0,2 0-86,3-3 0,11-4 0,1-2 110,6 0 0,3 0 0,5 0 0</inkml:trace>
  <inkml:trace contextRef="#ctx0" brushRef="#br0" timeOffset="66.9974">9244 6565 7557,'-17'0'-344,"1"0"1,-1 2 498,1 3 0,5-3 0,0 4-77,-2-4 0,-2 3 1,-1 1-1,-1-1-73,1 2 0,-3-5 1,-1 6-1,-4-1 2,-2 4 0,1-2 0,-5 0 1,4 1-1,3-1 0,-7-4 0,4 4 0,-1 1-1,-1-1 1,8-6 0,-2 5 0,4-3 19,1 1 0,1 5-160,-1-6 0,2 3 143,4-3 0,4-1 0,9 5 0,3-2 57,6-3 0,0 0 0,4-1 0,4 3 4,-1-2 0,8-3 0,1 1 1,3 2-32,-3 2 1,4 1 0,-5-2-1,2 5-88,-1-1 0,-1 5 0,1-3 0,-3 4-52,0 2 1,-5-1 0,3 1 0,-4-1-7,-1 1 1,-8 5 0,-4 2 0,-3 0 29,-2 0 0,0 3 1,-2-3-1,-3 2-34,-6 3 1,-11 1 0,-6-1-1,-3-2 60,-2 3 1,-2-4 0,-2-1 0,-1 1 88,1 0 0,7-6 0,5 2 0,1-4 62,4-1 1,3-6 0,4 0 52,2 2 1,8-4-1,-3 2 87,4 2 0,10-4 1,3 0-1,5 0-48,6 1 1,4-5 0,9 4-1,2-1-158,1-5 1,8 5-1,-2-3 1,2-1-11,-2-2 0,4-2 0,-4 2 0,2 1-654,-2 3 1,4-1 629,-4-5 0,4 0 0,1 0 0</inkml:trace>
  <inkml:trace contextRef="#ctx0" brushRef="#br0" timeOffset="67.9974">10583 6962 7781,'-9'0'60,"-6"-8"0,14 8 0,-5 0 1,4 10-152,2 4 0,-5 5 0,-1 1 0,3 2 136,1-2 0,2 4 1,2 0-1,1 0-35,3 0 1,5-2-1,-2-6 1,2 1 2,2-1 1,11-1-1,-8-2 1,4-4-54,4-1 1,-3-3 0,4-5 0,1 0 1,0 0 0,-1 0 0,3-2 1,-4-1 39,0-3 0,-4-7 0,6 2 1,-2-4-13,-4-1 0,-2-1 0,-1 1 0,-3-3 97,-3-3 1,4 4 0,-6-4 0,1 4-47,-5 1 0,2 1 0,-1-1 78,-2 0-88,-3 1-63,-1-1 0,0 10 0,0 7 0,0 9 7,0 6 0,0 1 0,0 3 0,0 1-24,0 2 1,6 7-1,-1-3 1,1 2-28,1-1 1,1 1 0,5 3 0,-2-1 47,1-3 1,-2-5-1,1 4 1,0-2 6,-2-4 1,4-2 0,-6-1 127,2-1 0,-5 1-32,1-1 0,-3 1 25,-2 0 1,-13-8 0,-5-4-1,-6-1-76,-5 1 1,-3-3 0,-2 4 0,-3-4-34,-2-2 0,-5 0 0,6 1 0,1 3-41,2 2 0,2-1 0,2-5 0,3 0-584,6 0-414,4 0 1048,8-7 0,3-2 0,7-8 0</inkml:trace>
  <inkml:trace contextRef="#ctx0" brushRef="#br0" timeOffset="68.9974">11708 7260 7454,'16'0'174,"6"0"1,2 0-1,0 0-204,0 0 1,5 0-1,-1 0 1,3 0-42,2 0 1,0 1 0,0 3 0,1 2-125,-1-3 1,-2-1 194,-4-2 0,12 0 0,-4 0 0</inkml:trace>
  <inkml:trace contextRef="#ctx0" brushRef="#br0" timeOffset="69.9974">13328 6681 7803,'-16'0'-104,"-1"0"1,-5 0-1,-2 0 1,-1 0-21,-5 0 0,5 2 0,-3 1 0,-1 5 380,-3 1 0,-1 2 0,-2 7 0,-1 2-98,-3 2 0,-1 12 0,3-5 0,-2 2-19,3 6 1,-1-2 0,2 7 0,0 0 3,4 1 0,9-5 0,-2 4 1,4 1-37,3-1 1,-1-5-1,12 3 1,2-3-120,3-4 1,1 4 0,1-10 0,5 3-112,5-3 0,6 3 0,3-8 1,4-4-129,1-5 0,3 0 0,5-6 0,2 0-86,3 1 1,-1-3 0,7-5 336,2 0 0,9-7 0,4-2 0</inkml:trace>
  <inkml:trace contextRef="#ctx0" brushRef="#br0" timeOffset="70.9974">13494 7094 7689,'-17'0'-1039,"6"0"1042,0 0 0,6 7 1,-5 5-1,3 2 80,3 3 1,-3 5 0,2 0 0,1-2 70,2-2 1,2 4 0,0 1 0,2-3-24,3-2 0,-1-1 1,7-1-1,4 1-113,5-1 1,0-7-1,6-1 1,0-3 45,-1 1 0,3-1 1,5-5-1,0 0-209,0 0 1,0-2-1,0-1 1,0-5 76,0-1 0,1 0 0,-3-4 0,-4 2 64,-5-2 1,0-3-1,-3-4 1,-4-2-13,-1 1 0,-6-4 0,-3-3 0,-3-1-21,-2 1 1,0-1-1,-2 5 1,-3 0-8,-6 0 1,-10-4 0,-3 6-1,1 4 75,-1 5 0,-6-2 0,3 6 1,-3 0 9,3 4 0,-3 3 0,6 2 0,1 0-26,-1 0 1,2 0 0,5 2-10,1 3 1,1 4-1,4 8 1,5-1 0,5 1 0,1-1 165,0 1 1,7-2-1,4-2-59,4-2 0,7-2 1,0 2-1,-2-6-41,-2-3 1,6 4 0,4-1 0,1-1-336,-1-2 0,3-2 0,-4 0 263,5 0 0,1 7 0,0 2 0</inkml:trace>
  <inkml:trace contextRef="#ctx0" brushRef="#br0" timeOffset="71.9974">14321 7243 7378,'0'11'124,"0"0"-247,0 2 1,-6 2-1,-1 1 1,-1 1 66,1-1 1,-4 6 0,4 0 0,-1-2 217,1-1 0,1-3 0,6 1-161,0-1 1,0 1-1,2-2 1,2-2 15,1-2 1,8-8 0,0 3 0,6-4-93,3-2 1,1 0 0,-2 0 0,3-2 80,1-4 0,-3 3 0,4-8 0,0 0 85,0 1 1,-6-4 0,2 3-1,-4-2 24,-1 2 1,-8-4 0,-4 4 0,-3-4-15,-2-1 0,0-1 1,0 1-1,-2 1-84,-3 4 0,-4-2 1,-10 8-1,-1 1-158,-2 2 1,-6 2-1,5 0 1,-3 0-109,-4 0 0,7 0 0,1 2 1,3 3 248,3 6 0,-8 4 0,-2 2 0</inkml:trace>
  <inkml:trace contextRef="#ctx0" brushRef="#br0" timeOffset="72.9974">14833 7243 7792,'17'0'165,"-1"0"-26,1 0 1,5 0 0,0-2 0,0-2-104,2-1 1,2-1 0,7 6-1,0 0-118,0 0 1,0-1-1,0-3 1,0-2 12,0 3 0,-2 1 0,-1 2 1,-5 0-112,-1 0 1,4 0 0,-6 0 0,-2 0-788,-1 0 967,-10-7 0,13 5 0,-4-6 0</inkml:trace>
  <inkml:trace contextRef="#ctx0" brushRef="#br0" timeOffset="73.9974">15180 7011 7792,'-7'10'34,"5"-3"0,-5 0 0,9 4 0,1 4-161,3 2 1,-1 6 0,-5 3-1,0 2 170,0-1 1,0 1 0,0 5 0,2-2-64,4-3 0,-4 1 0,5-5 1,-1 0-214,-1 0 0,6-2 1,-4-7-1,3-3 233,2-1 0,11-7 0,2 3 0</inkml:trace>
  <inkml:trace contextRef="#ctx0" brushRef="#br0" timeOffset="74.9974">15825 7111 7570,'0'-17'-478,"0"6"274,0 0 0,-5 6 0,-2-5 265,-3 3 0,5 3 0,-4 10-26,1 5 0,-3 9 1,6 2-1,-1-2 138,-1-1 1,5 3-1,-3 0 1,3-2-76,2-2 1,2 3 0,1-3 0,5-3-103,1-1 0,2-4 0,5-1 1,1-2 19,-1-3 1,1-2 0,1-2 0,3 0-8,1 0 1,5 0-1,-3-2 1,0-2 3,0-1 1,3-8-1,-5 2 1,-1-4 9,-3-1 1,-1-1-1,-1 0 1,-1-1-3,-4-4 1,2 2 0,-8-6-1,-1 0 1,-2 1 0,-4-1 1,-4-3-1,-5 1-125,-3-1 1,-5 5 0,-3 2-1,-4 3 43,1 3 1,-7-1 0,5 2-1,-2 4 128,1 6 1,2-2-1,6 1 1,-2 2 7,2 3 0,1 2 1,3 3-1,-1 3-49,1 3 0,7 1 1,1 5-1,3 1-31,-1-1 0,1 6 1,7 0-1,3-1-20,6-3 0,6-3 1,5-3-1,3-2-182,1-3 1,11 4 0,-4-5 0,2-3-173,0-1 1,-2 4 0,0-1 377,0-1 0,0-2 0,0-2 0</inkml:trace>
  <inkml:trace contextRef="#ctx0" brushRef="#br0" timeOffset="75.9974">16421 7210 7688,'9'16'188,"-4"1"1,-3 0 0,0-1-1,2 1-184,1-1 1,1 2-1,-6 3 1,0 1-79,0-2 0,0 0 0,0 0 0,0 2-123,0-1 1,5-3 0,1-1-716,-3-1 912,-1 1 0,-2-1 0,0 1 0</inkml:trace>
  <inkml:trace contextRef="#ctx0" brushRef="#br0" timeOffset="76.9974">16669 6962 7570,'11'5'-218,"0"1"1,0-1-1,5-5 1,1 0 280,-1 0 1,1 0 0,0 0 0,-1 0 27,1 0 0,5 6 1,0 1-1,0 1-86,2-1 1,-6 6 0,2-2 0,-5 4-29,-4 1 1,-6 1-1,5 1 1,-3 2 14,-3 2 1,-3 0 0,-1-5 0,0-1-69,0 1 0,-7-1 0,-4 1 50,-4 0 1,4-8 0,2-2 0,2 0 1,-1-5 142,3 4 0,3-6 1,-3-6-115,3-5 0,4-3 1,1-3-1,5 0-8,1 1 0,0-2 0,4-3 0,-4-1-4,-2 2 1,4-4 0,-3 0-1,-1 0 2,1 1 1,3 0 0,-6 7 0,-1-1 151,-2 1 0,-2 5 415,0 0-526,0 7 0,0-1 0,0 10 51,0 6 1,0 4-1,0 3 1,0 2 19,0 2 1,5 2 0,1-3-1,-1 1-219,2-2 1,1-2 0,5-1 0,-2-1-127,2 1 0,1-2 0,3-3 1,-1-2-57,1-3 0,-1 4 0,1-6 0,-1-1 295,1-2 0,-8-2 0,13-7 0,-3-3 0</inkml:trace>
  <inkml:trace contextRef="#ctx0" brushRef="#br0" timeOffset="77.9974">17248 6813 6346,'16'-2'246,"1"-3"0,-1 3 0,3-6 1,1 3-200,2-1 0,0 1 0,-6 7 0,1 3 138,-1 6 1,1 10 0,1 2 0,3 3 20,1 4 0,1 1 0,-2 4 0,1 1-264,-2 3 1,-2 1-1,-1-3 1,-2 2-170,-4-2 1,1-3 0,-6-2 0,-2-3-80,-3-1 1,-2-3 0,-5 3 0,-7-6-64,-7-4 1,2-3 368,-4-4 0,-4 4 0,0-6 0</inkml:trace>
  <inkml:trace contextRef="#ctx0" brushRef="#br0" timeOffset="78.9974">17479 6367 6012,'17'-10'11,"-6"3"0,-2 5 196,-2-3 1,6 3-58,-2-4 0,2 3 0,0-1 1,-2-2-32,2 3 0,-4 1 0,2 2 0,2 0-102,1 0 0,3-2 0,-1-2 0,1-1-11,0 1 1,-1 2-1,1 2 1,-1 0-83,1 0 0,7-5 74,3-1 0,-3 1 1,-4 3-1,-5-2 30,-4-1 0,-6-1-9,6 6 1,-5 0-3,5 0 43,-7 0 1,3 8 0,-5 3 30,3 3 1,-3 3 0,4-1-1,-4 1-61,-2 0 1,0 1-1,0 2 1,0 2-58,0-2 0,5 6 0,1 0 1,-3 1 15,-1 1 1,4-2 0,-1 3 0,1-3 13,1-2 0,-5 5 0,3-1 1,-1 3 11,2 2 0,-3-2 0,6-1 0,-1-3-13,-5 3 1,5-1 0,-3 0 0,1-1 8,1 1 0,-5-3 0,5 2 0,-1 1 49,-1 2 0,6 2 1,-3 0-1,1 0 37,4 1 1,-4-1-1,2 0 1,0 0 25,-2 0 1,0 0-1,-5 0 1,2 2-95,-3 3 1,-1-3-1,-2 4 1,0-2 19,0 1 1,0-3 0,-2 4-1,-3-6-213,-6-6 0,-4 5 1,-2-7-1,1 3-127,-1-1 1,-6-6 0,-7 1 0,-5-4-26,-3-1 0,-14-3 0,1-3 0,-6-5 316,-6-4 0,-8 5 0,-5 2 0</inkml:trace>
  <inkml:trace contextRef="#ctx0" brushRef="#br0" timeOffset="79.9974">10517 6532 7305,'-9'-2'203,"2"-2"-167,-1-1 0,5-1-70,-8 6 1,0 0 0,-6 0 0,1 0-9,-1 0 0,-1 0 0,-3 0 0,-1 0 24,2 0 0,-4 2 1,0 2-1,0 1-21,1-1 1,-1 0 0,3-1 26,-1 3 1,0 5 0,6-6 84,-1-1 1,8 0 35,4 1 0,1-1 0,0 7-78,-1 2 0,-1 2 0,6 1 0,0 1-40,0-1 0,0 6 0,2 0 1,2 0-28,1 2 1,6 0 0,-3 6-1,-1-5 39,0-1 1,4 6 0,-3-5 0,-1 3 3,0-1 0,1-1 0,-5 2 0,5-4 51,1-1 0,-5-2 1,1 6-1,-3 3-12,-2 1 1,0 2 0,0 0 0,0 0-53,0 0 1,0 6-1,0 1 1,0 1 44,0-1 1,0 4-1,0-5 1,0-3 84,0-1 1,0-2 0,0 0 0,0 1 28,0-1 0,6-2 0,-1-2 0,1-3 49,1-2 1,-3 3 0,7-3-1,1 0-165,3 0 1,7 0 0,4-4-1,3 0-290,6-5 1,15 2 0,3-8-1,11 0-312,15-4 0,8-3 565,-36-1 0,3-2 0,4-2 0,3-1 0,10-1 0,-1 1 0</inkml:trace>
  <inkml:trace contextRef="#ctx0" brushRef="#br0" timeOffset="80.9974">18389 6152 7827,'-10'0'-1036,"1"0"1372,4 0 1,3-2-121,-4-4 1,4-3-9,2-8 1,0 6-222,0 0 0,2 8 0,2-5-36,1 1 0,8 5 0,-2-3-138,4 3 1,2 2 0,-1 0 149,1 0 0,-1 2 1,1 1 7,-1 3 0,-5 7 0,-1-2 9,-3 3 1,-2 3-1,-5 0 1,0-1 27,0 1 0,-7-1 1,-4 1-1,-2-1-48,2 1 1,-4-1 0,4 1-1,-3 1 28,-3 4 1,1-3 0,1 3 107,4-4 1,-2-7-1,8 0 429,1 2-334,2-6 0,4 6 0,3-7 0,6-3 77,4-1 0,2-2 0,1 0 1,2 0-17,2 0 0,8-5 0,-5-1 0,3 3-254,-1 1 0,-1-4 0,4 1 0,-3 1-185,3 2 1,1 2 0,2 0 186,0 0 0,7 0 0,3 0 0</inkml:trace>
  <inkml:trace contextRef="#ctx0" brushRef="#br0" timeOffset="81.9974">22076 3043 6324,'0'16'172,"0"-5"-52,0 0 0,2-7-13,4 1-88,-5 5 1,9-3 0,-7 6-50,3-2 1,1-7 0,-3 3-12,1 0 0,1-3 0,-4 5 57,3-2 0,-3 6 61,3-2 1,-3-1 0,-2 1-29,0 1 1,0 3-26,0 2 0,6-1 1,1 1-34,2-1 1,-3-5 0,3 0 31,-2 2 1,4 2 0,-3 0-13,1-4 0,-4 1 1,5-4 23,-3 1 0,4 2 0,-4 4-30,3-4 0,-5 2 0,4-6 1,0 2-8,1 4 0,-5-4 0,4 2 1,-1 2-5,-5 2 0,7 1 1,-1 1 7,0-1 0,0-1 0,-5-2 0,3-2 0,2 2 0,-3-4 0,3 2 0,0 0 3,0-2 1,-3 4-1,3-6 1,0 1 3,0-1 1,-3 4 0,3-3 0,0-1 11,1 0 0,-5 6 1,4-2-18,-1 4 0,-1 0 0,-3-3 1,1-1 4,-1 2 0,-1 2 0,1 2-24,2-1 1,1 1 0,-3-1 14,1 1 1,8-1 0,-4 1-1,2-1 1,0 1 0,-5-1 0,3 1 0,0-2 0,-1-3-20,-1-1 0,4 1 0,-6 4-3,-1 1 1,3-6-1,1 0 1,-1 1 7,1 3 1,3-4-1,-6 0 1,1 0 89,1-2 1,-3 6 0,5-4-77,-2 4 0,6 1 0,-4 1 74,0-1 0,6 1 0,-6 0-82,0-1 0,1 1 0,-7-1 0,5 1-58,1-1 1,0 1 0,4-1 44,-2 1 0,-6-1 0,5 1 0,-1-2 1,0-4 1,-5 3 0,3-3 115,0 4 1,1 2-1,5-1 50,-2 1 1,0-1-1,3 1-90,-3-1 1,4 1-1,-4-1-55,4 1 0,-1-1 0,-1-1 0,-4-2-21,-1-2 0,5 0 0,-4 6 16,0-1 0,4 1 0,-6-1 0,1 1-8,-1-1 0,4-5 1,-4 0-1,1 2 13,-1 2 1,0-4-1,-3 0 1,3 2 5,3 1 1,-5-3 0,4 1 0,1-1 14,-1-2 1,-4 5 0,4-3-8,-1 4 0,3 2 1,-4-3-36,2-3 1,-5 4-1,3-4-33,1 4 0,-5 1 0,7 1 35,-3-1 0,4-5 0,-4-1 0,1-1 6,-1 0 1,6 0 0,-4 4 76,0-2 0,0-5 1,-3 5-31,5 2 0,-2-4 0,2 2-33,2 2 1,-6-4 0,1 2-1,-1 0-32,4-2 1,-2 6-1,0-4 1,1 2 16,-1-2 1,-4 3 0,6-5 0,0 3 3,-1-1 1,4-6 0,-5 6 0,2 0 9,1-2 1,-1 6 3,5-4 0,1 2 0,-1 0-2,1-2 0,-1 0 0,1 5 24,-1 1 0,1-1 0,-1 1-11,1-1 1,-1-1-1,-1-2 1,-2-2-42,-2 2 0,0-4 1,4 2-1,-2 0-9,-2-2 0,-6 4 0,6-5 86,2 1 0,2 2-8,1 5 0,-1 1 0,-2-2 0,-2-3 23,2-1 1,-4-5-1,2 5-69,2 2 0,1-4 0,3 2-87,0 2 1,-1-6 0,1 1-6,-1-1 0,1 0 0,-1 6 75,1-2 0,-1-7 1,1 3-1,-1-1 25,1-1 0,-6 3 1,0-5-1,2 3 64,2-3 0,1 7 1,1-1-56,-1 0 1,-1 6-1,-2-6 1,-2 2-1,2 0 1,1-6 0,3 6 0,-1 0-54,1-1 0,-1 3 1,-1-6-1,-2 0 24,-2 1 1,0 3-1,6-4 40,-1 2 0,1-3 0,-1 3-27,1-2 0,-1 1 1,1-5-16,-1 3 0,-1 1 0,-2-3 1,-2 1-7,2-1 0,1-2 1,1 0-1,-2 1 29,-2 3 1,-5-1 0,3-3 0,0 2 69,0 1 0,-3 3 0,5-5 38,2 3 1,1 5 0,3-6-71,-1-1 0,-5 3 1,0-1-1,2-2-61,2-3 0,1 5 1,1-1-1,0-1 2,-1-2 0,1 4 1,-1-1 3,1-1 1,-3-1 0,-1 1 0,-2 2 21,2-3 0,0 1 1,0 0-1,-2 1 3,2-1 1,1-1 0,3 1-45,-1 2 1,1 1-1,0-3 1,-1 1-44,1-1 0,-6-2 0,0-2 39,2 0 0,-1 2 0,1 1 54,-2 3 0,0-1 7,6-5 1,-1 2 17,1 4 0,-6-5 0,0 5-39,2-4 0,-4-2 17,2 0 1,0 0-8,6 0 1,-6 0 0,0 0 14,2 0 0,-4 5 0,2 1-104,2-3 1,1-1 0,3-2-36,-1 0 0,1 0 0,-1 0 122,1 0 0,-6 0 1,0 0 102,2 0 0,-4 0 1,2 0-72,2 0 1,2 0 0,1 0 0,-1 2-47,-4 4 1,4-5-1,-4 5-50,3-4 1,-3-2-1,0 0 58,2 0 1,-4 0-2,2 0 0,0 0 12,6 0 1,0 0-1,-1 0-55,1 0 0,-6 0 0,0 0 17,2 0 0,1 0 0,3 0 10,-1 0 1,-5 0 0,0 0-10,2 0 1,-4 0 0,2 0 38,2 0 0,-4-6 0,3 1-17,0 1 1,-2 2-1,1 2 1,0-2-5,-2-3 0,5 3 0,-2-3 0,0 1 21,-1-2 0,4 5 0,-6-7 0,2 3 7,0-1 1,-5 1 0,3 3-1,0-2 6,0-1 1,1-3 0,2 5-37,-1-3 1,-1-1 0,3 3-1,-2-1-16,1 1 0,-2-3 1,1 1-1,0 1 1,-2-3 1,6 6 0,-4-5 5,3 0 0,3 3 0,-1-5 11,1 1 1,-6 1 0,0 3 29,2-1 0,-4-1 0,0 5 1,0-3 46,1-2 1,-5 1-1,4 3 1,0-2-62,1-1 0,1-6 0,5 5 0,1 1-15,-1-3 1,1 5 0,-1-6 0,-1-1-103,-4 1 0,4 4 0,-4-5 47,3 3 0,3-6 144,0 2 1,-3 2 0,-1-2-1,-2-2 0,0 0 1,4 0-93,-4 2 0,4 2 1,-6-4-1,2 4-22,0 2 0,0-4 0,4 3 0,-3 1-9,-1 0 0,-5-4 0,3 3 0,0 1 132,0 0 0,-3-6 8,5 2 0,-5-2 0,3 0-74,-2 2 1,6 0 0,-4-5-49,0-1 1,4 6 0,-5 0 0,1 0-96,4 2 1,-4-6 0,2 4 0,2-4 23,1-1 0,-3 5 0,0 0 67,2-2 1,0-2 0,0 0-1,-4 3 5,-2 1 1,5 5-1,-5-5 37,2-2 1,0-2-1,4 1 1,-2 1-17,2 2 0,-4 2 1,2-4-1,2 2-25,2-2 0,-4 4 0,0-2 0,2 0 10,1 2 1,1-6 0,-2 4 0,-2-2 33,2 2 0,0-4 0,0 4 0,-2-2 44,1 2 1,-2-3 0,1 3-1,2-4-27,1-2 0,-3 3 1,-2 1-1,1 2-53,-1-2 1,-4 4-1,4-2-5,-1-2 1,3-2 0,-6-1 0,1 1-18,1 4 1,-3-2 0,5 6-1,-2-3 14,-3-2 0,3-3 0,1 0 0,-1 2 17,1 2 0,4 0 0,-2-5 0,1-1-22,0 1 0,0-1 0,3 1 1,-1-1 10,-2 1 0,-2-1 0,4 0 0,-2 1 6,2-1 0,-4 1 0,2-3 0,0-1 11,-1-2 1,4-2 0,-3 4 0,2-2 9,-2 2 0,4 0 1,-6-1-1,2-1 1,0 2 0,-2 0 0,4 0 1,-2-2-47,2 2 0,0-4 1,0 2-1,-2 1-51,2 3 0,0-4 0,-1 0 0,-1 0-23,2-2 0,0 6 0,0-6 0,-2 2 82,2 0 1,-4 0 0,0 3 0,0-1 55,1-2 0,-1-6 0,4 6 1,-4 2-34,-2 2 1,1-4 0,-5 0 0,5 1 85,1 3 1,-4 0 0,4-3 0,1-2-115,-1-3 1,-4 4 0,6-4 0,0 0-57,-1 1 1,2-1-1,-4-3 1,-1 3 0,2 0-10,1 0 1,-7 4 0,3-3 65,-4 1 0,-1 2 0,3 3 0,2-1 22,-3-2 0,-1 0 1,-2 5-1,0 1 7,0-1 1,0 1 0,0-1 0,0 1-19,0-1 1,0 1-1,0-1 1,0 1 8,0-1-1,2 1 1,2-1 0,1 0 38,-1 1 1,-1-2 0,1-3 0,2-1 8,-3 2 0,5 2 0,-3 1 0,1-1-23,1-4 1,-5 3 0,3-3 0,-1 4-22,2 1 0,-5-5 0,5 0 1,-4 2-13,-2 2 1,0 1-1,0 1 1,0-1-31,0 1 1,0-1 0,0-1 0,2-3 19,3-1 1,-3 0-1,3 6 1,-3-1 10,-2 1 0,2-6 1,2 0-1,1 1 9,-1 3 1,-2 2-1,0-1 1,1 0 1,3 1 0,-1-1 1,-5 1-1,0-1 9,0 1 0,0-1 1,0 1 4,0-1 1,6 1-1,-1-1 0,-1 1 0,-2-1 0,-2 0 16,0 1 0,0 5 0,0 0 0,0-2-4,0-2 0,0 4 1,0 0-21,0-2 0,0-1-1,0-3 0,0 6 122,0 0 232,0 0-104,0-5 84,0 6-430,0 3-159,0 7-167,0 0 0,-7 7 0,-3 3 1</inkml:trace>
  <inkml:trace contextRef="#ctx0" brushRef="#br0" timeOffset="82.9974">21927 2745 6251,'0'-9'51,"0"2"0,0 5 210,0-4 1,2 4-98,4-3 1,-3-3-173,8 3 0,-5-1-27,5 6-59,-7 0 0,8 2 43,-6 4 1,-1-3-1,-3 7 120,4-3 1,-4 6 0,5-4-1,-1 2 5,-1 0 1,6 0 0,-4 6-58,3-1 1,-1 1 0,4-1 0,-4 1-25,-2-1 0,6-5 0,-4 0 0,2 2-4,0 2 0,-5-4 1,3 0-1,0 2-36,0 2 1,-3 3-1,3 2 1,0 2 37,0-2 1,-5 4 0,3 0 0,-1 0 8,-1 0 0,8 5 0,-3-3 0</inkml:trace>
  <inkml:trace contextRef="#ctx0" brushRef="#br0" timeOffset="83.9974">28856 1406 7650,'7'-10'-1665,"-5"-4"1522,13 12 143,-13-5 0,5-1 0,-7-1 0</inkml:trace>
  <inkml:trace contextRef="#ctx0" brushRef="#br0" timeOffset="84.9974">28922 1207 7716,'9'0'-233,"-1"0"0,-6 2 283,3 4 0,-3-3 1,5 8-1,-1 2 0,-1 2 0,-1 1 1,0 3 0,-1 1 0,3 2-39,-2-2 1,3 4 0,0-2 0,1-2-9,-1-1 1,4-1 0,-5 2 0,-1 2-23,2-1 0,-5-9 0,4-1 1,-3 0-59,3-1 0,-4 4-231,3-3 430,-3 4 71,-2-6 0,0-3-143,0-12 0,0 3 0,0-8-15,0-2 1,2 5-1,2 1 1,3 1-38,2 1 0,2-1 0,6 6-18,-1 0 1,1 0-1,-1 0-91,1 0 0,-1 2 0,1 2-38,-1 1 1,1 3-1,0-5-777,-1 3 925,-7-1 0,-1 3 0,-8 1 0</inkml:trace>
  <inkml:trace contextRef="#ctx0" brushRef="#br0" timeOffset="85.9974">29038 1339 7853,'17'0'-428,"-3"-1"379,-3-5 0,4 4 0,-4-3-23,4 3 0,1 2 1,1 0 8,-1 0 1,1-2-1,-1-2 1,1-1-717,-1 1 779,-6 2 0,4-5 0,-4-2 0</inkml:trace>
  <inkml:trace contextRef="#ctx0" brushRef="#br0" timeOffset="86.9974">29121 1108 7331,'0'-11'-397,"2"2"1,3 0 280,6-1 1,4 7-1,3-3 1,2 2 115,2-1 0,0 3 0,2-13 0,2 6 0</inkml:trace>
  <inkml:trace contextRef="#ctx0" brushRef="#br0" timeOffset="87.9974">29766 959 6942,'-11'0'-661,"0"0"662,0 0 0,-4 2 1,2 2-1,4 3 109,1 2 0,-3 2 1,4 6-1,-2 1 35,-4 4 0,-2-2 0,-1 8 0,1 1 9,4 3 1,-2-1 0,6-2-1,0-3-5,-1-2 0,3 3 0,5-3 0,0 0-42,0 0 0,0 4 0,1-5 0,5 1-78,5 0 0,4-2 0,1-5 0,1-1-170,-1 1 0,6-6 0,2 0 0,0 0-166,0-2 1,5 0 0,-1-5-1,1 2 307,-1-3 0,3-1 0,-5-2 0</inkml:trace>
  <inkml:trace contextRef="#ctx0" brushRef="#br0" timeOffset="88.9974">29848 1240 7775,'-16'0'-245,"5"0"419,0 0 1,5 0-226,-5 0 1,8-7 28,-3-4 0,6 2 0,6-1-5,5 3 1,3-4-1,3 6 1,-1 1 11,1 2 0,-1 2 0,1 0 0,-1 0-117,1 0 1,0 0 0,-3 2 32,-3 3 0,2-1 1,-7 7 79,-3 2 0,-1 2 1,-2 1 17,0 1 1,0-6-1,0 0-45,0 2 0,0 1 1,-2 1-1,-3-4 1,1-4 8,-7-7 89,7 8 30,-3-6 1,7 3-65,0-10 0,2-5-12,3-6 0,3-1-47,3 1 1,2-1-36,-8 1 0,1-1 0,-6 1 38,0-1 1,0 6 0,0 0 34,0-2 0,0 4 46,0-2 0,-8 2 1,-3-2 17,-3 5 1,3 4 0,0 2-1,-2 0 91,-2 0 0,-2 0 0,1 2-84,-1 4 0,1 3 0,1 8 0,4-1-13,6 1 0,-3 1 0,3 2 0,1 2-3,2-2 1,2-1 0,2-3 0,2 1-98,1-1 1,8-1-1,-2-2 1,2-2 75,-2 2 1,4-6-1,-4 1 1,3-3-5,3 1 0,0-1 0,-1-5 1,1 0-42,-1 0 0,6 0 0,0 0 0,-2-2-46,-1-3 0,-3 1 1,-1-7-1,-2 0-11,-2 2 1,0-6-1,4 2 1,-2-5 56,-2-4 0,-8 0 0,3 5 0,-3-1-11,3-4 1,-4 4-1,3-6 1,-3 2-9,-2 0 1,-5-1-1,-3 7 1,-1 1-81,-4 4 1,4-2 0,-2 8 0,-2 1 93,-2 2 1,-1 2 0,-1 2 94,1 4 0,-1 1 1,3 8-1,1-2 1,2-1 0,7 12 1,-1-7 12,3 1 0,2 1 0,0-3-68,0 1 1,7-3 0,4-3 0,6-5-154,5-4 1,-2-2-1,6 0 1,-1 0-300,1 0 1,0 0 429,1 0 0,5-8 0,-7-1 0</inkml:trace>
  <inkml:trace contextRef="#ctx0" brushRef="#br0" timeOffset="89.9974">30460 1158 6883,'-7'9'57,"-4"-4"0,2 3 0,-1-1 0,1 2 63,0 4 0,5 2 0,-3 1-137,0 1 0,5-1 1,-4 1 132,4-1 1,2 1-240,0-1 1,8-1-47,3-4 0,-2-3-267,2-8 213,0 0 0,4-2 132,-4-4 1,-4 3-1,-9-9 91,-3 0 0,-4-3 0,-8-2 0</inkml:trace>
  <inkml:trace contextRef="#ctx0" brushRef="#br0" timeOffset="90.9974">30444 1191 6192,'-8'9'-174,"1"6"0,-6-4 400,2 3 1,7-3 0,-1 0 0,3 2-32,2 2 1,0 1 0,0 1-52,0-1 0,0 1 0,0 0-123,0-1 0,2-5 1,3 0-33,6 2 0,-1-6 0,1-1 7,1-4 1,3-2-1,2-2 1,-1-2-9,1-1 0,-3-8 0,-1 2 6,-2-4 0,-1-7 0,1 0 0,-6 2-54,-3 1 1,-2 3-1,0-1 1,0 1-94,0-1 1,-7 1 44,-4-1 0,-4 8 0,-4 3 1,-1 5-747,-2 1 854,0 0 0,6 7 0,-1 2 0</inkml:trace>
  <inkml:trace contextRef="#ctx0" brushRef="#br0" timeOffset="91.9974">30807 1323 7859,'10'7'-43,"2"-3"0,-6 7-281,-2 2 0,-3-4 1,-1 2 314,0 2 0,0 2 0,0 1-199,0 1 0,0-1 0,0 1 208,0-1 0,-7 1 0,-2-1 0</inkml:trace>
  <inkml:trace contextRef="#ctx0" brushRef="#br0" timeOffset="92.9974">31105 1108 7130,'-15'11'0,"3"-2"0,2 0-315,3 1 0,-4 1 0,5 5 483,3 1 1,1-1-1,2 1 1,0-1-113,0 1 1,2-3 0,1-1 0,5-2 27,1 2 0,2 2 1,6 0-28,-1-4 1,1-4 0,-1-7 0,1 0 6,-1 0 1,1 0 0,-1 0 0,1 0-70,-1 0 1,-5-6 0,0-1 0,2-2-8,2-4 0,0-2 0,-2-3 0,-4-2-11,-2-2 0,4 0 1,-5 3-1,-3-1-33,-1-2 1,-2-5 0,-2 4 0,-1 3-25,-3 2 1,-7 1 0,2 1 0,-3 1-10,-3 4 0,-5-2 1,0 8 134,2 1 1,1 2 0,5 4 0,1 4-60,2 5 1,7 5-1,-1 4 137,3 2 0,2 0 1,0-5-1,0-1-122,0 1 0,7 3 0,4-1 0,4-5-206,1 1 0,6-2 0,0 0 1,-1-4 203,-3-2 0,6-1 0,2-6 0</inkml:trace>
  <inkml:trace contextRef="#ctx0" brushRef="#br0" timeOffset="93.9974">31552 1108 7769,'-10'7'15,"5"4"0,3-1 0,2 1 0,0 1 86,0 3 0,0 2 0,0 1 1,0 2-321,0 2 1,0 0 0,2-3-132,3 3 1,-1 2-1,5 3 350,-1-5 0,-3-3 0,-5-3 0</inkml:trace>
  <inkml:trace contextRef="#ctx0" brushRef="#br0" timeOffset="94.9974">31601 910 7898,'17'0'-222,"-1"0"0,-5 0 1,0-2-1,4-2 405,5-2 0,-1 1 1,4 5-1,0 2-49,-1 3 0,0 5 1,-6 6-1,1 2-37,-1 4 0,1 4 0,-3 7 0,-3 0-55,-5 0 0,-4 0 0,-2 2 0,0 2-140,0 2 0,-2 1 0,-4-1 0,-5 5-297,-3 4 0,-10 1 395,-4 1 0,-18 7 0,-5 2 0</inkml:trace>
  <inkml:trace contextRef="#ctx0" brushRef="#br0" timeOffset="95.9974">28377 1918 7788,'-17'0'85,"8"0"1,1 2 0,8 4-150,0 5 0,0 11 0,0 5 1,0 6-43,0 6 1,6-4 0,1 5 0,3-1-864,2-1 969,-4 8 0,6-3 0,-4 6 0</inkml:trace>
  <inkml:trace contextRef="#ctx0" brushRef="#br0" timeOffset="96.9974">29699 2778 7688,'0'-16'-1559,"-1"6"1593,-5 5 0,-3 3 1,-8 2 90,1 0 0,-1 0 0,1 0 35,-1 0 1,1 2-1,-1 2-62,1 1 1,1 8 0,2-4 0,4 2-49,2 0 1,-4 0 0,3 6-121,-1-1 0,5 1 0,-1-1 13,3 1 0,7-1 0,3 1 0,1-1 41,4 1 0,0-6 0,0-2 0,-2-1 19,1-5 0,5 5 0,3-3 0,2-1 16,-2-2 1,-1-2 0,-3 0-12,1 0 1,-6 0 89,0 0-84,-7 0 1,1 0 0,-10 0 2,-6 0 1,-4 0 0,-2 1-1,1 5 17,-1 5 0,6-2 1,2 2-1,0 0-13,0-2 1,5 6 0,-1-4 0,3 4 3,2 1 0,0 1-7,0-1 0,5 1 0,3-2 1,1-4-85,4-6 1,3 3 0,4-3 0,2-1-186,-1-2 0,3-2 1,-1 0 250,3 0 0,2 0 0,5 0 0</inkml:trace>
  <inkml:trace contextRef="#ctx0" brushRef="#br0" timeOffset="97.9974">29981 2993 7835,'0'-16'-472,"0"5"414,0 0 1,1 7 85,5-2 1,-2 4 0,7 2 0,2 0-19,1 0 0,-3 0 0,0 2 0,2 4-16,2 5 1,1-2-1,1 2 1,-2 2-26,-4 2 1,3 1-1,-5 1-88,1-1 0,-3 1 0,-5-1 61,3 1 0,-3-1 36,4 1 29,-4-1 306,-2-6 139,0-3-336,0-22 1,5 4 0,1-11-1,-1 4-60,2 1 1,1 1 0,5-1-1,-2 1-6,2-1 1,-1 1 0,3-1-304,2 1 1,1 1 0,10 4 0,-6 3 252,-4 1 0,-1 5 0,-1-5 0</inkml:trace>
  <inkml:trace contextRef="#ctx0" brushRef="#br0" timeOffset="98.9974">30592 2960 7835,'-9'-2'-137,"4"-3"0,5 3 339,5-4 1,-1 4-1,7 2-146,2 0 0,2 0 0,1 0-40,1 0 0,-1 6 1,-1 1-1,-2 1 7,-2-1 1,0 6-1,5-2 1,-1 4-95,-4 1 1,2 1 0,-6-1 0,1 1 14,-1-1 1,-2 1 0,-5-1-232,0 1 1,0-1-1,0 1 218,0 0 0,-1-8 0,-5-4 105,-5-3 0,2-2 1,-2 0 159,-2 0 1,4 0 0,0-2-59,1-3 0,-3-4 0,6-8 51,1 0 0,2 1 1,2-1-1,2 1-131,4-1 0,-3 1 0,8-1 0,2 1-136,2-1 1,1 1 0,1 1-1,-1 2-224,1 2 0,5 2 0,0-4 0,-2 4-32,-1 1 1,-1 3-1,2 3 1,2-2 333,-2-1 0,-8-1 0,10 6 0,-4 0 0</inkml:trace>
  <inkml:trace contextRef="#ctx0" brushRef="#br0" timeOffset="99.9974">31105 2927 7835,'0'-9'-971,"-2"-4"1083,-3 7 0,3 3 0,-5 6 0,1 5-13,1 1 0,-7-4 0,7 6-8,1 2 1,2 2-1,2 2-79,0-1 1,0 1-46,0-1 1,6-5-1,1-2-35,3-1 1,1 3 0,5-6-3,1-1 0,-6-2 1,0-2 52,2 0 1,-4-8-1,0-3 27,-2-3 0,-1-3 0,-4 1 0,1-1-3,3 1 0,-1-1 1,-5-1-1,0-3-2,0-1 0,-2 0 0,-1 6-2,-3-1 0,-5 6 0,4 2-117,-2 2-135,-2-6 51,2 11 190,1-5 0,16 7 0,3 0 74,3 0 1,3 0 0,-3-2 0,-1-2 99,-2-1 1,0-8-91,6 2 0,-2 2 1,-3-1-26,-1 3 1,-5 2-26,5 5 1,-5 7 0,3 4 18,-2 4 0,6-1 1,-2-1-1,2-2 47,-2 2 1,4-4 0,-4 0-1,3 1 39,3-1 1,-1-6-1,1 3 1,-1-4-75,1-2 0,-1 0 0,1-2 0,0-2-82,-1-1 0,-1-8 0,-2 4 0,-2-2 14,2 0 0,-6 0 0,-2-6 0,-3 1-716,-2-1 0,0 1 727,0-1 0,-14 0 0,-5 1 0</inkml:trace>
  <inkml:trace contextRef="#ctx0" brushRef="#br0" timeOffset="100.9974">30725 3836 7592,'5'-11'0,"1"0"0,-1-1-384,3-3 1,-7-2 0,7 1-1,-3-3 527,1-3 0,-1 4 0,-3-6 0,2 2 33,1 0 1,1 0-1,-6 4 1,0-3-108,0-1 1,0 0 0,0 6-87,0-1 1,-2 8 55,-3 3 1,-5 6 0,-4 6-99,3 5 1,-4 9 0,4 4 0,-2 2 65,2 3 0,-2 2 1,8 1-1,1-3 20,2-1 0,2 5 0,0 5 0,0-1-26,0-2 0,0-2 0,0 0 0,2 0-38,3 0 1,-3 0 0,6 0-1,-3 1-28,1-1 1,-1 0 0,-5 0 0,0 0-152,0 0 0,-2-6 1,-1-1-1,-5-2 216,-1-4 0,-2-1 0,-5-3 0</inkml:trace>
  <inkml:trace contextRef="#ctx0" brushRef="#br0" timeOffset="101.9974">30411 3903 7792,'7'9'-274,"-3"-2"1,7-7 389,1 0 1,-2 0-1,1-2-12,2-3 1,1 3 0,3-4 0,-1 3-120,1-3 1,5 4 0,0-5 0,-2 2-32,-1-1 1,3 1 0,0 5 0,-2 0-51,-2 0 0,-1 0 0,-1 0 1,1 0 5,-1 0 1,6 0 0,0 0 0,-1 0-92,-3 0 0,-1 0 0,-1 0-280,1 0 656,-1 0 353,-7 0-314,-1 0 1,-10 5-1,-2 2-3,-1 3 0,-1-5-173,6 6 0,2 0-104,4 6 0,-3-3 0,8-1-54,2-2 0,2-2 0,1 2 51,1-5 1,-1-4 0,1-2 35,-1 0 1,1-2 0,0-2 0,-1-3-11,1-2 0,-1 3 1,1-5-1,-1-2 24,1-1 0,-3-3 0,-3 1 1,-3 1 82,-1 4 1,-5-4 378,4 4-255,-5-4-216,-1 6 1,0 4 0,0 10-144,0 6 0,0 4 0,0 2-190,0-1 1,0 1-1,0-1-326,0 1 667,8-1 0,1 1 0,7-1 0</inkml:trace>
  <inkml:trace contextRef="#ctx0" brushRef="#br0" timeOffset="102.9974">31485 3870 7439,'10'-8'-276,"-5"-3"1,-1 4 0,-1-1 1050,3 1-770,-1 5 1,-3-5 31,4 7 0,-4 7 0,3 4-16,-3 4 1,-2 2-1,0-1 1,0 1-178,0-1 1,0 1-69,0-1 1,0 1 94,0-1 276,0-7 0,0-3 38,0-12 1,0-3 0,0-7-98,0-1 1,6 1 0,1-1 0,0 1-71,1-1 1,4 1-1,-1-1 1,4 2 2,2 4 0,-1-3 0,1 4 0,-1 1-111,1 4 1,-1 3-1,1 2 1,-1 0-18,1 0 0,0 0 1,-1 2-1,-1 3-139,-4 6 1,3 4 0,-4 1 20,-1 1 0,0 0 1,-5-1 224,1 1 0,1-1 0,-6 1 0</inkml:trace>
  <inkml:trace contextRef="#ctx0" brushRef="#br0" timeOffset="103.9974">32048 3853 7666,'9'-17'-811,"-2"6"855,-7 0 1,-2 2-88,-3-2 0,-4 4 139,-8 7 0,1 2-40,-1 3 0,2 4 0,4 8 0,6-1-30,3 1 1,-4 0-1,1-1 1,1 1-25,2-1 1,4 1 0,4-1-1,5-1-70,4-4 1,1 4 0,1-6 0,-1 0 15,1-3 0,1 1 0,2-2 1,2-1-79,-1-2 0,2-2 0,1-2 0,0-3-12,0-6 0,0-1 0,-4-2 0,2-5 142,-2 1 0,-3-6 0,-4 2 0,-4 0 0,-2-2 0,1-2 0,-5-7 0,3 2 0,-2 4 0,-3-5 0,-1 3 0,0-4 29,0 0 1,0-4 0,-1 11 0,-3 1 202,-2 3 1,1 3 478,5 3-646,-7-1 1,5 10 0,-4 7 0,4 9 9,2 6 0,0 3 1,0 4-1,0 4-40,0 0 1,0 5-1,0-4 1,0 5-98,0 1 1,0-2 0,0-2 0,0-3-25,0-2 1,0 3-1,2-3 1,2 0-30,1 0 1,3-2 0,-5-5-171,3-1 1,1-1 284,-1-4 0,3-4 0,7-7 0</inkml:trace>
  <inkml:trace contextRef="#ctx0" brushRef="#br0" timeOffset="104.9974">32279 3787 7384,'2'-15'-871,"4"2"944,5 2 0,3 8 0,5-3 0,1 4-105,2 2 1,0 0 0,-6 0-1,1 0 69,0 0 0,-1 6 0,1 1 0,-1 0 18,1 1 1,-6 5 0,0-2-1,0 3-32,-2 3 1,4-1 0,-8 1-25,-1 0 1,0-3-1,-1-1 1,3-2-61,-2 2 1,-3-4-83,-1 2 0,-1-7-352,-5 1 430,4-3 1,-5-9-1,9-4 58,3-4 1,-3-1 0,4-1 0,-5 1 77,-1-1 1,6 0 0,-1 1 0,-1-1 43,-2 1 1,-2-1 0,0 1-95,0-1 1,0 6-361,0 0 289,0 8 50,0 3 0,-7 1 0,-3 7 0</inkml:trace>
  <inkml:trace contextRef="#ctx0" brushRef="#br0" timeOffset="105.9974">32825 3754 7638,'7'-9'-856,"-5"-6"879,4 4 1,-6 2-5,-6-2 0,2 7 1,-7-2 81,-2 5 1,4 2-1,-2 5-60,-2 5 0,4-2 0,0 2 0,0 2-87,0 2 1,3 1 0,-3 1-1,2-1 62,3 1 1,-3-6-1,1 0 1,2 2-111,3 2 1,1 1 0,1-1 69,5-4 1,-2 2 0,7-6 47,1 2 1,3-5-1,2 1-22,-1-3 1,1-2-1,-1 0-8,1 0 1,-6-5 0,0-3-1,2-1 0,-4-2 0,0-5 50,-1-1 0,-1 1 0,-3-1 1,1 0 69,-1 1 1,-1 1-1,1 2-13,2 2 0,1 2-10,-2-2 1,-1 4-121,7 7 0,-5 0 0,3 2 1,0 1 6,0 3 1,-3 7-1,3-2 1,-2 3-10,-3 3 0,3-1 0,-1 1 1,-3 0-53,-1-1 0,-2-5 0,0 0-70,0 2 1,0 2 38,0 1 0,-2-7 100,-3-3 0,1-4 85,-7-2 0,8-8 0,-3-3 28,4-3 0,4-5 1,4 1-60,5 1 0,3-3 1,3 9-1,-1-4 11,1-1 1,1-1 0,3 1-1,2 1 31,3 4 1,-4 2 0,4 5-1,-2-1 33,-4 1 1,4 2-1,0 2 1,0 2 15,0 4 1,-1 3 0,-2 9 0,1 2-31,-2 2 0,-2 8 0,-3-1 0,-2 6-151,-2 4 0,-7 7 0,-1-2 0,-6 4-769,-9 1 1,-10 1 818,-5-1 0,-12 8 0,-3 2 0</inkml:trace>
  <inkml:trace contextRef="#ctx0" brushRef="#br0" timeOffset="106.9974">21911 2365 7820,'9'16'-596,"-3"1"0,1-1 441,-2 1 1,3 1 0,-5 2 0,5 4 180,1 2 0,-4 7 0,5 8 0,-1-1 25,0 0 0,-3 6-51,5-2 0,7 12 0,8 2 0</inkml:trace>
  <inkml:trace contextRef="#ctx0" brushRef="#br0" timeOffset="107.9974">25896 6433 7646,'17'0'-1509,"-3"-2"1218,-3-4 297,4 4 1,-11-5 8,7 7-15,0 0 0,5-7 0,1-2 0</inkml:trace>
  <inkml:trace contextRef="#ctx0" brushRef="#br0" timeOffset="108.9974">26128 6400 8456,'9'16'-155,"0"-5"0,-4 0 1,7 2 119,2 2 1,-3 3 0,0 2-1,2 2-240,2-1 0,1-3 0,1-1 0,-1-3-537,1-3 812,0 4 0,-1-6 0,1 8 0</inkml:trace>
  <inkml:trace contextRef="#ctx0" brushRef="#br0" timeOffset="109.9974">11840 8682 7403,'17'0'-444,"-1"0"0,1 0 0,-1 0 569,1 0 0,-1 0 0,-1-2 0,-2-2-7,-2-1 0,0-1 1,5 6-1,1 0-40,0 0 1,5-5 0,0-1 0,-2 2-69,-2 3 0,-1 1 1,-1 0-1,3 0-4,3 0 0,-4 0 0,6 0 0,-2 0-55,0 0 1,6 0 0,-4 0 0,-1 0 35,1 0 1,6 0-1,-3 0 1,4 0 29,3 0 0,-1 0 0,2 0 0,1 0-2,3 0 1,5 0 0,-2 0 0,2 0-21,2 0 1,6 0 0,-8 0 0,4 0-18,1 0 1,6-2 0,0-2-1,-1-1 8,-3 1 0,4 2 0,2 2 0,0 0 11,0 0 1,6-5-1,-5-1 1,3 2 4,0 2 0,-1-3 0,6-1 1,1 1-5,-1-2 1,0 5 0,0-6 0,0 3-4,0-1 0,0 1 0,1 3 0,-1-2 18,0-1 1,0-2-1,2 3 1,0-2 17,-2 3 1,8-5 0,-10 3 0,0-1-7,1-1 0,8 5 0,-7-3 0,2 1-19,0-2 1,-2 5-1,1-5 1,-1 4-65,0 2 0,0-5 0,0-1 0,-2 3 26,-3 1 1,3-4-1,-3 1 1,1-1 23,-1-1 0,2 3 1,-6-5-1,-1 0-1,1 0 0,-1 3 1,-7-3-1,1 1 12,-1 5 0,-6-1 1,-5 0-1,-3-1-153,-2 1 0,-7 2 0,-4 2-369,-4 0 519,-8 0 0,-10 0 0,-10 0 0</inkml:trace>
  <inkml:trace contextRef="#ctx0" brushRef="#br0" timeOffset="110.9974">14784 8781 7713,'-17'0'-103,"8"-2"0,2-2-19,-1-1 465,6-1 84,-5 6-292,7 0-120,0 0 0,0 10 0,2 2 5,3 3 1,-3 11 0,6-10 0,-3 3-76,1-1 0,5 4 0,-6 2 0,1 0-4,1 0 0,-3 0 0,5-4 0,-2 2 9,-3-2 1,3 0 0,-1 1 0,-3 1-88,-1-2 0,0-4 0,2-3 0,1-2-146,-1 2 1,-2-4 0,-2 2 282,0 2 0,-8 2 0,-1 1 0</inkml:trace>
  <inkml:trace contextRef="#ctx0" brushRef="#br0" timeOffset="111.9974">14668 9194 6466,'11'9'23,"-2"-1"0,0-3 11,0 1 0,1 1 0,2-3 0,-1 1-71,2-1 0,2-2 0,2-2 0,-1 0-31,1 0 0,5 0 0,0 0 0,-2 0-23,-2 0 0,-7-6 0,-1-1 0,-1 0 278,0-1 1,-5 1-1,1 1 319,-3-5 0,-4 4-240,-3 2 0,1 3 1,-7 2-382,-2 0 0,0 9 0,0 6 1,2 7 114,-2 3 0,-1 3 0,-3 5 0</inkml:trace>
  <inkml:trace contextRef="#ctx0" brushRef="#br0" timeOffset="112.9974">13031 9806 7855,'0'-11'-299,"0"0"0,0 6 408,0-6 1,-2 7 0,-2-3 86,-1-1-164,-1 6 0,1-7-23,-1 4 1,-7 3 11,2-4 0,-3 6 96,-3 6 0,1 3 0,-1 8-104,0-1 1,6 2-1,2 4 1,0 4 9,0 0 1,3 3-1,-3-7 1,2 0 39,3 2 1,-3-3 0,1 4 0,3-1 33,1-4 1,2-1 0,0-3 0,0 1 66,0-1 0,2-5 0,1 0 0,5 2-151,1 2 0,2 0 0,5-3 0,1-2-253,-1-3 0,1 4 1,1-5-1,3-1 30,1 2 0,5-5 1,-3 4-1,0-4-217,0-2 427,5 0 0,4-8 0,10-1 0</inkml:trace>
  <inkml:trace contextRef="#ctx0" brushRef="#br0" timeOffset="113.9974">13510 10005 7499,'-11'0'-64,"0"0"1,6 0 0,-4 1 0,-1 3 74,1 2 0,4 6 0,-5-1 0,3 4-30,3 2 0,3-1 0,1 1 0,0-1 9,0 1 0,0-1 1,1-1-1,3-2 18,2-2 1,6-2 0,-2 4 0,1-4-17,0-1 1,0 3-1,5-6 1,1-1-14,-1-2 0,6-2 1,0 0-1,-1-2-8,-3-4 0,0 3 1,1-8-1,-1 0 18,-3 1 1,-4-4 0,0 3 89,-6-4 1,-3-2 0,-2 1-1,0-1-79,0 1 1,0-1 0,-2 1-1,-3-1-28,-6 1 0,-4 1 0,-1 2 0,-1 2-43,1-2 0,-1 0 0,1 0 1,-1 4 16,0 2 1,1 1-1,-1 5 322,1-5 1,5 4 86,0-3-383,7 3 0,-1 0 0,10-2 61,6-1 0,4-1 1,1 6-1,1-1-96,-1-5 1,1 4 0,0-3 0,-1 1 108,1-2 1,5 5 0,0-5 0,-2 4 45,-2 2 0,1-5 0,1-1 0,2 3-23,-2 1 0,0 2 1,1 0-1,1 0-93,-2 0 1,-2 0 0,-1 0 0,-1 2-112,1 3 0,-1-1 0,1 7 0,-1 2 86,1 1 0,-6-3 1,0 0-1,0 2 73,-2 2 0,4 1 1,-6-1-1,1-2-48,-1-2 1,0 0-1,-3 6-2,2-1 0,-1 1 0,-5-1-316,0 1 1,0-6 162,0 0 1,0-6 235,0 6-39,0-7 1,0 2 0,-2-10-1,-1-3-18,-3-3 1,1 5 0,5-6 0,0-2-20,0-2 0,0-1 1,1-1-1,3 1 49,2-1 1,1 1 0,-2-1 0,5 0 32,-1 1 1,6-1 0,-4 3-1,1 1-20,-1 2 1,4 5 0,-4-3 0,4 2 137,1 3 1,1 2 0,0 2 0,-1 0-87,1 0 1,1 0-1,2 0 1,2 0-74,-2 0 1,-1 6-1,-3 1 1,-1 2 12,-4 4 0,4 2 1,-4 1-1,2 1-234,-2-1 0,-4 7 0,-5-1 1,2-2-106,1-2 0,1-1 0,-6-1 1,0 1 0,0-1 303,0 1 0,0-8 0,0-2 0</inkml:trace>
  <inkml:trace contextRef="#ctx0" brushRef="#br0" timeOffset="114.9974">14684 9839 7798,'11'0'-385,"0"0"409,2 0 1,-4 2 0,2 4 0,1 5-40,-3 3 0,4 3 0,-6-1 0,0 3 37,1 3 0,4-4 0,-2 6 0,1-2-37,0 0 1,0 0 0,3-5 0,-1-1-100,-2 1 1,-1-6 0,2-2 0,-2 0-30,-3 0 0,6-5 140,-2 2 0,-2-5-4,2-1 0,-7-7 0,3-2 0,-1-2 185,-1 0 1,1-2-1,-6-7 1,0-2-22,0 1 1,1 1-1,3 0 1,2-2-138,-3 2 1,-1-4 0,0 0-1,2 0-182,1 0 1,8 2 0,-4 6-1,2 1-105,0 4 0,-5-2 0,5 8 90,2 1 1,1 2-1,3 4 1,-2 3 149,-4 6 1,1-1 0,-4 1 0,-1 1 66,0 3 0,5-4 1,-5 0 230,2 2 1,2 2 19,6 1 1,-1-1-133,1-4 0,-6 2 0,0-8-89,2-1 1,-4-2 0,2-2-51,2 0 0,-4-2 1,2-2-1,0-3-65,-2-2 1,-2 3 0,-5-5 52,4-1 0,-4-3 0,3-2 8,-3 1 1,-2 5 0,-2 2 4,-3 1 1,-5-3 0,-6 6-22,-1 1 0,6 2 1,0 2-1,0 2-39,2 3 1,-4 5 0,6 6 0,0 1 36,-1-1 1,3 1 0,5-1 0,0 1-11,0-1 0,0 1 0,2-1 0,1 1-5,3 0 1,7-6 0,-2 0-98,3 1 0,5-2 1,1-1-1,2-2-77,-2-3 1,-1-2 190,-3-2 0,8 0 0,2 0 0</inkml:trace>
  <inkml:trace contextRef="#ctx0" brushRef="#br0" timeOffset="115.9974">15627 9790 7791,'11'5'0,"-2"2"128,-1 3 1,4-5-1,-1 6 1,4 2-56,2 2 1,-1 1-1,1 1 1,-1-1-57,1 1 0,5-1 1,0 1-1,-2-1-210,-2 1 1,-1 0-1,0-3 1,-1-1-135,1-2 1,-1-7-1,-1 3 1,-2-1 326,-2-1 0,0 1 0,5-6 0</inkml:trace>
  <inkml:trace contextRef="#ctx0" brushRef="#br0" timeOffset="116.9974">15958 9740 7793,'-10'2'17,"5"3"0,1 5 0,1 6 0,-3 1-134,2-1 1,-3 8 0,2 4-1,-1 1 64,-1-1 0,3 1 0,-5-5 0,2 2-376,3 3 0,-4-5 429,3-2 0,-8 4 0,4-1 0</inkml:trace>
  <inkml:trace contextRef="#ctx0" brushRef="#br0" timeOffset="117.9974">17181 9442 7497,'15'-11'0,"-2"0"0,-2-2-137,2-1 1,0 3 0,0 0 0,-4-2 339,-2-2 0,4-1 0,-5-1 0,-3 0-158,-1 1 1,-2-1 0,0 1-1,0-2-54,0-5 1,0 5 0,-2-4-1,-1 4 32,-3 1 0,-5 1 0,4 1 1,-2 2 24,-4 2 0,-2 7 0,0-3 0,2 1-18,2 1 0,0-1 0,-5 6 1,-1 2-35,1 4 1,-3 5-1,-1 11 1,-2 4-235,2-1 1,2 14 0,1-1-1,0 7 160,1-1 0,5 5 0,2-3 0,1 6 41,5 1 1,1-11 0,2 8 0,0-4 7,0-4 1,2 6 0,1-6 0,5 0-2,1-3 1,-4-4 0,5-2 0,-1 0-68,0 0 1,-3-2 0,3-1 0,-2-5-248,-3-1 344,-2-2 0,5-5 0,2-1 0</inkml:trace>
  <inkml:trace contextRef="#ctx0" brushRef="#br0" timeOffset="118.9974">16652 9872 7782,'17'0'-149,"-1"0"0,1 0 0,1 0-83,4 0 1,-2 0 0,6 0 0,0 0 166,0 0 1,-1 0 0,5 0-1,-3 0 4,3 0 1,1-5-1,0-1 1,-1 3 60,-3 1 0,1 2 0,5-8 0,0-1 0</inkml:trace>
  <inkml:trace contextRef="#ctx0" brushRef="#br0" timeOffset="119.9974">17363 9707 7961,'0'16'222,"0"-5"1,0 0-1,0 2-349,0 2 1,0 2-1,0-1 1,0 1 154,0-1 0,2 1 0,2-1 0,3 1-107,2-1 1,-3-1-1,5-2 1,0-2 24,-2 2 0,6-4 1,-4 0-1,3-1-61,3-5 1,0-1-1,-1-2 1,1 0-16,-1 0 1,1 0 0,-1 0 0,3-2 79,3-3 0,-4-3 1,2-5-1,-5 2 45,-4-1 1,-2-3 0,4-2 0,-4 1-30,-1-1 0,-3 1 0,-5-1 188,0 1 0,0 5-52,0 0 0,-2 7-14,-3-2 1,1 12-1,-5 5 24,2 4 0,1 7 0,6 0 1,0-2-144,0-2 1,0-1 0,0-1-1,2 1-295,3-1 1,-1 1-1,5 0 326,-1-1 0,12 1 0,-2-1 0</inkml:trace>
  <inkml:trace contextRef="#ctx0" brushRef="#br0" timeOffset="120.9974">17975 9773 7313,'2'-15'-382,"3"4"1,-1 4 525,7 7 0,0 0 0,4 2-78,-4 3 1,4 5 0,-6 6-25,0 1 1,4 5-1,-8 0 1,1-2-76,1-2 1,-5-7-1,4 0 1,-5 2-78,-1 2 1,6-4-167,-1 0 216,1-7 0,-8 3 54,-3-7 1,1-7 0,-5-4 0,1-4 80,5-2 1,1-1 0,2-2 0,0-2 48,0 1 0,2 1 0,1 0 0,5-2-26,1 2 1,2 0-1,5 1 1,1 1-44,0 3 1,-1 4-1,1-2 1,-1 4-32,1 2 1,1 1-1,2 6 1,2 0-20,-1 0 1,-3 8 0,0 3 0,3 3-34,1 3 1,-2 1 0,-7 2 0,-2 2 32,2-1 0,-6 3 0,0-1 0,-1 1-122,-1 0 1,1-2 0,-6-5 0,0-1-277,0 1 1,0-6 0,0 0 392,0 2 0,0-6 0,0 0 0</inkml:trace>
  <inkml:trace contextRef="#ctx0" brushRef="#br0" timeOffset="121.9974">18769 9641 7782,'0'-11'-1165,"0"0"1349,0-2 1,0 4 144,0-2 1,0 5 64,0-5-374,-7 7 1,3-3-1,-7 9 0,-2 3 1,-2 10-1,-1 7 1,1 0-37,4 2 1,-2-4-1,6 6 1,-1-2 71,1-4 1,2 4-1,5-2 1,0-2 7,0-1 0,0-3 0,1 1-31,5-1 0,3 1 1,8-2-1,-1-4-81,1-6 1,1-1 0,4-1 0,4 3-227,0-2 0,5-3 1,-4-1-1,5-1 274,1-5 0,0-3 0,0-8 0</inkml:trace>
  <inkml:trace contextRef="#ctx0" brushRef="#br0" timeOffset="122.9974">19199 9327 7782,'0'-17'-1140,"0"0"1298,0 8 169,0 2 0,0 22 0,0 5-210,0 4 0,0 7 0,0-3 0,0 5-97,0 5 1,0-3 0,0 4 0,0-4-73,0-2 1,2-2 0,1-2 0,3-3-72,-2-2 0,-3 3 0,-1-4 0,2-3-208,4-2 1,-4-1 0,3-1-54,-3 1 384,-2-1 0,7 1 0,2-1 0</inkml:trace>
  <inkml:trace contextRef="#ctx0" brushRef="#br0" timeOffset="123.9974">19067 9674 7782,'11'0'-119,"0"0"1,1-2-11,3-4 1,2 3-1,-1-6 1,1 1 183,-1 5 0,1-5 1,-1 3-1,1-1-10,-1-1 1,1 5 0,0-3-1,-1 1 30,1-2 0,-1 4 0,1-3 1,-1 3-4,1 2 1,-1-5 0,1-1 27,-1 2 1,1 3 69,-1 1 0,1 1-124,-1 5 0,-6 3 1,-3 8-1,-1-1-41,-1 1 0,1 1 0,-5 2 0,3 2-19,2-1 0,5-3 0,-4-1 0,0-1-199,1 1 0,5-1 12,-2 1 0,3-3-989,3-3 1190,-8-3 0,6-8 0,-6 0 0</inkml:trace>
  <inkml:trace contextRef="#ctx0" brushRef="#br0" timeOffset="124.9974">19629 9475 7667,'-6'-11'0,"1"0"-619,1-2 0,2-1 105,2-3 514,0 8 0,0 2 0,0 7 0,0 0 0</inkml:trace>
  <inkml:trace contextRef="#ctx0" brushRef="#br0" timeOffset="125.9974">20026 9624 6447,'-2'-14'126,"-4"2"0,3-2-6,-8 3 1,5 3 0,-3 1-19,2 0 0,-6 5-11,2-4 1,-4 5 0,-2 2-65,1 5 1,5-2 0,0 7-91,-2 1 1,-2 3-1,1 2 1,3-1 62,5 1 1,-1-1 0,1 1-1,3-1-1,1 1 1,2-1 0,0 1 0,0 0 0,0-1 1,0 1 0,2-3 2,3-3 1,-1-2 0,7-5 0,2 2-16,1-3 0,5-1 6,3-2 0,-4 0 0,4-2 0,-3-1 1,-3-3 1,1-7 0,-1 4 0,-1-2 2,-4 0 1,4 0 0,-6-5 0,2-1 1,0 0 0,-8 1 1,3-1-1,-2 1-28,1-1 0,-3 6 1,3 0-1,-3-2-44,-2-1 1,0-3 0,0 1 38,0-1 1,0 1 105,0-1 0,0 6-42,0 0 1,2 5 5,4-5 0,-3 8 4,8-3 1,-5 4 0,3 4 11,-2 4 0,4-3 0,-5 8 1,-1 0 26,3-1 1,-4 4 0,5-3-32,-2 4 0,4 2 0,-5-1 0,-3 1-44,-1-1 1,4 1 0,-1-1 0,-1 1-90,-2-1 0,-2-5 1,0 0-1,1 2-26,5 2 0,-4-4 0,3 0-11,-3 2 1,4-4-36,-1 2 0,3-7 214,-3 1 0,-3-3 1,11-4 0,-6-1 20,2-3 0,-5-7 1,3 2-52,1-3 1,-7-3-1,5 0 1,-4 1 16,-2-1 0,5 6 0,1 0 0,-1-2-28,3-1 0,-6-3 0,5 1-8,0-1 0,1 1 1,4 1-1,-2 2 16,-3 2 1,6 6 0,-2-5-1,4 3 1,-4 1-1,0 6 38,2 0 1,1 0-1,3 0 14,-1 0 0,1 8 0,-1 3 0,-1 4-20,-4 1 0,4 1 0,-6-1 1,0 3-205,-3 3 0,1-2 0,-1 6 0,-3-3-137,-1-2 0,4 2 1,-1 0 283,-1-3 0,-2-2 0,-2-1 0</inkml:trace>
  <inkml:trace contextRef="#ctx0" brushRef="#br0" timeOffset="126.9974">22275 3175 7798,'-11'0'-665,"0"0"1,7-2 319,-2-3 1,3 3 343,-3-4 0,3 3 2,-9-3 0,1 4-4,-5-3 1,-1 3 31,1 2 59,7-7-63,1-3 1,3-1 51,-1 0 1,-1 8-267,1-3 189,5 4 0,-14 2 0,6 0 0</inkml:trace>
  <inkml:trace contextRef="#ctx0" brushRef="#br0" timeOffset="127.9974">22076 3092 5873,'9'0'0,"-1"0"0</inkml:trace>
  <inkml:trace contextRef="#ctx0" brushRef="#br0" timeOffset="128.9974">21960 3142 6998,'11'0'-257,"0"0"532,-7 7 1,5-5-82,-3 4 0,3-5-156,8-1 0,-6 2 0,0 2-107,1 1 1,3 1 0,2-4 5,-1 3 1,1-3 119,-1 4 1,1-3 0,-1 1-24,1 2 1,-1-1-1,-1-3 1,-2 2-14,-2 1 1,-2 2-1,4-3 1,-2 2-65,2-3 0,2 5-70,1-3 1,-1 3-1,-2-5-5,-2 3 1,-6 1-21,6-1 0,-5-5-96,5 5 1,-6-4 233,6-2 0,-7 0 0,3 0 0</inkml:trace>
  <inkml:trace contextRef="#ctx0" brushRef="#br0" timeOffset="129.9974">22357 2993 6548,'0'17'-15,"-2"-6"5,-3 0 0,3-6 0,-5 4 10,-1-1 0,5 3 1,-6-4 7,1 2 1,3-3 0,3 3 11,-4-2 0,4 6 0,-5-4-5,0 1 0,5-1 0,-5-6-44,-1 3 0,5 7 8,-8-2 0,5 2 0,-3 0 0,0-4 58,-1-2 0,5 6 157,-6-2 0,2-2-64,-2 2 1,-2-5-72,7 5-120,-6-8 0,8 10-26,-7-7 12,7-1-258,-3-5-358,7 0 691,0 0 0,0 0 0</inkml:trace>
  <inkml:trace contextRef="#ctx0" brushRef="#br0" timeOffset="130.9974">22060 3109 6900,'11'9'261,"-2"-2"-179,-2 1 1,1-6 0,-3 5-95,6 0 1,4-5-1,1 5 20,1 1 1,-1-6 0,1 3-16,-1-3 0,1 4 0,0-1-72,-1-1 0,-5-2 0,0-1-30,2 5 1,-4-4 0,0 5 0,1-1-150,-1-1 1,-6 2 91,3-1 1,-2-4 165,1 3 0,-3 4 0,5 1 0</inkml:trace>
  <inkml:trace contextRef="#ctx0" brushRef="#br0" timeOffset="131.9974">22423 2977 7313,'-9'0'-1093,"2"0"1061,7 0 160,-7 0 31,5 7 0,-7-5 138,3 3-213,4-3 1,-11 0-87,8 3 1,-3-3-1,5 6-92,-3-1 0,-7-3 83,2 7 1,-1-6 0,-1 4-1,3 1 25,3-1 0,0-6 0,3 5 0,-3-3-12,-2 1 1,3 7 0,-3-2-129,2 3 1,-5-3 74,7 0 1,-8 0 32,2 6 1,2-2 0,0-2 0,0-4 5,-1-2 1,7 0 0,-5-3-158,1 2-163,5-1 332,-5-5 0,-1 0 0,-1 0 0</inkml:trace>
  <inkml:trace contextRef="#ctx0" brushRef="#br0" timeOffset="132.9974">22027 3109 7694,'9'0'-990,"0"0"917,-4 0 1,-1 0 115,7 0 0,-2 2 1,4 3-59,-2 6 1,-5-3 0,3-1 0,0-2-256,0 1 1,2 5 269,6-6 0,-1 8 0,1-3 0</inkml:trace>
  <inkml:trace contextRef="#ctx0" brushRef="#br0" timeOffset="133.9974">22159 3142 6771,'9'0'8,"-2"0"-2,-7 0 1,0 2-106,0 3 0,0-1-76,0 7 1,6-6 174,-1 7 0,8-9 0,-4 5 0</inkml:trace>
  <inkml:trace contextRef="#ctx0" brushRef="#br0" timeOffset="134.9974">22539 3936 7474,'9'0'-489,"-1"-8"1,-8-1 0</inkml:trace>
  <inkml:trace contextRef="#ctx0" brushRef="#br0" timeOffset="135.9974">22523 3936 6719,'-11'0'-675,"0"0"701,7 0-71,-3 0 44,7 0-144,0 0 116,0 7 344,0-5 311,0 13-240,0-14-146,0 7 1,1-6-122,5 3 1,-2-3 0,5 5 0,0-1-24,0-1 0,-3 1 1,3-4-1,0 1-90,0 3 1,2 1 0,6-3-47,-1 1 0,1 6 0,-1-5 0,1-2-171,-1-3 1,1 1-1,0 2-114,-1 1 1,1 3 0,-1-5-66,1 3 0,-3 1 390,-3-1 0,4-4 0,-6 5 0</inkml:trace>
  <inkml:trace contextRef="#ctx0" brushRef="#br0" timeOffset="136.9974">22771 3853 6103,'-9'2'135,"3"3"-14,4-3 0,2 7 13,0-3 0,0-2-142,0 7 0,0-6 1,-2 4-1,-1 0 2,-3 1 1,1-5 0,5 6 0,-2 0 8,-4-2 1,4 6-1,-5-6 1,2 2 39,-1 0 0,-7 0 0,4 6-18,0-1 1,-4-5-1,6-1 1,-1-1-57,1 0 1,-6 2-35,2 6 1,-2-1 0,0 1 9,2-1 0,8-5 0,-3 0 55,4 2 0,-5 2 0,-2 1 0</inkml:trace>
  <inkml:trace contextRef="#ctx0" brushRef="#br0" timeOffset="137.9974">22953 4663 6350,'9'0'56,"-2"0"0,-5 0-44,3 0 19,-3 0-53,6 0 0,-6 0 126,3 0 27,-3 0-70,13 0 1,-12 0-45,8 0 1,-7 2 156,1 4 151,-3-5-221,-2 14 0,2-7-60,4 3 0,-3 1-32,8-6 1,0 5 0,4-4-53,-4 2 0,4-5 0,-6 3 0,2-1-46,0 0 0,0 5 1,6-4-130,-1 2 1,1-5 0,-1 3 48,1 0 0,-1-5 1,1 4 165,-1-4 0,1-2 0,-1 7 0,1 2 0</inkml:trace>
  <inkml:trace contextRef="#ctx0" brushRef="#br0" timeOffset="138.9974">23316 4647 6475,'-9'7'355,"0"-5"-218,4 3 0,3-1 0,-6 0-63,1 1 0,3 6 1,-5-3-1,0-1-53,0 0 1,3 6 0,-3-2-1,0 4-97,0 1 1,-1 1 0,-2 0 0,1 1-12,-2 4 0,-2-4 0,-1 4 0,1-1-283,4 1 1,-4-2 369,4 7 0,-4-6 0,-1 3 0</inkml:trace>
  <inkml:trace contextRef="#ctx0" brushRef="#br0" timeOffset="139.9974">23399 5374 6057,'9'0'-313,"-1"0"472,-8 0 782,0 0-856,7 0 0,-5 2-96,3 4 0,-1-4 28,2 3 0,3 2 1,7 1-21,1 1 1,-6-5 0,0 3-1,2-2 43,1 1 0,3 7 0,-1-4 0,1 2-43,0 0 1,-1-2 0,1 4 0,-1-4-3,1-1 0,-1 3 0,3-4 0,-1 2-99,-2 4 1,8-4-1,-11 0 1,0-1-148,2-5 1,-1 7-1,3-1 251,0 0 0,-1 6 0,1-6 0</inkml:trace>
  <inkml:trace contextRef="#ctx0" brushRef="#br0" timeOffset="140.9974">23895 5358 7742,'-11'9'-221,"0"-3"0,6-5 0,-5 1 189,3 4 1,0-3 0,1 8 0,-5 2-9,-4 2 1,-1 3 0,-1 3 0,3 2-22,3 3 1,-10-4 0,5 6 0,-2 1 60,-1 2 0,3 10 0,-1 1 0</inkml:trace>
  <inkml:trace contextRef="#ctx0" brushRef="#br0" timeOffset="141.9974">24176 5920 7704,'2'9'-157,"4"-3"0,-5 3 1,7 0-1,-3 2 352,1 0 0,7-5-159,-2 5 0,2-6 1,-1 4-1,-1 1-58,2-1 1,-3-4 0,1 4 0,0 1-42,-2-1 1,5-4 0,-2 5 0,0-1-157,-1 0 0,2-4 0,-5 5 1,1-1 52,4 0 1,-4-3 0,2 3 165,2-2 0,-6 6 0,0-4 0</inkml:trace>
  <inkml:trace contextRef="#ctx0" brushRef="#br0" timeOffset="142.9974">24441 5986 7414,'-17'0'44,"6"2"0,0 2 61,-2 1 0,4 6 1,-2-3-1,0 1-243,2 4 1,-6 7-1,6 2 1,-2 0-727,0 2 864,0-6 0,-5 13 0,-1-5 0</inkml:trace>
  <inkml:trace contextRef="#ctx0" brushRef="#br0" timeOffset="143.9974">24887 6168 7739,'-9'0'-725,"2"0"1,9 0 1350,3 0-368,-3 7 0,7-3-159,-3 7 1,-4-5 0,5 3 0,-2 0-79,1 0 1,1-3 0,-1 5-127,5 2 1,-2-4-1,2 2-110,2 2 0,2 0 0,-1-1 0,-1-1-147,-2 2 1,-2-4 361,2 3 0,4-1 0,-6 5 0</inkml:trace>
  <inkml:trace contextRef="#ctx0" brushRef="#br0" timeOffset="144.9974">25069 6333 7739,'-16'-1'28,"-1"-5"1,1 4-98,-1-3 0,2 5 0,3 5-87,1 6 1,7 4 0,-2 2 0,3-3-220,-3-3 1,4 9 374,-3-3 0,3 3 0,2-3 0</inkml:trace>
  <inkml:trace contextRef="#ctx0" brushRef="#br0" timeOffset="145.9974">26210 6416 7733,'0'-11'-1416,"0"0"1416,0-2 0,0 6 0,0-8 0,0 6 0</inkml:trace>
  <inkml:trace contextRef="#ctx0" brushRef="#br0" timeOffset="146.9974">26194 6350 7602,'-9'0'-845,"1"0"1,10 0 681,4 0 163,-5 0 0,14 7 0,-6 3 0</inkml:trace>
  <inkml:trace contextRef="#ctx0" brushRef="#br0" timeOffset="147.9974">26210 6367 7488,'-7'9'-1362,"5"-2"1735,-5-7-20,7 0-52,0 0-264,0-7 0,-2 3-137,-4-7 1,3 7 13,-8-1 1,5 3 0,-3 4 0,0 2 99,0 1 0,5 2 0,-3-1 21,-1 5 0,6 4 0,-3 1-3,3 1 0,2-1 0,0 1-34,0-1 1,0-5 0,0 0-15,0 2 1,6 2 0,1 1 6,2 1 0,-3-8 1,3-1-1,0-3 36,0 1 0,2-1 0,6-5-69,-1 0 0,-5 0 1,0 0-72,2 0 1,2 0 0,1 0 46,1 0 0,-6 0 141,0 0 1,-7-7 0,3-4-43,0-4 0,-5 4 1,4 0-1,-4-2 1,-2-2 0,0 4 0,0 0 0,0-2-30,0-1 1,0-3-1,-2 3 1,-2 1-15,-1 2 0,-6 5 0,3-5 0,-1-2 0,-2 6 1,-6 0 27,1-1 1,-1 6 0,1-3-60,-1 3 0,1 2 0,-1 0-12,1 0 1,5 0 0,0 0 0,0 2 39,1 3 0,-2-1 0,4 7-5,-1 2 1,5 2-1,-3 1 190,0 1 1,5-1-1,-4 1-73,4-1 1,4-5-1,2 0 1,3 0-66,3-1 0,-5 2 1,6-6-1,2-1-62,2 3 1,1-6 0,-1 5 0,-2-2-4,-2 1 1,0 0 0,5-6 3,1 0 1,-6 0-1,0 0 9,2 0 1,-4 0-19,2 0 1,-2-8 0,4-1 10,-2 0 1,-7-6-1,1 4 7,-3-4 0,-2-1 0,0-1 11,0 1 1,0-1 0,-2 3 0,-1 1 12,-3 2 1,-7 7 0,2-2-54,-4 5 0,4 1 0,0 0-3,-1 0 1,-3 0-1,-2 0 1,1 1 25,-1 5 1,6 1 0,0 6 0,0-2 20,2 2 0,0 2 1,5 1-1,-1 1 16,1-1 0,2 1 0,2-1-6,0 1 0,0 0 0,2-1 36,3 1 1,-1-6 0,7-2-26,2-2 1,2 4-1,1-5 1,1-3-8,-1-1 1,1-2-1,-1 0 1,1-2-28,-1-3 0,-5 3 0,0-5 1,1-1 3,-3-3 0,4 2 0,-6-2 1,0-2 4,1-1 1,-3 2 0,-5 1 0,0-1 1,0-3 1,0-2-1,-2 1 1,-1-1 69,-3 1 0,-7 1 1,4 2-1,-2 4-13,0 2 1,0-4 0,-6 5-33,1 2 0,5 3 0,0 1 0,-2 0-11,-2 0 0,4 1 0,0 5 9,-2 5 1,1 4-1,-1 1-19,2 1 1,7-1 0,-2 1-14,5-1 0,1 1 0,0-1 0,1-1 12,5-4 1,-2 2-1,5-6-68,-2 3 0,4-5 0,-3 4-27,1-1 1,2-3 0,5-5 58,1 0 1,-6 0-1,0-2 49,2-3 0,0 1 0,-1-7-23,-1-2 0,-7-1 0,4-3-8,-1 0 0,-5 6 0,3 0 0,-3-1-4,-2-3 0,-7-2 27,-4 1 1,-4 1 59,-2 4 1,1-2-47,-1 8 0,3 1 0,1 8 0,4 3 14,1 2 1,1-3 0,3 5 20,-1 2 1,-1 1 10,6 3 0,2-1-91,4 1 0,3-6 0,7-2-25,1-2 0,-1-1 1,1-6-20,-1 0 1,-5 0-1,0 0 36,2 0 1,-3-6 0,-1-1 0,0 0 109,0-1 0,-5-4 1,1 1-28,-3-4 1,-2-2 0,0 1-34,0-1 0,-7 6 0,-4 2 29,-4 2 0,-1-4 0,-1 5 42,0 2 1,1 3 0,1 2 0,2 3-76,2 2 1,6 1-1,-4-2-78,1 7 1,-3 2-107,6 3 1,-1-1-126,6 1 299,8-1 0,1 1 0,7-1 0</inkml:trace>
  <inkml:trace contextRef="#ctx0" brushRef="#br0" timeOffset="148.9974">26210 6300 7537,'-9'8'-1093,"2"-6"1406,7 5-73,0-7-216,0 0 113,0 7 0,0-3 19,0 7 0,0-6 0,0 7-81,0 0 1,0 3-1,0 2 1,0-1-27,0 1 1,0-1 0,0 1 23,0-1 1,2 1-1,3-1-279,6 1 1,-2-2 0,2-3 93,2-1 1,-4-5 0,2 3-106,2-1-201,-5-3-37,6-5 298,-12 0 1,6-7-1,-10-4 157,-4-4 0,-1-2 0,-6 1 0,4-1 0,1 1 0,-3-1 0,6 1 0,-1-1 7,-1 1 0,5-1 0,-3 1 246,3-1 1,-4 1 42,1-1 1,-1 6 181,6 0-432,0 7 0,0-1 1,0 10-1,0 6-8,0 4 0,0 2 0,0-1 0,0 1-41,0-1 1,0 1 0,0 1-108,0 4 1,0 2 0,0 4 27,0-6 1,6-10-1,1-2 1,0-1 8,1 0 0,-1-5-297,-1 1 1,3-3 369,7-2 0,1-7 0,0-2 0</inkml:trace>
  <inkml:trace contextRef="#ctx0" brushRef="#br0" timeOffset="149.9974">26260 6333 6910,'0'17'64,"0"0"1,0-1-155,0 1 1,0-1 0,2 1-35,3-1 0,-3 1 0,5-1-52,1 1 0,-6-1-20,3 1 196,-3-1 0,5 1 0,3 0 0</inkml:trace>
  <inkml:trace contextRef="#ctx0" brushRef="#br0" timeOffset="150.9974">26227 6333 7671,'0'11'44,"0"1"1,0-7 0,0 6-46,0 2 0,0-4 0,0 2 32,0 2 1,0 2-1,0 1 14,0 1 1,2-1-1,1 1 31,3-1 1,-1-5 0,-5 0 26,0 2 0,2 0 1,2 0-181,1-2 1,3-2-1,-5 4-103,3-2 1,1-7-328,-1 1 139,-4 4 11,5-7 220,-7 6 0,0-16 137,0-3 0,-7 4 0,-3 0 0</inkml:trace>
  <inkml:trace contextRef="#ctx0" brushRef="#br0" timeOffset="151.9974">26210 6648 7612,'11'16'0,"-2"1"-500,-1-1 1,3 1 499,-6-1 0,8 1 0,-4-1 0</inkml:trace>
  <inkml:trace contextRef="#ctx0" brushRef="#br0" timeOffset="152.9974">25995 7673 7730,'-11'-6'0,"2"-1"-50,2-2 1,-6 3 662,2-5-500,4 8 0,-3-5 1,7 6 226,-3-3-359,1 3-209,5-5 1,0 9-1,0 3 156,0 6 0,5 4 1,2 1-1,1 1 55,-1-1 0,1 1 0,-5 0 0,5-3-22,1-3 1,-4 4 0,6-4-108,2 4 0,-4-1 0,2-1-234,2-2 126,-5-7 172,6 3 47,-12-7 0,5-2 0,-7-3 81,0-6 0,0-4 0,0-1 0,0-1 11,0 1 0,0 5 0,2 0 0,2-2-42,1-2 0,1-2 1,-4 1-1,3-1 0,3 6 0,5 2-3,-2 2 0,0-4 0,5 5 2,1 3 1,-1 1-1,1 2 1,-1 0 9,1 0 1,-1 7 0,1 2 0,-2 2-17,-4 0 1,3-1 0,-3 2 0,4-1-20,2 2 1,-6 2 0,-2 2 0,0-1-19,0 1 0,-3-1 1,3 1-41,-2-1 1,1-1 0,-5-2-62,3-2 19,-1-8 46,-5 5 27,0-8 1,0-8 0,0-3-1,0-3 16,0-3 0,0 6 0,0 0 1,2-2 44,4-1 1,-3-3 0,8 1 51,2-1 0,2 0 1,1 3 58,1 3 0,-1-2 1,1 7-83,0 3 0,-3-1 1,-1 0-1,-2-1-26,2 1 1,-4 2 0,2 4-19,2 4 0,0 3 1,0 7-181,-2 1 1,-8-1 0,5 1-55,-1 0 1,-5-1 73,4 1 0,-3-3 152,3-3 0,-4 4 0,5-6 0</inkml:trace>
  <inkml:trace contextRef="#ctx0" brushRef="#br0" timeOffset="153.9974">26872 7623 7800,'9'0'1253,"-2"2"-1484,-7 4 1,6-3 0,1 8-44,2 2 1,-5 2 93,2 1 1,-5 1 0,1-2 0,2-2-844,1-2 1023,1-8 0,-6 12 0,0-6 0</inkml:trace>
  <inkml:trace contextRef="#ctx0" brushRef="#br0" timeOffset="154.9974">26888 7541 7730,'-5'-17'-41,"-3"1"127,-1-1 0,6 0-306,-3 1 1,4 5 0,4 2 219,4 1 0,3 3 0,7 5 0</inkml:trace>
  <inkml:trace contextRef="#ctx0" brushRef="#br0" timeOffset="155.9974">27103 7640 7730,'11'0'-61,"0"0"0,-5-6 1,5-1 12,2-2 1,-4 5 0,2-1-79,2 3 1,1 2 131,3 0 1,-6 2-1,-2 3-11,-1 6 1,-1-2-1,-3 2 1,1 2-36,-1 2 0,3-4 0,0 0-164,3 2 0,-5 2 63,6 1-53,-7-7 455,3-1 1,-7-10-183,0-4 1,0 3 0,0-8 0,0-2-59,0-2 0,0-2 0,0 1-11,0-1 1,0 1-1,2-1-66,4 1 1,-3 1 0,8 2 93,2 2 1,2 6 0,1-5 0,1 3-3,-1 3 0,1 3 0,0 1 0,-1 0-31,1 0 1,-1 0-1,1 0 1,-1 0 18,1 0 0,-6 5 1,0 2-3,2 3 0,0 1 1,-1 5-4,-1 1 1,-7-1 0,2 1-153,-5-1 1,5 1 0,-1-1 21,-1 1 111,-2 0 0,-9-1 0,-3 1 0</inkml:trace>
  <inkml:trace contextRef="#ctx0" brushRef="#br0" timeOffset="156.9974">28707 7309 7687,'9'-2'-179,"-1"-1"315,-1-3 1,-5-7-608,4 2 1,-5 2 463,-1-2 1,-1 7 0,-3-3 86,-2 0 0,-7 5 0,2-4-23,-3 4 0,-3 2 1,1 0-1,-1 0-4,1 0 1,-1 0 0,1 2 0,-1 2-23,0 1 0,1 8 0,-1-2 1,1 4-61,-1 2 1,6-1 0,0 1 0,0-1 26,2 1 1,0 5-1,5 0 1,-1-2-34,1-2 0,4-3 0,4-2 0,3-2 44,2 2 0,4 2 0,7-1-1,2-3 1,0 2 0,-5-7 0,1-3-23,4-1 1,-3-2-1,5 0 1,-2 0 0,0 0 0,0 0 0,-6 0-32,1 0 80,-1 0-12,-6-7 0,-5-1 0,-10-3-34,-6 6 1,-4 3 0,-2 2 0,1 0 31,-1 0 0,1 0 0,-1 2 54,1 3 0,-1 5 1,2 6-1,4 1-21,6-1 0,3 1 0,2-1 0,0 1 9,0-1 0,0-5 0,2 0 0,3 2-55,6 2 1,-1-4 0,1-2 0,1 0-53,3 1 0,2-7 1,-1 5-1,3-3-221,3 1 1,-4-1 0,4-5 0,-4 0-219,-1 0 0,0 0 483,-1 0 0,8 0 0,2 0 0</inkml:trace>
  <inkml:trace contextRef="#ctx0" brushRef="#br0" timeOffset="157.9974">28856 7508 7687,'0'-11'-808,"2"1"734,3 3 1,5 0-1,6 3 242,1-2 1,-1 1 0,1 5-56,-1 0 1,1 2 0,-1 1-133,1 3 1,-1 5-1,1-4 1,0 3-39,-1 2 1,-5-2 0,0 1-1,0 1-128,-2 3 0,1-4 0,-7 0 163,3 2 0,5 2 47,-6 1 1,1 1 38,-6-1-42,0-6 0,-8-3 62,-3-7 0,2 0 0,0-2-33,2-3 1,1 1 0,6-7 289,0-2 0,0-2 0,0-1-221,0-1 1,0 1 0,0-1 0,2 1-126,4-1 1,-3 1 0,6-1-1,1 0-163,-1 1 0,2-1 1,3 1-1,-1 1-139,-2 4 1,0-2 0,6 8 0,-1 1-507,1 2 813,0 2 0,-1-7 0,1-2 0</inkml:trace>
  <inkml:trace contextRef="#ctx0" brushRef="#br0" timeOffset="158.9974">29435 7458 7225,'2'-15'219,"3"4"0,-1-2 0,7 8-260,2 1 0,2 2 0,1 2 12,1 0 0,-6 0 1,0 0 11,1 0 1,3 2 0,2 2-32,-1 1 0,-5 8 0,0-2-39,2 4 1,-4 1 0,1 1-1,-3 0-9,-3-1 0,3-5 0,-2 0-11,-1 2 1,-2 2 36,-2 1 631,0-7-23,0-1-396,0-8 1,-2-8 0,-2-3-78,-1-3 1,-1 3 0,6 0 0,0-2-69,0-2 0,2-1 0,2-1-122,1 0 1,6 1 0,-3-1 0,-1 1-40,1-1 1,3 1-1,-4-1 1,2 1-36,4-1 1,-4 6-1,2 2 1,2 0-188,2 0 386,1 5 0,1-3 0,-1 7 0</inkml:trace>
  <inkml:trace contextRef="#ctx0" brushRef="#br0" timeOffset="159.9974">30196 7309 7541,'9'0'-614,"-4"6"1,-8 1 645,-3 2 0,-7-3 0,2 5 1,-2 2 86,2 1 0,-3-3 0,4 0 67,1 2 0,-4 2 0,8 1-141,1 1 1,2-1-1,2 1 7,0 0 1,8-3 0,1-1-1,2-4-156,0-1 1,0-1-1,5-3 1,1 1 8,0-1 1,-1-2-1,1-2 59,-1 0 1,1 0 64,-1 0 0,1-8 40,-1-3 1,-6-3-1,-5-3 1,-3 1-52,-2-1 0,0 0 1,0 1-1,0-1-17,0 1 1,-2-1-1,-2 1 1,-3-1-28,-2 1 0,3-1 0,-3 1 0,0-1 0,0 1 1,3 5-1,-5 0 12,-2-2 0,6 3 0,0 1 59,-1 2 1,6 0 111,-3 1 1,3 2-112,2-7 1,7 2 0,4-2 0,2 4-38,-2-1 1,8 5 0,-5-6-1,3 1-94,3 5 0,0 1 0,-3 2 22,-1 0 0,1 0 1,-2 2 67,-4 3 1,3 4 0,-4 8 40,-1-1 1,0 1 0,-5-1 0,1 1-6,-1 0 0,0-1 0,-1 1 0,5 1-65,1 4 1,-6-4-1,5 4 1,-3-3 22,1-3 1,5 1 0,-4-2 0,1-3 8,-1-1 1,6 0 102,-2 6 1,2 0 0,-1-3-91,-1-3 0,-5-3 0,3-7 0,0 3 14,1 2 0,1-1 1,5-5 62,1 0 1,-6 0 0,0 0 39,2 0 0,1 0 0,1-2 1,-2-1 115,-2-3 0,-6-1 0,5 1-304,-3-5 1,4 2 0,-6-2-1,-1-2-86,-2-2 1,-2 4-1,0 0 127,0-1 0,0-3 9,0-2 0,-15 1 0,-3-1 0</inkml:trace>
  <inkml:trace contextRef="#ctx0" brushRef="#br0" timeOffset="160.9974">30824 6896 7862,'16'7'-75,"-4"-5"1,-3 5 0,0-1-211,0-1 0,-5 8 1,1-2 284,-3 4 0,5 1 0,3 1 0</inkml:trace>
  <inkml:trace contextRef="#ctx0" brushRef="#br0" timeOffset="161.9974">26293 7094 7706,'-17'0'0,"1"0"-410,-1 0 0,6 0 0,0 0 496,-2 0 0,4-2 181,-2-3 0,8 1 0,-5-5-59,1 2 0,5-1-134,-3 3-269,3 3 1,2-4 14,0 12 1,0-1-1,2 10 1,1 3-115,3 1 1,7 7 293,-2 1 0,11 4 0,3 2 0</inkml:trace>
  <inkml:trace contextRef="#ctx0" brushRef="#br0" timeOffset="162.9974">25747 8086 7061,'17'6'-11,"-1"-1"0,1 1 0,-1-6 1,3 0-22,3 0 1,-2 0 0,8 0 0,-1 0-12,-1 0 0,5 0 1,-5 0-1,1 0 39,1 0 0,0 0 0,5 0 0,0 0 37,0 0 0,0-2 0,2-2 0,1-1-69,3 1 0,5-3 0,-3 1 0,-1 1-46,0-3 1,5 5 0,-5-6 0,0 1 41,1 5 1,3-5-1,-4 1 1,1 0 44,-1-1 0,-1 3 0,-6 3 1,0-2 56,0-1 1,6-3 0,-1 5-1,-1-3 52,-2 2 1,0-3 0,1 2 0,3 1-106,-2 2 1,3 0 0,1-1 0,-1-3 7,0 2 0,5 3 1,-7-1 18,-1-4 1,3 4-1,-1-3 1,-1 3-1,1 2 55,0 0 1,5 0 0,-4 0 0,1-2-98,-1-3 0,6 3 0,-2-4 1,2 3-84,-2-3 0,2 4 0,-6-3 1,1 1 51,-1-1 0,1 3 1,-5-4-1,5 4 42,1 2 0,-3-1 0,5-3 0,0-2 54,-2 3 0,6 1 0,-4 2 1,2 0-65,-2 0 1,9 0 0,-5 0 0,2 0 19,1 0 1,-5 0 0,9 0 0,-3 0-81,-3 0 1,6 0 0,1 0 0,-3 0 35,-2 0 0,4-2 0,1-2 0,-3-1 76,-2 1 1,-1 2 0,-1 2 0,1 0-30,0 0 1,-3 0 0,-1 0 0,-3 0-19,-3 0 1,4 0 0,-5 0 0,-2 0 0,-3 0 0,-1 0 1,1 0-1,-3 0 28,-4 0 1,3 0-1,-6 0 1,0 0 31,-1 0 1,5-5 0,-4-1 0,0 3-28,0 1 0,0 2 0,-4 0 0,2 0 4,-2 0 0,6-6 0,-1 1 0,3-1-170,0-1 0,-3 3 1,5-5-1,-5 0 4,-1 0 1,4 3-1,-6-3 1,0 0 73,2 0 0,-6-1 0,4-2 0,-3 2 55,-3 3 0,-1-6 1,-2 4-1,-2-2-25,2 0 0,-4 5 0,2-5 30,2-2 0,0-1 0,-1-3 0,-2 1 19,-3-1 1,4-5 0,-4 0 0,1 0 7,-1-2 0,4 4 1,-4-8-1,1-1-11,-1-2 0,0 3 0,-3 1 1,2-1-2,-3 2 0,1 1 0,0 4 0,1-1-14,-1 2 1,-2-4 0,-2 2 0,0 2-13,0 2 0,0-4 0,0 0 0,0-1 2,0 0 0,-6 4 0,-1-5 0,-1 2 7,1 0 1,-4-2 0,4 4 0,-1-2 52,1 2 0,-4 1 1,4 1-1,-1-2 14,1-2 1,-4 5-1,4 6 1,-1-2-78,1-1 0,-4 3 0,4 2 0,-3 1-87,-3 4 0,4 3 0,-2 1 0,-2 0-17,-1 0 1,-3 0 0,1 0 0,-1 0 64,1 0 1,-6 5 0,-2 1-1,0-1 40,0 3 0,-6-7 0,5 5 1,-3-2 114,1 1 0,-3-3 1,-7 5-1,-3-1-67,-2-1 0,3 3 0,-7-5 1,-3 5-9,-5 1 0,-3-4 0,2 5 1,-4-3-84,1-3 1,-12 3 0,4 0 0,-2 1-11,0-1 1,2 4 0,-1-5 0,1-1 53,0 2 1,2-3 0,1 5 0,5-1 62,1-5 0,0 1 0,3 0 0,-1 1-17,2-1 1,2-1 0,1 1 0,2 2-27,4-3 0,-9-1 1,3-2-1,-1 0-28,-1 0 1,-3 0 0,0 0 0,2 2 13,1 4 1,-3-5 0,-2 5-1,0-4 51,0-2 0,0 2 1,4 1-1,-4 3 8,-2-3 0,6 5 0,-2-3 0,2 1-30,-2 1 1,3 0 0,-3 4 0,3-3-31,3-1 0,-6 1 1,0 4-1,0-2-59,-2-3 1,5 6-1,-3-4 1,4 2 1,1 0 0,0-5 0,1 5 0,-1 0-4,0-2 0,6 0 0,0-5 0,0 3 39,2 2 1,-4-3 0,6 3 0,-3-2 44,-3-3 0,4 0 0,0-1 1,1 3 52,5-3 0,-1-1 1,0 0-1,-1 2-99,1 1 1,2 1 0,4-6 0,1 2 1,3 3 1,-1-3-1,-3 4 1,2-5-6,1-1 1,6 0-1,-4 0 1,1 0 13,-1 0 0,0 0 1,-3 0-1,1 0 15,-1 0 0,3 6 1,-2-1-1,1-1 2,1-2 1,-5 0-1,3 1 1,-1 3-37,1-2 1,-1 3 0,7 0 0,2 1-53,1-1 0,3 0 0,-1-3 0,1 3 54,-1 3 1,3-5 0,1 4-1,2 0 41,-2 1 0,0-5 0,0 6 0,4 4 39,2 5 0,-6 4 0,3 7 1,-1 0-30,0 4 0,8 4 1,-3 0-1,4 3-13,2 0 1,0 4 0,0-7 0,0-3 75,0-1 1,8-4 0,3-1 0,3-4-36,3-3 0,7 5 1,5-6-1,8-2-212,7-1 0,17-5 161,5-3 0,18 4 0,1-6 0</inkml:trace>
  <inkml:trace contextRef="#ctx0" brushRef="#br0" timeOffset="163.9974">28443 1869 7739,'0'-17'-527,"0"8"1,0 0 0,0 3 649,0-5 1,2 4 131,3 1-115,-3 4 1,5 4 0,-7 4-100,0 5 0,6-2 1,-1 2-1,-1 4-63,-2 5 0,5 0 0,2 8 0,2-1-101,0-1 0,0 5 0,6-1 0,-1 5 123,1 3 0,7 1 0,2-6 0</inkml:trace>
  <inkml:trace contextRef="#ctx0" brushRef="#br0" timeOffset="164.9974">26276 6284 7853,'10'-2'-1987,"-5"-3"1926,-3 3 61,-2-6 0,0 1 0,0-2 0</inkml:trace>
  <inkml:trace contextRef="#ctx0" brushRef="#br0" timeOffset="165.9974">26276 6251 7853,'-11'0'-470,"0"0"0,6 0 697,-6 0-232,7 0 1,-3-2-65,7-4 77,0 5-35,0-7 0,0 10 1,0 4 22,0 5 0,5 3 0,1 3 0,-2-1-16,-3 1 0,-1-1 1,0 1-1,2 0 17,4-1 1,-4 6 0,3 0 0,-3-2-9,-2-1 0,0-3 1,0 1-1,2-1-17,3 1 0,-3-1 1,4 1-1,-5 0-24,-1-1 1,0 1 0,2-3 0,2-1-4,1-2 1,1 0 0,-6 6-131,0-1 0,0-5 185,0 0 0,-7 0 0,-3 6 0</inkml:trace>
  <inkml:trace contextRef="#ctx0" brushRef="#br0" timeOffset="166.9974">26194 6300 7499,'9'0'-461,"-2"-7"411,1 5 0,-1 2 1,4 11-1,-4 4 25,1 1 0,-6 1 1,3 1-1,-3 3 20,-2 1 0,0 0 0,0-4 0,0 2-51,0 2 0,0 0 0,0-5 1,0-1-354,0 1 409,0 0 0,0-1 0,0 1 0</inkml:trace>
  <inkml:trace contextRef="#ctx0" brushRef="#br0" timeOffset="167.9974">26293 6218 7461,'0'11'-1169,"0"0"1133,0 2 1,0 1 0,0 3 71,0-1 1,0 1 0,0-1 9,0 1 0,0 0 0,0-1 0,0 1-12,0-1 0,0 1 0,0-1 0,0 1-39,0-1 0,5 1 0,1-1 0,-2 1-43,-2-1 1,-2 1 0,0 0 0,0-1-59,0 1 0,0-6 1,0 0-205,0 1 310,-8 3 0,6-6 0,-5-1 0</inkml:trace>
  <inkml:trace contextRef="#ctx0" brushRef="#br0" timeOffset="168.9974">26260 6185 7853,'0'16'-480,"0"1"0,0-1 321,0 1 1,0 1-1,0 2 1,0 4 248,0 2 1,0-6-1,0 2 1,0-3-42,0-3 0,0 6 1,0 0-62,0-2 1,0-1 0,0-3 39,0 1 1,5-1 0,1 1-622,-2 0 593,-3-8 0,-8 5 0,-2-4 0</inkml:trace>
  <inkml:trace contextRef="#ctx0" brushRef="#br0" timeOffset="169.9974">26227 6201 7420,'0'17'-292,"0"-1"1,0 1 0,0-1-1,0 3 369,0 3 1,-6-2-1,1 8 1,1 1-172,2 2 0,2 0 1,0-1-1,2-3 94,4 3 0,3 1 0,7 2 0</inkml:trace>
  <inkml:trace contextRef="#ctx0" brushRef="#br0" timeOffset="170.9974">25632 9293 7836,'-15'-1'-1108,"4"-5"876,3 4 261,8-12 0,0 10 18,0-7 1,0 5 9,0-5 1,0 0-20,0-5 1,0 5-54,0 0 8,0 7 1,-1-3 94,-5 7 1,2 0 0,-7 0-58,-1 0 0,-1 7 0,0 2 0,2 4-11,-2 4 1,4-4-1,-2 9 1,0-4-38,1-2 0,1 7 0,6-1 0,-3-2 26,2-2 0,3-1 0,1-1 1,1-1 21,5-4 0,-2 4 0,7-4-18,2 3 0,1 1 0,3-2 0,-1-4-7,1-2 1,1-1-1,2-6 1,2 0-12,-1 0 1,-3 0-1,-1 0 1,-1 0 34,1 0 0,-1-7 0,1-3 1,-3-1 62,-3 0 0,2 0 0,-5-5-57,1-1 0,-5 1 0,1-1 0,-3 1 88,-2-1 1,0 1 0,0-3-1,0-1-105,0-2 0,-2 0 0,-2 5 0,-1 1-50,1-1 1,-3 1 0,-1 1-320,-1 4 1,4 4 215,-6 7 0,0 2 1,-4 3-1,2 6-734,2 4 868,0 1 0,-5 1 0,-1-1 0</inkml:trace>
  <inkml:trace contextRef="#ctx0" brushRef="#br0" timeOffset="171.9974">26012 9128 7836,'0'-7'94,"0"7"1,0 7-1,0 10 1,0 1-9,0 4 0,0-2 0,0 8 0,0-1-244,0-1 1,5 5 0,1-3 0,-2 1 12,-3-1 1,5 7 0,-1-6 0,-1 1 12,-2 1 0,-2 0 0,0 0 0,0-1-63,0-3 1,0-7 0,0 3-1,0-5 195,0-2 0,0-6 0,0-3 0,0-7 0</inkml:trace>
  <inkml:trace contextRef="#ctx0" brushRef="#br0" timeOffset="172.9974">26061 9293 7836,'8'-23'0,"-5"4"0,7-3 0,-1 4-60,0 1 0,0 6 0,4 0 1,-2 0-54,2 2 1,-4 2-1,2 5 1,2-2 155,2-1 0,1-1 0,3 6 1,1 0 9,2 0 0,0 0 1,-5 0-1,-1 2-39,1 3 0,-1-1 1,1 7-1,-1 0 9,1-2 1,-3 6 0,-1-4 0,-2 4 0,-7 1 0,1 1-141,-3-1 0,-2 1 0,-2-2 1,-3-2 89,-6-2 0,-4-2 0,-1 4 1,-3-4-6,-3-2 0,2 4 0,-6-4 0,1 1-65,-1-1 0,4-1 1,-4-4-1,2 1-70,4 3 0,7-1 0,2-5 167,-2 0 0,6-7 0,0-2 0</inkml:trace>
  <inkml:trace contextRef="#ctx0" brushRef="#br0" timeOffset="173.9974">26789 8913 7264,'-9'17'163,"-4"1"1,6 2-1,-1 2-43,1-1 0,1 4 0,5 1 0,-3 2-66,-2-1 0,1-1 0,5 3 0,0-3-252,0-2 0,2 5 0,1-3 0,3 0-12,-2-4 0,-3-4 0,-1-1 1,0-1-135,0 1 0,6-1 344,-1 1 0,1-1 0,-6 1 0</inkml:trace>
  <inkml:trace contextRef="#ctx0" brushRef="#br0" timeOffset="174.9974">26574 9260 7514,'2'-11'-489,"3"2"580,6 2 1,4 0 0,2 3 0,-1-2-91,1 3 0,5-5 0,2 3 0,0-1 24,-1-1 0,5 5 0,-4-5 1,2 1-45,3 1 0,-3-6 0,1 5 0,1 2-27,-2 3 1,3 1-1,-7 0 49,-2 0 1,-1 0-1,-5 1 17,-3 5 0,-1 3 0,-7 8 0,3-1 159,-3 1 0,-1-1 1,-2 1-1,0-1-117,0 1 1,0-1 0,0 1-93,0 0 0,0-1 0,2 1-288,4-1 0,-3-7 1,8-1-78,2-1 1,2-5 394,1 3 0,8-10 0,2-4 0</inkml:trace>
  <inkml:trace contextRef="#ctx0" brushRef="#br0" timeOffset="175.9974">27219 9062 7897,'-26'-11'437,"4"2"-95,4 1-943,9 3 0,1 7-284,8 3 885,0 4 0,8 8 0,1 0 0</inkml:trace>
  <inkml:trace contextRef="#ctx0" brushRef="#br0" timeOffset="176.9974">27368 9260 7503,'2'-14'-110,"3"3"0,-3-4 490,4 4 1,3 4-380,2 1 1,-2 4-1,2 2-81,2 0 1,2 6 0,1 1 0,1 2 29,-1 4 1,-5 2 0,0 1 0,0 1 4,-2-1 0,4 1 1,-7 0-1,-1-3-166,3-3 0,-7 4 1,5-4 39,-4 4 0,-2-4 36,0 0 1,-2-8 149,-4 3 1,5-6-1,-5-6 53,4-5 1,-3 2 0,-1-2 0,3-2 5,1-1 0,7-3 0,3 1 0,1-1-37,4 0 0,-4 1 0,2-1 0,2 3 39,1 3 1,3-2 0,-1 5-1,1 1-26,0 0 1,-1 1-1,1 6-21,-1 0 0,1 0 0,-3 2 0,-1 2-47,-2 1 0,-5 8 0,5-2-35,2 4 1,-4 1-1,0 1 24,-2-1-1,-1-4 1,-6-1-5,0 1 1,0-2-205,0 1 366,0 0-40,0-2 0,-6-9 0,1-11-61,1-4 0,4 0 0,4 1 0,3-1 57,2-3 0,-3-3 0,5 5 0,2 1 11,2 4 1,1-2-1,1 6 1,-1 0-41,1-1 1,-1 3-1,1 5 1,-1 0-132,1 0 0,-1 2 1,1 1-1,-1 5-49,1 1 0,-2 2 0,-2 7 0,-4 2-120,-2 2 1,0 0 0,-3-5 0,3 0-59,3-1 0,-7 1 303,3-1 0,3 1 0,0-1 0</inkml:trace>
  <inkml:trace contextRef="#ctx0" brushRef="#br0" timeOffset="177.9974">28492 9277 7556,'0'-17'-38,"0"1"1,-2 5 81,-3 0 1,-4 7 0,-8-1-134,1 3 1,-1 2-1,1 0 1,-1 0 75,1 0 0,5 0 0,1 2 0,1 1 26,0 3 0,5 1 63,-1-1 0,3-3 0,2 8 1,2-5 59,3 5 1,4-7 0,8 3-35,0 0 1,-6-5-1,0 5-92,1 1 1,3-6 0,2 5 22,-1 0 0,1-5 0,-1 6-526,1-1 0,-1-5-541,1 3 1034,-1-3 0,1-9 0,0-2 0</inkml:trace>
  <inkml:trace contextRef="#ctx0" brushRef="#br0" timeOffset="178.9974">28558 8797 7836,'-5'-11'-509,"-1"0"582,-6 8 1,10-3-1,-4 12 1,6 5-34,6 3 1,-4 10-1,5 6 1,0 5-103,4 3 0,-2 1 0,3-6 1,0 2-47,3 3 0,2-3 1,-1 4-1,1-4 108,-1-2 0,8 0 0,2 0 0</inkml:trace>
  <inkml:trace contextRef="#ctx0" brushRef="#br0" timeOffset="179.9974">29451 9045 7833,'0'10'202,"0"-1"0,2-4 0,2 6-103,1 4 1,8 2 0,-2-1 0,4 2-282,2 5 1,-1-5 0,-1 4 0,-2-5 46,-2-6 1,0 3-1,5-3 145,1 4 0,-1-6 0,1-3 7,-1-5 1,1-1-1,-1 0 1,-1-7 0,-2-4 24,-2-4 1,-7-1 0,1-1 0,-1-1-87,1-4 0,-3 4 0,4-6 0,-3 2-280,3 0 1,-4 0 0,5 5 323,1 0 0,-7-6 0,7-3 0</inkml:trace>
  <inkml:trace contextRef="#ctx0" brushRef="#br0" timeOffset="180.9974">30229 9062 7833,'7'9'-286,"-5"-1"1,5-10 370,-7-4 1,0-3-21,0-8 0,-7 8 0,-4 4-79,-4 3 0,-1 2 1,-1 0 96,0 0 0,3 2 0,1 1 0,2 5-76,-2 1 1,4 0-1,0 4 1,-1-2-75,1 2 0,6-4 0,-3 2-130,4 2 1,2 2 85,0 1 1,8-7-1,3-3 109,3-4 1,3-2-1,-1 0 159,1 0 1,-1 0 0,1 0-40,0 0 1,-6 0 0,0 0-27,1 0 0,3 0 0,2 0 0,-1 0-105,1 0 1,-3 2 0,-1 1 0,-2 3-222,2-3 0,2 1 0,1 0-307,1 1 1,-6 1 540,0-6 0,0-8 0,6-1 0</inkml:trace>
  <inkml:trace contextRef="#ctx0" brushRef="#br0" timeOffset="181.9974">30493 8318 7833,'-14'2'-530,"1"1"532,2 3 1,5 1 0,-3-1 117,2 5 0,1 3 0,6 5 0,0 1 24,0 2 1,0 6-1,0-4 1,2-1-12,3 1 0,-1 6 0,5-5 0,0 3-46,1 0 0,1-1 0,5 6 1,1 0-207,-1 0 0,1 0 0,-1 0 0,1-1-82,-1-5 0,1 3 0,-2-6 0,-2-1-103,-2 1 1,-2 4 0,2-6 0,-4-2-498,0-1 801,-5-3 0,6 1 0,-8-1 0</inkml:trace>
  <inkml:trace contextRef="#ctx0" brushRef="#br0" timeOffset="182.9974">30741 8797 7275,'11'6'-245,"0"-1"1,-5 8 0,3-2-1,-2 4 314,-3 2 1,3-1 0,-1 1 0,-1-1 81,3 1 0,-5-1 1,7 1-1,-3-1 32,-3 1 0,5-1-102,2 1 1,4-2-243,1-4 0,1-4 1,-1-7 87,1 0 0,-6-2 1,-2-3-1,0-6 68,0-4 1,-3 0 0,3 1 0,0-1-4,0-4 1,-3-1 0,3 4 0,0-1-3,0 1 0,-3 1 1,3 2 98,-2 2 0,1 2 225,-3-2-224,-3 3 1,11 16-1,-7 3-34,-3 4 1,1 1 0,0 1 0,3-3 43,2-3 1,-5 4-1,3-6 1,1 2-59,3 0 0,-2-2 0,0 4 0,0-3-78,0-3 1,2 4-1,6-6 1,-1-1-160,1-2 1,-1-2-1,1 0 81,0 0 0,-1-2 0,1-2 90,-1-1 1,-5-8-1,-2 2 1,-1-4 73,-5-1 0,5-1 0,-3 1 0,-1-1-5,-2 1 0,-2-1 0,0 1 1,0-1-31,0 0 0,0 1 1,0-1-1,-2 1-127,-4-1 0,5 6 0,-7 2 109,1 2 1,-2-4-1,-8 5 76,1 3 0,5 1 0,1 4 0,3 3-72,3 6 0,1 4 0,-1 1 0,-2 3-39,3 3 0,3-4 0,3 4 0,5-2-22,1 2 0,0-3 0,4 3 1,-2-4 32,2-1 0,2-1 0,1 1 0,1-2 25,-1-4 0,1 1 0,-1-6 0,1-1-28,-1 3 1,1-6-1,-1 3 1,1-3-20,0-2 0,-1-2 0,-1-3 1,-2-5 34,-2 1 0,-6-5 0,4 3 0,-1-4 90,-5-2 0,5-1 0,-3-2 0,1-2 66,1 1 0,-3 1 1,5 0-1,0-2 58,0 2 0,1 1 0,4 3-91,3-1 0,1 3 0,10 1 1,-6 4-19,-4 1 0,4 3 0,0 5 0,0 0-47,2 0 0,-5 5 1,3 3-1,-6 3-16,-5 7 0,2-1 0,-6 6 0,1-1-334,-1 0 1,-1 6-1,-6-4 1,-2 0-170,-4 0 1,-5 5 474,-11-1 0,-4 3 0,-7 2 0</inkml:trace>
  <inkml:trace contextRef="#ctx0" brushRef="#br0" timeOffset="183.9974">27401 10319 7689,'-11'-2'-55,"0"-4"0,0-1 58,-6-4 1,1 4 61,-1 7 1,1 0 0,-1 2-19,1 3 0,1-1 1,4 7-1,4 2-57,-1 1 1,6 3 0,-3-1 0,3 1 21,2-1 1,0 1 0,2 0-188,3-1 1,-1-5 0,7-2-1,2-1 126,2-5 1,1-1-1,1-2 1,-1 0 59,1 0 0,-1 0 0,1-2 1,-1-3 5,1-6 0,-1 2 1,-1-2-1,-2-2 34,-2-2 1,-5-2-1,3 1 57,-2-1 1,-1 1-1,-6-1-118,0 1 1,-2 1-1,-4 2-142,-5 2 0,-3 7 1,-3-1-1,0 3 32,1 2 0,-1 2 120,1 3 0,-1 5 0,1 6 0</inkml:trace>
  <inkml:trace contextRef="#ctx0" brushRef="#br0" timeOffset="184.9974">27765 10087 7668,'5'-16'-67,"1"-1"0,-1 6 347,-5 0 1,-2 2-440,-3-2 1,1 4-1,-5 8 172,2 5 1,1 3 0,6 9 0,0 5 45,0 4 1,0 4 0,0 4-1,0 2-47,0 2 1,0 1-1,2-3 1,4 3-65,5 2 1,1-5 0,1 4 0,-2-3-100,2 1 1,-4-1-1,1-5 1,-1 0 26,0 1 1,-5-1 0,1-2 0,-3-4-26,-2-5 1,0 2 0,-2-2 0,-3-3 148,-6-6 0,-4 1 0,-2-4 0</inkml:trace>
  <inkml:trace contextRef="#ctx0" brushRef="#br0" timeOffset="185.9974">27517 10451 7738,'16'0'-96,"6"0"1,2-2-1,2-1-84,3-3 1,8-5-1,3 5 1,1 3 100,-1 1 0,4 2 1,-5 0 78,-2 0 0,5-7 0,0-3 0</inkml:trace>
  <inkml:trace contextRef="#ctx0" brushRef="#br0" timeOffset="186.9974">28757 10203 7788,'9'0'113,"-3"-6"-200,-12 1 1,2-1-1,-7 8 4,-1 4 0,2 3 0,1 8 0,0-1 152,0 1 0,5 5 0,-3 0 0,1-2-31,1-2 1,-1 4-1,8 0 1,2-1-63,1-3 0,8-1 1,-2-3-1,4-1-23,1-2 0,1-2 0,1 2 1,2-5 0,3-4 0,-1 3 0,-4 1 0,2-3 31,2-1 0,0-4 1,-5-1-1,-1-5 71,1-1 0,-1-2 1,1-5-1,-1-1-16,1 1 1,-6-3-1,-2-1 1,0-4-42,1-2 1,-7 4 0,3-3 0,-4-1 13,-2 0 0,-2 4 0,-4-6 0,-3 1-50,0 1 1,-8-3-1,3 7 1,-7 2 54,1 1 1,0 4 0,0 3 0,-2 2 133,2 3 1,1-4 0,3 6 12,-1 1 1,1 2-108,-1 2 1,8 7 0,3 4-184,5 4 0,1 2 0,0-1 117,0 1 1,1-1 0,5-1 0,5-2-32,4-2 0,1-6 0,1 5 0,-1-1-169,1 0 1,5-5 0,2 3 0,0-2-104,-1 1 1,5 5 0,-4-6 310,2-1 0,1 5 0,6 1 0</inkml:trace>
  <inkml:trace contextRef="#ctx0" brushRef="#br0" timeOffset="187.9974">29369 10401 6928,'9'-7'-705,"-4"0"721,-10-4 0,1-2 155,-7 7 0,0 1-48,-5 5 1,5 5 0,1 3 0,3 1-86,3 4 0,1 1 0,-1 3 0,-1 0-145,1-1 0,2 1 1,2-1 74,0 1 1,2-1 0,3-1-31,6-4 1,4 2 0,2-8 116,-1-1 0,1-2 0,-1-2 0,1-2 9,-1-4 0,1 3 0,-1-8 0,1 0-8,0 2 0,-3-6 0,-1 4 0,-4-4 13,-1-1 1,-3 5 0,-5 0 0,0-2 7,0-2 0,-2-2 0,-3 1 0,-6 1-77,-4 4 0,-1-4 1,-1 6-1,0 0-221,1 4 1,-1 3 0,1 2 0,-1 0 12,1 0 1,-4 2 0,1 3 0,4 4 207,1 0 0,-1 6 0,-1-6 0</inkml:trace>
  <inkml:trace contextRef="#ctx0" brushRef="#br0" timeOffset="188.9974">29766 10335 7230,'16'0'-593,"-5"6"1,-2 1 638,-1 2 0,-3 2 1,-5 6-120,0-1 1,0 6 0,0 1 0,0-3 72,0-2 0,0-1 0,0 7 0,0 1 0</inkml:trace>
  <inkml:trace contextRef="#ctx0" brushRef="#br0" timeOffset="189.9974">30245 10153 7252,'0'-16'-128,"0"-1"0,0 6 614,0 0-516,0 8 1,0-3 46,0 12 1,0 3 0,0 7-1,0 1-68,0-1 1,0 1 0,2 1 0,2 3 43,1 1 0,8 0 1,-2-6-1,2 1-8,-2-1 0,4 1 0,-4-3 1,3-1 20,3-2 1,-1-7-1,1 3 1,0-1-2,-1-1 1,1 1 0,-1-6 0,1 0 40,-1 0 1,1 0-1,-3-2 1,-1-2-11,-2-1 0,0-8 0,4 2 1,-2-2 27,-2 2 1,-6-9-1,5 3 1,-3-1-43,-3 0 1,-2-4 0,-2-2 0,0 0-63,0 0 0,0-4 0,-2 4 0,-4-1-13,-5-5 1,-4 6 0,-1 2 0,-1 4 69,1 1 1,-3 1 0,-1-1 0,-2 3-14,2 3 1,0 2 0,0 5-1,-2-2-14,1 3 1,-3 1 0,2 2 0,4 2-13,5 3 0,0-1 0,6 5 0,0 0 8,-1 0 1,3-3 0,5 5 110,0 2 1,2 0 0,3 0 0,4-2-51,0 1 0,12-2 0,-5-1 1,3-2-28,-1-3 1,4 3 0,0 0 0,-2 1-247,-1-1 0,3 1 1,0-5-1,-2 3-249,-2-3 1,4 5 474,0-3 0,8 8 0,-4-4 0</inkml:trace>
  <inkml:trace contextRef="#ctx0" brushRef="#br0" timeOffset="190.9974">30923 10137 7685,'9'0'0,"1"0"17,-5 0 0,-3 2 1,3 3-1,-3 6-55,-2 4 1,6 1-1,-1 3 1,-1 3-61,-2 5 1,0-1 0,1 2 0,3 1-232,-3 2 0,5 2 1,-3 1 328,-1-1 0,5 0 0,0 0 0</inkml:trace>
  <inkml:trace contextRef="#ctx0" brushRef="#br0" timeOffset="191.9974">22060 3158 7896,'-6'11'0,"1"1"-575,-8-9 1,9 6 574,-7-3 0,6-4-749,-6 3 501,7-3 248,-4-2 1,8 2 0,0 3-2,-7-3 0,5 7 0,-3-3 1,1-2-1,-1 7 0,3-6 1,-4 6 0,3-7 0,-3 1 46,4-3 67,-12-2 0,10 0 15,-7 0 325,7 0-306,-3 0 35,7 0 226,0 0 0,7-2-360,4-3 1,-2 3 0,2-3-77,2 3 0,-4 2 1,2 0-156,2 0 1,2 0 0,2-2 34,-1-4 0,1 4 0,-1-3 0,1 1-8,-1-1 1,1 1-1,-1-7 1,3 0 155,3 2 0,-4-6 0,4 4 0,4-4 0,0-1 0</inkml:trace>
  <inkml:trace contextRef="#ctx0" brushRef="#br0" timeOffset="192.9974">26028 6300 5884,'10'-7'0,"-3"-2"0</inkml:trace>
  <inkml:trace contextRef="#ctx0" brushRef="#br0" timeOffset="193.9974">26095 6284 7469,'0'9'-1344,"0"-2"1326,0-7 242,0 0 12,-8-7 5,6 5-143,-5-5-84,7 7 91,0 0 1,6 2-67,-1 3 1,1-1-1,-5 5 13,5-2 0,-2 6-38,7-2 1,-6 4 0,6 2-15,2-1 0,-4 1 0,0-1 0,1 1 11,-1-1 0,-6 1 0,5-1 0,-3 1-22,1-1 0,5 1 0,-6-1 0,1 1-53,1 0 1,-3-1 0,5 1 0,-2-1-114,-3 1 1,0-1 0,-1 1-1,5-1-267,1 1 444,-5-8 0,10 6 0,-4-6 0</inkml:trace>
  <inkml:trace contextRef="#ctx0" brushRef="#br0" timeOffset="194.9974">26078 6433 6342,'0'-10'-428,"0"3"473,0 7 424,0 0-397,0-7-14,0 5 0,0-7 90,0 3-73,7 4 1,-5-3-40,4 10 1,1 5 0,0 6 0,1 1-15,-1-1 1,6 1 0,-2-1 9,4 1 0,-1-1 0,-1 1 1,-2-1-72,2 1 1,2-6-1,1 0 1,1 0-10,-1-2 1,1 6 0,0-6-349,-1 0 1,-1 0 395,-4-3 0,3-4 0,-4 5 0</inkml:trace>
  <inkml:trace contextRef="#ctx0" brushRef="#br0" timeOffset="195.9974">26293 6267 6705,'-11'17'129,"2"-1"0,0 1-105,-1-1 1,-1 7-1,-5 0 1,1 3 10,4 4 1,-4-5-1,6 1 1,0 0-167,4-1 0,-3-4 1,1 1-1,-1-4-45,1-1 0,2-1 0,5 1 176,0-1 0,0-7 0,0-1 0</inkml:trace>
  <inkml:trace contextRef="#ctx0" brushRef="#br0" timeOffset="196.9974">26095 6367 6962,'9'-8'-742,"0"6"962,-4-3 1,5 10-182,6 6 1,1 2 0,-1 0 0,-1-2-68,-4 2 1,4-4-1,-4 2 1,3 0-51,3-2 0,-6 4 1,0-7-1,2-1 66,2 3 0,-4-7 12,0 5 0,0-4 0,5-2 0</inkml:trace>
  <inkml:trace contextRef="#ctx0" brushRef="#br0" timeOffset="197.9974">26276 6367 7843,'-11'5'0,"2"2"0,2 3 0,1-5 0,6 6 0,0 0 0,0 6 0</inkml:trace>
  <inkml:trace contextRef="#ctx0" brushRef="#br0" timeOffset="198.9974">9475 8632 6775,'0'-11'169,"-1"2"-71,-5 1 2,4 3 0,-5 3 116,7-3-182,-7 3-23,-3-6 0,-6 8 18,-1 0 0,6 0 0,0 0-38,-2 0 0,4 0 0,-2 0 50,-2 0 1,-1 0 0,-3 0 0,0 0-12,1 0 0,-1 0 1,1 2-1,-1 2-20,1 1 1,-6 1 0,-2-4-1,0 1 9,0 3 0,-3 1 1,3-3-1,0 3 30,0 3 1,-4-5 0,4 4 0,1 0-41,-1 1 0,-6 1 0,3 5 0,-5 1-3,-1-1 0,0 1 0,0-1 1,0 1 5,0-1 1,2 1-1,1-1 1,3 1-45,-2 0 1,-1-1 0,1 1 0,1-1 26,-1 1 1,-2 5-1,-3 0 1,1-2 3,0-2 0,0-1 1,0-1-1,0 3 1,0 3 1,0-4 0,0 6 0,0-2 13,0 0 1,0 2-1,0-4 1,1 2-8,5-1 1,-4 2 0,3 1 0,-1 0 14,1 0 0,-3 4 0,5-4 0,-1-1-43,-1 1 1,6 6-1,-4-5 1,2 3 3,4 0 0,-4-1 1,2 6-1,2-2-33,2-3 1,-4 9 0,-1-4 0,3 2 15,2 0 1,1-2 0,1 0 0,-1 0-15,1 0 1,1 6 0,2-1-1,4 1-16,2 1 0,-4-3 0,5 5 1,1 0 11,-3 1 1,6-7 0,-3 5 0,3-3 32,2 1 1,-5 0 0,-1-5 0,2 3 12,3 2 1,1-1 0,0-5-1,0 1 37,0-1 0,5 0 1,2 0-1,1 0-6,-1 0 0,6 0 0,-2 0 0,4-2 23,1-3 0,-5 3 1,0-3-1,2 1-14,2-1 0,1 1 0,1-5 0,-1 0 21,1 0 1,5 3 0,0-5 0,0 0-5,2 2 0,-4 0 1,6 5-1,0-3-31,-1-2 0,1 0 0,3-4 0,-1 2-5,1-2 0,3 4 1,1-2-1,-2-3 43,-3-6 0,3 1 1,-4-3-1,5 4-15,1 2 1,0-6-1,-2 0 1,-2 2 2,-1 1 0,-6-3 0,4-2 1,-1 1-5,1-1 0,-6 0 0,4 4 1,-2-4-49,0-2 0,0 1 0,-5-5 1,1 3 7,4-2 0,-9 3 1,4-2-1,-3-1-44,1-2 1,2 0 0,-1 1-74,1 3 1,-6-1-61,0-5 0,-8 2 0,5 2-570,-1 2-101,-5-1 638,5-5 0,-7-2 208,0-3 0,-7-12 0,-2-9 0</inkml:trace>
  <inkml:trace contextRef="#ctx0" brushRef="#br0" timeOffset="199.9974">8500 11609 6871,'-17'0'-659,"6"0"613,0 0 346,7 0-21,-3 0-225,7 0 1,2 0 0,3 0-23,7 0 0,-3 0 0,2 0 18,2 0 0,1 0 1,3 1-35,-1 5 0,1 1 0,1 6 0,2-4-19,3-1 0,-1 3 1,-6-4-1,1 2-10,-1 4 1,-1-4-1,-2 2 1,-4 2 9,-2 2 1,4 7 0,-5 0 0,-3-2-37,-1-1 1,-2 3-1,-2 2 1,-3 1-13,-6 5 1,-6-5 0,-3 1 0,-2 0-272,2 0 322,-6-6 0,0 11 0,-7-5 0</inkml:trace>
  <inkml:trace contextRef="#ctx0" brushRef="#br0" timeOffset="200.9974">10782 11493 6820,'-17'0'-100,"6"0"530,0 0 1,6 0-385,-6 0 1,5 0-115,-5 0 1,6 0 54,-6 0 1,1 2-1,-2 1-4,1 3 1,5 1 0,-5-3-1,-2 1 10,-2-1 1,-1 0-1,-1-1 1,1 5 8,-1 1 1,1-4 0,-1 5 0,1-1-2,-1 0 0,1-3 0,-1 3 0,1 0 20,-1 0 1,0-3-20,1 5 0,5-6-31,0 6 14,7 0 1,-1 6 43,10-1 0,4-7 0,8-1-8,-1-1 1,6-5 0,1 5 0,-1-1 8,1-1 0,-4 3 0,5-5 1,-2 3-14,0-2 0,0 3 1,-4-2-1,2 1-28,3 1 1,-1-5 0,-6 5-1,1 1 1,-6-6 0,-2 5-68,-2 0 0,1-3 1,-5 7 48,3 2 1,-1-4-1,-7 2 24,-3 2 0,1-4 0,-7 2 15,-2 2 0,0-4 0,1 2 31,1 2 1,7-4 40,-2 2 45,5-7 0,1 5-5,0-3 0,1-3-79,5 8 0,1-5 0,6 3-24,-2-2 1,0 5-1,6-5-16,-1 2 0,1-5 0,-3 3-140,-3 0 0,4-5 0,-4 4 0,2-3-63,-2 3 1,4-4 0,-4 3 0,4-3 199,1-2 0,8-7 0,2-2 0</inkml:trace>
  <inkml:trace contextRef="#ctx0" brushRef="#br0" timeOffset="201.9974">11394 11724 7205,'-10'-7'-1097,"1"3"1257,4-7 1,-4 0 479,-8-5-21,8 7-297,1 1-346,8 8 0,0 2 0,2 4 23,4 5 0,-3 9 1,7 2-1,-1-2-4,0-2 1,-3-1-1,5-1 1,0 1-10,-2 0 1,6-1 0,-4-1 0,3-2-1,3-2 0,-6-8 1,0 3-1,2-4-23,1-2 1,3 0 0,-1 0 0,1 0 25,0 0 0,-1 0 1,1-2-1,-1-2-8,1-1 1,-1-8 0,1 2-1,-1-4 11,1-1 1,-1-1 0,-1 0 0,-2 1 34,-2-1 0,-7 1 131,1-1 1,-3 1 62,-2-1-339,0 8 7,0 2 1,-2 20-1,-2 3 92,-1 3 1,-1 4 0,6 1 0,0 0 7,0 0 0,0 0 0,2-4 0,2 4 13,1 2 0,3-6 0,-5 2 0,5-4 5,1-1 1,-3-1 0,3 1 0,0 0-4,0-1 0,-5 1 0,3-3 24,0-3 1,-5 4 93,4-4 1,-12-2 0,-5 0-48,-3-1 0,-5-3 1,-1-5-1,-4 0-34,-2 0 0,4 0 1,-3 0-1,-1 0-52,0 0 0,6 0 1,-2 0-1,4 0-205,1 0 1,0 0 0,1 0-336,-1 0 0,3-2 551,3-3 0,-4-4 0,6-8 0</inkml:trace>
  <inkml:trace contextRef="#ctx0" brushRef="#br0" timeOffset="202.9974">12485 11741 7463,'11'0'344,"0"0"0,0 0 0,6 0-447,-1 0 0,-5 0 0,0 0 0,2 0 35,2 0 0,1 0 1,1 0-190,-1 0 0,1 0 0,-1 0 257,1 0 0,0 0 0,-1 0 0</inkml:trace>
  <inkml:trace contextRef="#ctx0" brushRef="#br0" timeOffset="203.9974">12667 11939 7634,'0'17'-174,"0"-1"0,0-5 144,0 0 1,2-7 0,3 2 0,6-5-189,4-1 1,9-1 217,3-5 0,5-10 0,1-10 0</inkml:trace>
  <inkml:trace contextRef="#ctx0" brushRef="#br0" timeOffset="204.9974">13692 11708 7483,'-16'0'-389,"5"0"387,0 0 0,5 0 96,-5 0 0,2 7 0,-4 4-61,2 4 1,7 3 0,-3 2 0,1 3-5,1-3 1,-1-2 0,6 0 0,0 3-3,0 1 1,0 0 0,2-8 0,4-1 23,5-2 0,-2-1 0,2 2 0,2-2 49,2-3 1,1 0 0,1-3-90,-1 1 1,1 1-1,-1-6 1,1 0-42,-1 0 0,6-2 0,0-2 1,-1-3 17,-3-2 0,-1-2 0,-1-6 1,-1 1 34,-4-1 0,4 1 0,-4-3 1,1-1 5,-1-2 0,-1-5 1,-7 3-1,3 0-24,-3 0 0,-1-4 1,-4 6-1,-3 0-6,-6-2 1,-4 6 0,-1-2-1,-3 5 6,-3 4 1,4 6-1,-4-5 1,2 3-16,-2 3 1,3 3 0,-3 1 0,4 0 5,1 0 0,1 1 0,-1 5 44,1 5 1,5 4 0,1 3 0,1 2 52,0 2 1,5 0 0,-1-5 0,3-1-118,2 1 0,0-1 0,2 1-61,3-1 0,5-4 0,8-3 0,2-2-300,2-3 1,8-2-1,-1-2 385,8 0 0,5-8 0,8-1 0</inkml:trace>
  <inkml:trace contextRef="#ctx0" brushRef="#br0" timeOffset="205.9974">14321 11857 7781,'0'11'-17,"0"0"0,-2-2 0,-2 4 0,-3-4-48,-2-2 0,3 6 0,-3-2 0,1 4 67,5 1 0,-5 1 1,3-1-1,1 1 15,2 0 0,2-1 1,2 1 9,4-1 0,-3-5 1,8-2-1,4-1-14,5-5 1,-1-1 0,5-2-1,-2 0-19,0 0 1,7 0 0,-3-2 0,0-1 63,-4-3 0,2-7 1,-1 2-1,1-2 74,0 2 1,-7-7 0,-8 3 0,0-1 121,0-4 0,-5-1 0,1 5 0,-5-1-175,-5 1 1,-4-6-1,-10 0 1,-1 1-283,-2 3 1,-7 7 0,1 2-1,-3 2-137,-2 3 1,0 2 0,0 4 0,1 3 339,5 6 0,-4-3 0,5-1 0</inkml:trace>
  <inkml:trace contextRef="#ctx0" brushRef="#br0" timeOffset="206.9974">14999 11675 7373,'0'-17'-121,"0"1"512,0-1 0,5 6-130,1 0 0,6 7-281,-1-1 1,-1 5 0,1 5-1,0 6-44,-2 4 0,4 2 0,-6-1 0,2 1-36,4-1 1,-4 6-1,1 0 1,-1-1-35,0-3 1,0-2 0,2 1 0,-4-2 8,1-4 1,-5 3 20,9-3 127,-9-3 0,3-1-19,-12-7 0,3-5 1,-7-3-1,1-1 9,0-4 1,3-1-1,-3-3 0,2 0 0,1 1 0,6-1 0,0 1 30,0-1 1,6 1 0,1 1 0,1 2 86,-1 2 0,6 2 0,-2-4 0,4 4-28,1 2 0,2-1 1,5 5-1,2-3-23,1 2 0,5 3 1,-3 1-1,1 0-28,-1 0 0,1 1 0,-5 3 1,0 3-50,0 3 0,3 6 0,-5 6 1,-1 0-163,-3 2 1,-7-4 0,-2 6-1,-1-2-74,-5-4 1,-1 4 0,-2-2 0,0-2-301,0-1 0,0-8 534,0 0 0,0 0 0,0 5 0</inkml:trace>
  <inkml:trace contextRef="#ctx0" brushRef="#br0" timeOffset="207.9974">16189 11724 7349,'17'0'303,"-1"0"1,1 0 0,1 0 0,2-1-177,2-5 1,6 4 0,-4-3 0,2 3-111,3 2 1,-3 0 0,1 0-1,3 0-31,1 0 0,0 0 0,-1 0 1,-3 0-256,3 0 1,-5 0-1,1 0 1,-2 0-434,-4 0 0,-2 0 702,-1 0 0,7-8 0,2-1 0</inkml:trace>
  <inkml:trace contextRef="#ctx0" brushRef="#br0" timeOffset="208.9974">16652 11493 7730,'-9'0'-52,"2"2"0,7 3 0,0 6 232,0 4 1,0 3 0,0 4 0,0 4-209,0 0 1,2 5 0,1-3 0,3 3-56,-3 2 1,5-2 0,-1-1 0,2-5-26,4-1 1,2-2 0,1-5 0,1-1-446,-1 1 0,8-3 553,4-2 0,3-5 0,2-7 0</inkml:trace>
  <inkml:trace contextRef="#ctx0" brushRef="#br0" timeOffset="209.9974">17595 11642 8263,'-8'-10'393,"7"1"-357,-5 4 1,2 3-210,-1-4 0,1 6 0,-5 6 86,2 5 1,-1 4-1,5 1 1,-3 3 18,2 3 1,3-4-1,1 4 1,0-4 10,0-1 0,7-1 0,4 1 60,4 0 0,1-6 1,1-2-1,-1-2 13,1-3 0,5-2 1,0-2-1,0 0-26,2 0 0,-4-2 0,6-2 1,-2-3 16,-4-2 0,-2-2 0,-1-6 1,-1 0 59,1 1 1,-6-6-1,-2-2 1,-2-2-5,-3-3 0,3 3 1,-1-1-1,-4-1-63,-6 2 1,0-5 0,-8 5 0,-5 1-41,-3 3 0,-4 5 1,4 4-1,-2 4 50,2 2 0,-4 1 0,2 6 0,1 0-14,3 0 1,-4 2 0,0 4 104,2 5 1,3 3 0,4 5-1,4 1-45,2 2 1,1 0-1,6-6 1,0 1-101,0 0 0,8-1 0,3-1 0,3-2-211,3-2 0,7-2 1,3 2-1,5-6-321,1-3 1,2-2 575,3 0 0,-3 0 0,5 0 0</inkml:trace>
  <inkml:trace contextRef="#ctx0" brushRef="#br0" timeOffset="210.9974">18124 11675 7725,'0'11'107,"0"0"0,0 2-8,0 1 1,2 3 0,1 1 0,3 2-103,-2 3 1,3 0 0,-1-1 0,-1 4-39,2 0 0,-5-2 0,4-6 0,-3 2 338,3 2-297,-4 0 0,12-5 0,-4 0 0</inkml:trace>
  <inkml:trace contextRef="#ctx0" brushRef="#br0" timeOffset="211.9974">18752 11394 7461,'17'-15'0,"-2"2"115,-4 2 1,1 6 0,-4-5 111,1 3 1,-5 0-291,1 1-34,-3 4 0,-4-3 1,-1 10 38,-3 6 1,-12-2 0,1 3 0,-1 0 33,-1 3 0,3 0 0,-1-2 0,1-4 31,-1-2 0,1 6 0,1-2-21,4 4 0,2-4 0,5 0-8,-1 2 0,-1-4 0,6 2 46,0 2 1,0-4 0,0 2-19,0 2 0,7-6 0,4 1 0,4-3 8,2 1 1,-1-1 0,1-5 0,-1 0-5,1 0 0,-1 2 0,1 2-13,-1 1 0,-5 1 1,0-6 1,-7 1 0,0 3 19,-8 2 0,-5 6 0,-8 0 0,1 0 23,-1-1 1,1 4 0,-1-4 0,3 4 116,3 1 0,-2 1 1,7-1-27,2 1 1,3-1-1,2 1-88,5 0 0,3-8 0,10-2 0,3-1-68,5-1 1,4 1 0,4-6 0,2 0-264,2 0 1,7-2-1,-4-2 1,2-3-181,0-2 0,-7-2 1,1-6 466,-3 0 0,-2-6 0,0-3 0</inkml:trace>
  <inkml:trace contextRef="#ctx0" brushRef="#br0" timeOffset="212.9974">19315 11592 7730,'-15'-26'-80,"4"4"1,-2 9 0,6 2 0,-1-1 76,1-3 1,1-2 0,6 1 60,0-1 1,0 1 0,2 1 0,4 2 125,5 2 1,-2 2 0,2-4-3,2 2 0,7 6 1,4-5-172,2 3 1,-6 1 0,4 6 0,0 2-161,3 4 0,-3-3 1,0 10-1,-4 4-36,-3 3 0,3 4 1,-11-4-1,0 4 61,-3 2 1,-2-4-1,-1 4 1,3-3 20,-3-2 1,-1-3 0,-4-1 41,-3-1 1,3-5 138,-3 0 0,3-9 1,2-2-7,0-9 1,0-6-1,0-1 1,0-3 85,0-3 1,5 2-1,3-6 1,-1 1 18,0-1 0,4 6 0,-3-4 0,-1 2 160,0 0 0,1 1 1,-5 9 218,3 0-660,-1 9 1,-5 5 0,2 14 0,2 12-59,1 9 1,6 5 0,-3 7-1,1 1-68,4 0 0,-4 1 1,2 2-1,0 1-1157,-2-7 1387,6 10 0,-13-5 0,5 14 0</inkml:trace>
  <inkml:trace contextRef="#ctx0" brushRef="#br0" timeOffset="213.9974">10947 13246 8006,'0'-11'-288,"-2"1"173,-3 3 1,-4 2 0,-8 5 92,1 0 0,-1 0 0,0 1 0,1 3 70,-1 2 0,1 1 0,-1-3 0,-1 3-96,-4 2 0,2 2 0,-6 4 0,2-2 5,4-2 0,-4 0 0,2 5 0,2 1 13,1-1 1,3-1 0,1-2 75,4-2 0,-2 0 2,8 6 1,-1-6 0,8-2 4,4-2 1,3 4 0,7-5 0,1-3 8,-1-1 0,1 0 0,-1 2 0,1 1-28,-1-1 1,1 0 0,0-1 0,-1 3-40,1-3 0,-3 7-14,-3 1 0,-3 3 1,-8 3-1,-2-1-13,-4 1 0,-3 5 0,-9 2 0,-4 0 34,-6 0 0,2 0 0,1-4 0,1 2 63,4-2 0,1-2 0,5-1 0,3-1 23,5 1 0,4 0 1,4-1-93,4 1 0,3-6 0,9-2 0,4-2-29,6-3 1,5-2 0,5-2 0,6-2-709,4-4 741,2-3 0,7-15 0,2-1 0</inkml:trace>
  <inkml:trace contextRef="#ctx0" brushRef="#br0" timeOffset="214.9974">11294 13610 7563,'-16'0'-48,"-1"0"1,8-2 61,4-4 0,3-3 1,4-6-1,1 2 82,3 2 1,7 8 0,-4-5 0,2 3 36,0-1 0,0 1 0,5 5 0,1 0-56,0 0 1,5 2 0,1 1 0,1 5-114,0 1 1,-2-4 0,-5 6 0,-1 2-55,1 2 0,-2 2 0,-4-1-140,-6 1 1,-3 5 0,-2 0 87,0-2 0,-2-4 0,-2-3 0,-3-4 64,-2-1 0,-2-3 115,-6-5 1,3-2-46,3-3 1,3-4-1,8-8 1,0 1 66,0-1 0,2-5 0,4 0 0,5 2-6,3 2 0,3-5 0,-1 1 1,1 2 58,0 2 0,-6 7 0,0 2-44,1 1 1,3-1-43,2 9 1,-8 4 0,-4 12 0,-3 1-14,-2-1 0,2 8 0,2 2 0,1 2-100,-1-1 1,-2-5 0,-2 4 0,2-2-79,3-4 1,-1-4-1,5-3 1,0-3-131,0-3 1,2-2 0,8-5 294,3 0 0,3-7 0,9-2 0</inkml:trace>
  <inkml:trace contextRef="#ctx0" brushRef="#br0" timeOffset="215.9974">12105 13428 7772,'-17'9'-3,"1"-4"1,5 4 0,0 1 0,0 1-15,1 0 1,3 0 0,7 5 0,0 1-75,0-1 0,0 1 0,0-1 0,2-1 49,3-4 1,-1 4-1,7-4 41,2 4 0,3-6 0,5-4 0,1-3 24,-2-2 0,4 0 0,0-2 0,0-3 13,-1-6 1,1-4 0,-3-1 0,1-1 58,-2 0 1,4 1-1,-2-1 16,-2 1 1,-3-1 110,-6 1 0,-2 7-70,-4 3-264,-3 4 0,7 15 0,-5 4 1,3 1 21,2 0 1,2 4 0,6 2 0,-2 0 41,-4 0 1,7 5 0,-5-3-1,0 2 50,2-1 0,-6-6 1,0 2-1,0-1 18,0 1 1,-5-1 0,1-6-19,-3 1 1,-9-1 0,-4 1 0,-6-3-92,-5-3 1,-3 2 0,-10-7 0,-2-3 56,-2-1 1,-5-2 0,4 0-1,-1 0-124,1 0 0,3 0 1,10-2-1,5-3 156,3-6 0,3-18 0,-1-6 0</inkml:trace>
  <inkml:trace contextRef="#ctx0" brushRef="#br0" timeOffset="216.9974">12981 13494 7707,'7'9'646,"-5"6"-649,6-14 0,-7 7 0,3-10 0,4-2-144,1-1 1,2-1 0,5 6 0,1-2-220,-1-3 0,8 1 366,4-7 0,3 0 0,2-5 0</inkml:trace>
  <inkml:trace contextRef="#ctx0" brushRef="#br0" timeOffset="217.9974">13180 13709 7759,'-8'16'-2,"5"-5"-2,-8 0 1,9-7 0,4 1 0,10-3-290,9-2 1,8-2-1,-1-3 293,3-6 0,2-4 0,0-1 0</inkml:trace>
  <inkml:trace contextRef="#ctx0" brushRef="#br0" timeOffset="218.9974">13973 13378 7759,'-16'11'-16,"-1"-2"0,3 0-5,3 1 1,-4 1-1,4 5 1,-4 3 30,-1 3 0,5-2 0,0 5 1,-2 1 10,-2 0 1,6-4 0,1 4 0,3-2-12,-1-4 1,3 4 0,6-2-24,3-2 1,9-7-1,-1-4 1,7-2-8,-1-3 0,5-2 1,1-4-1,2-2 19,-1-1 1,-5-8 0,4 2 0,0-4 19,0-1 1,-6-1 0,2 1-1,-6-3 24,-5-3 0,2 2 1,-7-6-1,-3 1 18,-1-1 1,-7 0-1,-3-3 1,-3 3 55,-7 2 1,1-3 0,-5 5-1,2 3-83,-2 6 1,4 0 0,-6 8-1,2 1-32,0 2 0,-2 2 1,4 2-1,-2 4-69,1 5 1,3 3-1,3 3 1,4 0-2,6-1 1,-3 1 0,3-1 0,3 1-162,6-1 1,5-1-1,9-2 1,4-4-315,6-2 0,5-1 543,6-6 0,10 0 0,10 0 0</inkml:trace>
  <inkml:trace contextRef="#ctx0" brushRef="#br0" timeOffset="219.9974">14585 13494 7759,'-16'20'-149,"-1"-4"1,-5 5-1,0-10 1,2 3 158,1 3 0,3 0 0,1-1 0,2 1 8,2-1 1,8 1-1,-5-1 1,3 1-3,-1-1 1,1 1-1,5-1 9,0 1 1,7-6-1,4-2 1,6-2 27,5-3 0,-2-2 0,7-2 0,3 0 58,1 0 0,0-6 0,-1-1 1,-5-2 91,-1-4 1,4-2 0,-6-1 25,-2-1 0,-9 1 1,-5-1-1,-4 1-69,-2-1 1,-2 1 0,-4-1 0,-5 1-215,-4-1 0,-7 0 1,-1 3-1,-1 1 78,0 2 1,-4 7 0,4-1 0,0 3-838,1 2 1,0 0 0,7 0 812,-1 0 0,8 7 0,2 2 0</inkml:trace>
  <inkml:trace contextRef="#ctx0" brushRef="#br0" timeOffset="220.9974">15511 13229 8207,'-7'9'99,"-4"-3"0,-4 1 0,-1-1 0,-1-3-242,1-1 0,-1-2 1,0 0-1,-1 0 102,-4 0 1,4 6 0,-4-1-1,3 1 13,3 1 0,-1-3 3,1 7 1,1-6 0,2 5-1,4-1-42,2 0 0,1-4 0,6 6 61,0 2 0,0 2 0,0 2 63,0-1 0,7-5 0,4-2 0,4 0 15,2 1 0,-1-5 1,1 4-1,-1 1-25,1-1 0,-1-4 1,1 4-1,-1-1 55,1-5 0,-6 5 0,-2-1-68,-2 2 0,-1 2 0,-8 6 0,-2-1 33,-1 1 0,-13 0 0,-1 1 0,-3 0 30,-2-1 1,4 3 0,7-9 0,4 4-6,2 1 0,1-5 1,6 0-125,0 2 0,8-5 1,4-3-1,9-3-123,6-2 0,10 0 1,3 0-1,3-2-245,2-3 0,3-5 0,2-6 0,-1-1-853,1 1 1253,-8-1 0,6-7 0,-6-1 0</inkml:trace>
  <inkml:trace contextRef="#ctx0" brushRef="#br0" timeOffset="221.9974">15825 13428 7756,'-16'-17'-34,"-1"1"0,1 1 0,1 2 470,4 2 0,-2 5-110,8-5 1,-1 6 0,8-4-329,4 1 1,5 3 0,9 5-1,4 0-100,1 0 0,-3 7 0,6 4 0,1 4-114,3 1 1,-5 1 0,-1 1 0,-2 3-37,-4 1 0,-2 0 0,-3-6 0,-2 1 143,-2-1 0,-7 1 0,3-2 0,-2-3-88,1-1 444,0-7 0,1 2-200,4-12 0,-2-3 0,2-9 1,0-3-60,-2-1 1,6-5-1,-6 3 1,0 0 78,-3 0 0,1-4 0,-1 6 275,-3 2 0,-1 2-11,-2 1 0,0 10 0,0 7-274,0 9 1,-5 6-1,-1 3 1,3 4-9,1 6 1,2 1 0,2 1 0,3-5-110,6-1 0,11 4 1,6-8-1,3-3-551,2-5 0,7-2 0,3 1 611,-1-6 0,13-3 0,-3-2 0</inkml:trace>
  <inkml:trace contextRef="#ctx0" brushRef="#br0" timeOffset="222.9974">17297 13428 7719,'-5'11'-59,"-1"0"1,2-8 0,10 3 191,5-4 1,6-2-1,3 0 1,2 0 132,-2 0 1,0 0 0,2 0 0,4 0-232,0 0 1,5 0 0,-4 0-1,5 0-369,1 0 1,5-2 0,1-2-1,-2-3-227,-2-2 0,-2-1 561,0-1 0,-8-11 0,-1 4 0</inkml:trace>
  <inkml:trace contextRef="#ctx0" brushRef="#br0" timeOffset="223.9974">17661 13262 7755,'-24'0'344,"6"0"1,-4 2-169,3 4 0,10-3 0,4 8 0,3 2-280,2 2 1,0 3 0,0 2 0,2 4 2,3 2 0,2 2 0,6 5 0,-2-2 42,2-4 1,7 3-1,4-8 1,0-2-1012,0-1 1070,5-3 0,5 1 0,8-1 0</inkml:trace>
  <inkml:trace contextRef="#ctx0" brushRef="#br0" timeOffset="224.9974">18488 13229 7754,'-17'2'-56,"1"4"1,-3-5 0,-1 7 0,-2-1 58,2 4 1,-4 4-1,2 1 1,2 3-24,1 3 0,5-2 1,1 6-1,4-1-27,1 1 0,3-6 0,5 2 0,0-1 68,0 1 1,7-10 0,4 5 0,4-4 80,1-4 0,6-2 1,2-7-1,2 0-89,3 0 1,3 0-1,1-1 1,-2-3-1,-4-2 0,5-6 1,-7-1-1,1-6-47,-4-3 0,0 0 1,-3 4-1,-7-4 46,-2-6 1,1 3 0,-6-3-1,-3 0 97,-6 3 1,-1-5 0,-10 6 0,-3 0 43,-1 1 0,-4 6 0,-1 8 1,0 2-59,0 3 1,-4 2 0,4 4-1,1 3-37,-1 6 0,2 4 1,5 3-1,1 3-179,-1 1 1,8 0-1,3-6 1,4 1-69,2-1 0,4 1 1,7-1-1,9-1-1,4-4 1,15 2 0,-1-7 189,8-3 0,11-1 0,2-2 0</inkml:trace>
  <inkml:trace contextRef="#ctx0" brushRef="#br0" timeOffset="225.9974">19100 13361 7881,'0'17'217,"-2"0"1,-4-1 0,-3 1 37,0-1 0,-6 3 0,6 1 1,-2 2-144,0-2 1,5 4 0,-3 0 0,2 1-265,3 5 0,2-6 1,2 0-1,0-2-165,0 0 1,0 0 0,0-6 0,2 1-159,4-1 0,1-5 0,8-1 475,1-3 0,-3-9 0,11-7 0</inkml:trace>
  <inkml:trace contextRef="#ctx0" brushRef="#br0" timeOffset="226.9974">19811 13080 7696,'-17'0'-211,"6"0"1,0 0 0,-2 0 70,-1 0 1,-5 0-1,-3 0 1,-4 2 100,1 4 1,-10 3-1,4 6 1,-3-1 136,-2 3 1,1-4 0,5 9 0,5-4-40,1-1 0,4-1 1,7-1-1,4-2-44,1-2 1,3-6 0,6 4 0,7-1-14,8-5 0,6 5 0,8-3 0,-3-1 37,3-2 1,1-2 0,4 0-1,0 0 46,-2 0 1,4 0 0,-12 0-30,1 0 1,-4 2 14,-11 3 1,-11 6 0,-15 9-1,-7 4 10,-5 2 0,-14-4 0,7 6 0,-5-1 167,-1-1 1,6 3 0,11-7 0,2-1-27,7-3 0,3-1 0,0-1-185,5 1 1,12-3-1,5-3 1,5-3-129,6-1 0,11-5 0,11 3 0,6-3-191,5-2 0,-2-2 0,10-1 1,1-5-284,0-1 0,6 4-1,-11-6 1,0-2 565,-4-2 0,-4-9 0,-8 6 0,-3-6 0</inkml:trace>
  <inkml:trace contextRef="#ctx0" brushRef="#br0" timeOffset="227.9974">20208 13428 7828,'-22'-6'73,"-1"1"1,7-6-1,7 3-47,1-1 1,3-2 0,7-4-1,1 2 24,3 2 1,7 6-1,-2-4 1,3 1 22,3 5 0,5 1 1,0 2-1,0 0-17,2 0 1,-6 0 0,4 2 0,-1 3-92,1 6 1,-9-2 0,3 2 0,-1 2-161,0 2 1,-4 7 0,-2 0-1,-2-2 48,-3-1 1,-2-8 0,-1 0-110,5 2 347,-4 1 29,5-5 1,-7-3-1,0-12-71,0-5 1,0-3 0,0-3-1,0 1 61,0-1 0,0 1 1,2-1 168,3 1 1,-3-1 453,4 0-707,-4 8 1,-2 4-56,0 10 0,0 4 0,0 8 0,2 0-8,3-1 0,-1 1 0,7-1 0,2-1-61,1-4 1,5 2 0,1-8 0,4-1-194,1-2 1,-2-2 0,4 0 0,1 0-57,-3 0 1,5-2 0,-8-4 0,-2-6 346,-2-9 0,-1 3 0,-8-13 0,-2 5 0</inkml:trace>
  <inkml:trace contextRef="#ctx0" brushRef="#br0" timeOffset="228.9974">20753 13229 7696,'-27'-16'0,"1"-3"0,2-1 23,4-2 1,9-7 0,5 1-1,5-1 161,1 1 0,0 4 0,0 8 0,1 1-159,5 4 0,1 2 1,6 5-1,-2 0 42,2 6 0,0 6 0,0 8 0,-2 2-129,2 5 1,1-5 0,1 6-1,-2-2-99,-2 0 0,-2 5 1,2-4-20,-5-3 0,1-2 2,-2-1 138,1-8 0,-4-7 1,3-12-1,6-2-231,4-7 1,7-3 0,2 2-1,2-4 271,3-2 0,6 1 0,-2-3 0,11-3 0,-9 5 0</inkml:trace>
  <inkml:trace contextRef="#ctx0" brushRef="#br0" timeOffset="229.9974">21034 11476 7369,'0'-25'0,"0"1"0,0 2-78,0 0 1,0 0 0,0 5 219,0 0 1,2 6-102,4 0 1,1 6 0,6-4-9,-2 1 1,0 3-1,6 7 1,-1 1-109,1 3 0,-1 7 0,1-2 1,-1 3 19,1 3 0,-1 0 1,-1 1-1,-2 2 46,-2 2 0,0 6 0,5-4 0,1 1 5,-1 5 0,1 1 1,0 2-1,1-2 82,4-3 1,-2 3 0,8-3 0,1 3 47,2 2 1,2-5-1,1-3 1,-1 1-89,0 0 1,5-6 0,1 2 0,-2-4-8,-2-1 1,-2-2-1,-2-4 1,-4-6 23,-5-3 1,-3 3-426,-3 1 300,-6-1 0,-16-5 0,-12 0 0,-4 0-30,-2 0 1,-11 8 0,2 3 0,-2 4 64,0 1 0,7 8 1,3 2-1,1 1-12,4 1 0,7 5 1,3 7-1,3 1 11,3-1 1,10 12 0,7-3 0,7 3 41,8-1 1,3 10 0,2 1 0,0 1 29,0 1 1,0 0 0,-2 4 0,-1 0-32,-3-2 0,-5 4 1,4-9-1,-2 1-47,-4-1 0,-7 1 1,-4-6-1,-1-5-136,-5-5 0,-8 0 0,-8-6 0,-7-1 99,-8-4 0,-9 2 1,-3-12-1,-2 1 79,-4-4 0,-8-11 0,-1-5 0,-7-5 0,3-1 0</inkml:trace>
  <inkml:trace contextRef="#ctx0" brushRef="#br0" timeOffset="230.9974">22440 12733 7434,'0'-16'0,"0"-1"-329,0 0 0,0 6 0,0 0 483,0-1 1,7-1-1,3 0 27,-1 2 1,5 0-114,-3-6 1,-1 6 0,1 0-82,1-2 1,1 4 0,0 0 0,-2 2-19,2 3 0,7-3 0,4-1 0,0 1 30,0 0 0,5-4 0,-3 5 0,2 0 71,-1-1 1,1 5-1,5-3 1,0 1 21,0-1 0,0 3 1,2-4-1,2 3 40,1-3 0,6 4 1,-1-3-1,1 3-79,2 2 0,5-6 1,-9 1-1,3 1-44,-1 2 1,-6 2-1,4 2 1,-1 2-56,-4 1 0,-10 6 0,-3-3 0,-2 1-97,0 4 0,-5-4 0,-8 2 0,0 0-151,0-2 1,-5 6-1,1-4 1,-3 4 293,-2 1 0,-7 1 0,-2-1 0</inkml:trace>
  <inkml:trace contextRef="#ctx0" brushRef="#br0" timeOffset="231.9974">23614 12336 7808,'6'11'0,"1"0"-496,2 2 393,2 2 0,6-4 1,-1 0 260,1 2 1,-3 7-1,-1 2 1,-2-2-106,2-1 1,-4 3-1,1 0 1,-3-2-125,-3-2 0,3 1 0,-2 1-403,-1 2 0,-2 0 474,-2-6 0,0 1 0,0 0 0</inkml:trace>
  <inkml:trace contextRef="#ctx0" brushRef="#br0" timeOffset="232.9974">24375 12369 7800,'9'-2'-149,"-4"-3"158,-3 3 1,-4 0 0,-1 11 0,-5 4-6,-1 6 1,4 3 0,-4 0 0,-1 3 24,1 1 0,4 0 0,-5-6 0,3 2-9,3-2 1,3 4 0,1-2-26,0-1 1,7-5 0,4-3 0,4-4 0,1-2 1,1-1 0,1-6 0,2 0 13,2 0 0,0-2 0,-5-3 0,-1-5 26,1 1 1,3-5 0,-1 3-1,-5-4-10,1-2 1,-2 1 0,-2-3-1,-4-1-11,1-2 0,-7-5 0,5 3 0,-4-2-44,-2-3 1,0-3 0,-2 1 0,-4 2 3,-5 1 1,-3 6 0,-3-4 0,1 2 25,-1 4 0,-5 2 0,0 3 46,2 4 1,1 4-176,3 7 94,-1 0 1,3 7-1,3 4 1,5 4 99,4 1 1,2 1-1,0 0-18,0-1 0,6 1 0,1-3 0,2-1 11,4-2 0,2-5 0,1 3 0,1 0-87,-1 0 1,1-5 0,1 1 0,3-3-190,1-2 0,7 0 0,-1 0 0,3 0 217,2 0 0,0-7 0,0-2 0</inkml:trace>
  <inkml:trace contextRef="#ctx0" brushRef="#br0" timeOffset="233.9974">25003 12435 7793,'0'17'-261,"0"-8"0,-2 0 337,-3-3 0,-4 3 0,-8 6 0,1-1 84,-1 3-88,0-4 1,1 11-1,1-8 22,4 1 0,-2-1 0,6 1-35,-2-1 0,5 1 0,-1-1-120,3 1 0,9-8 0,2-1 0,2-3 17,0 1 1,6-1-1,5-5 1,0 0 23,2 0 0,-6 0 0,6-2 0,-2-1 63,0-3 1,6-5 0,-6 4-1,-2-3 85,-2-2 1,-7-1-1,-1 0 1,-3 2 33,-3-2 0,-3-2 0,-1-3 1,-1-2-175,-5-2 1,2 0-1,-7 7 1,-1 2-168,-3 2 0,-2 6 0,1-5 0,-3 3-110,-3 3 0,4 4 0,-6 6 289,0 5 0,6 11 0,-6 4 0</inkml:trace>
  <inkml:trace contextRef="#ctx0" brushRef="#br0" timeOffset="234.9974">24705 13411 7594,'-7'15'0,"-2"-2"0,-2-2-262,0 2 0,0 7 0,-4 4 0,2-1 303,2 1 1,8-2-1,-3-3 1,4 1-30,2 2 1,0 0-1,2-5 27,4-1 0,-3 1 1,8-3-1,2-3 28,2-5 0,1 1 0,1-1 1,-1-3-10,1-1 1,5-2 0,0 0 0,0 0-57,2 0 0,-4-7 0,6-4 1,-2-2 12,-4 2 1,4-5-1,-2 1 1,-4-5 35,-5-1 0,-4 3 0,-5 2 1,2-3 5,-3-3 0,-3 4 0,-3-6 0,-5 2-60,-1 0 1,-7-6 0,-7 4 0,1 0-95,-1 1 0,2 0 1,-4 9-1,-1 1 49,0 2 1,0 7-1,-1-1 1,3 3 61,0 2 1,6 5 0,-4 3 0,3 1 23,3 4 1,1 1 0,2 3 0,4 0-3,2-1 0,1 1 1,8-1-1,2 1-48,1-1 0,14-5 0,-1-2 0,4-1 14,2-5 1,5-1 0,-1-2 0,3 0-195,2 0 1,0 0 0,0-2-1,2-1 192,4-3 0,3-14 0,8 2 0</inkml:trace>
  <inkml:trace contextRef="#ctx0" brushRef="#br0" timeOffset="235.9974">25383 13428 7740,'-11'16'5,"0"1"1,2 5 0,-2 0-1,4-2 310,0-2 1,5 1 0,-4 1 0,4 2-291,2-2 1,0 6 0,2 0 0,2 1-553,1 1 0,1-8 527,-6 2 0,7-4 0,2-1 0</inkml:trace>
  <inkml:trace contextRef="#ctx0" brushRef="#br0" timeOffset="236.9974">25582 12022 7276,'0'-17'-204,"0"1"1,0 5-1,0 0 1,-2 0 262,-3 2 0,3-6 0,-6 4-45,1-4-1,3 1 1,-7 1 0,-2 2 6,-1-2 0,-3-2 0,-1-1 0,-2-1-51,-2 0 0,-8 6 0,4 0 1,-1-1 48,-1-3 0,1 4 0,-6 0 1,1 0 56,5 2 1,-4-4 0,3 5-1,-1-1-29,1-4 1,-1 1 0,5-1 0,-2 3-23,-3 3 1,5 0 0,0 3 0,2-1-27,0 1 0,-6 2 0,4 2 0,1 0-12,-1 0 1,0 2 0,4 2-1,-4 3-3,-2 2 1,4 2-1,-6 8 1,-1 1 6,-2 2 1,-2 7 0,0-1-1,-1 3-5,1 2 0,0 6 1,0-1-1,0 1-5,0 1 1,0 2-1,2 8 1,1 0-31,3-1 0,1 6 1,-3 2-1,3 0 68,2 0 0,2 9 0,7-3 1,3-1 19,0 3 1,9-1-1,-3 2 1,4-2 98,2-3 1,0 9-1,2-4 1,4 0 90,5-3 1,4 5-1,1-6 1,2-1-124,5-2 1,-3 1 0,7-1 0,1 2-28,-2 1 0,10 6 1,-3-7-1,2 3-77,0 2 1,6-2 0,3-3 0,3-6 43,3-3 0,2-10 0,3-2 0,3-3-1,1-4 0,11 2 0,-2-13 0,6-2-69,5-1 1,1-10-1,3-4 1,2-3-125,3-2 1,-9-2 0,4-3 0,-6-6 56,-8-4 0,7-7 1,-14-2-1,-1-1 190,-2-5 1,-10-1 0,-6-2-1,-3-2 77,-3-4 0,-8-3 0,-1-11 1,-1-4-185,-1-4 1,-2-18 0,-8 4 0,-1-4-20,-4-2 1,2-9 0,-7 7 0,-3-3 41,-1-4 0,-4 4 1,-3-6-1,-6 2 10,-4 3 0,-9-3 0,11 44 0,-1 0 1,-2 0-1,0-1-102,0-1 1,-1 0-1,-5-3 1,-2 1-1,0 4 1,-1 0 0,-2-1-1,0 0-498,0 0 1,-3 1 0,-1 0 0,-2 0 575,-2-1 0,-2 0 0,-3 0 0,-2 1 0,1 2 0,1 1 0,0 2 0,-1-1 0,1 2 0,-1 0 0</inkml:trace>
  <inkml:trace contextRef="#ctx0" brushRef="#br0" timeOffset="237.9974">26227 6152 7864,'-17'16'-59,"6"-7"0,2-1 1,0-3-200,0 1 1,5 7-1,-1-2 1,3 3 266,2 3 0,0-1 0,0 1 17,0-1 0,2 1 0,1-1 0,3 1 6,-3 0 1,5-1 0,-3 1 0,-1-1 61,-2 1 1,3-1 0,1 1-67,-3-1 0,5 1 0,-1-1 0,0 1-59,1-1 0,3-5 1,-6 0-1,1 1 15,1-3 1,-3 4 0,5-6 0,0 0-13,0 1 1,-3-3-89,5-5 116,-7 0 1,5-7-1,-5-4 1,1-4 25,-1-1 0,-2-1 1,-2-1-1,0-3 72,0-1 0,0 0 0,0 6 0,0-1-37,0 1 0,-6-1 1,-1 1-15,-2-1 1,3 8-112,-5 3 0,7 6 0,-3 6 0,1 5-22,1 4 0,-1 8 1,6 3-1,0 2 31,0-1 0,0-6 0,0 1 0,0-4 11,0-1 0,2-1 0,4 1 31,5-1 1,-2-7 55,2-3 0,-5-4-22,5-2 0,-2-8 1,2-3-10,-6-3 0,3-5 1,-3-1-1,-1-2 1,-2 2 0,-2-4 0,0 2 1,0 2 84,0 1 1,-8 3 0,-3 1-16,-3 4 0,-3-2 0,1 8-48,-1 1 1,0 4 0,1 5 0,1 6-63,4 4 1,-2 2 0,6 1 0,0 2-14,-1 2 0,3 0 1,5-5-134,0-1 0,0-5 1,2-1 190,3-3 0,-1 4 0,7-5 68,2-3 0,-4-1 0,2-4 0,2-3 0,0-4 0,-1-8 0,-2 0-50,-3 1 0,4-2 0,-4-3 0,1-1-21,-1 2 1,-1-4-1,-6 2 1,0 2 27,0 2 0,0 1 0,-2 0-48,-4 1 0,3 7 0,-8 3-32,-2 4 0,-2 2 1,-2 2-23,1 4 0,1 3 0,2 7 1,4 1-49,2 0 1,-4 5 0,5 0 0,3-2 83,1-2 0,2-1 0,0-1 48,0 1 1,7-2 0,4-3-13,4-1 0,-4-7 0,0 2 0,2-5 13,1-1 1,3-7-1,0-2-4,-1 0 1,-5-6 0,-2 4 0,-1-4 110,-5-1 1,-1-1-1,-2 1 1,0-3-127,0-3 0,-2 9 1,-1-3-1,-5 1-72,-1 0 0,-2 4 0,-5 2 2,-1 2 0,6 1 0,0 8 0,-2 2-22,-2 1 0,-1 10 1,1 0-1,2 5 74,2 0 1,2 4-1,-2 0 1,6 0 16,3 0 1,2-2-1,0-4 1,2 2-18,3 2 1,-1-1 0,7-8 0,2-2 38,1 1 1,3-2 0,-1-1-30,1-2 1,-6-1 0,0-6 28,2 0 1,0-8-1,0-3 1,-4-3 30,-2-3 0,-1-1 0,-6-3 0,1-2-41,5-3 1,-4 4 0,3-4 0,-3 2 5,-2 4 0,-5-4 0,-3 4 0,-1 3-29,-4 4 1,4 4-1,-2-4-4,-2 2 1,-2 8 0,-1-3 0,-1 4-73,1 2 1,1 8 0,2 3 0,2 3 43,-2 3 1,1 5 0,-1 2 0,3 0-24,3 0 1,2 0 0,5-4-1,0 2 43,0-2 1,0-2-1,1-1 28,5 0 1,3-8-1,8-4 45,-1-3 1,1-2-1,-1 0-26,1 0 0,-1-7 1,-1-4-1,-2-4 8,-2-2 0,-7-1 1,3-2-1,-2-2-6,1 2 1,0-1 0,-6 1-1,0-2-27,0 2 0,-6 2 1,-1 1 9,-3 0 0,-1 3 0,-5 3-58,-1 5 1,1 4 0,-1 2-2,1 0 0,-1 8 0,3 5 1,1 5-26,2 4 0,7 0 1,-2-5-1,5-1 36,1 1 0,0-1 0,1 1 0,3-1-2,2 1 0,5-6 0,-4-2 0,2-2 72,4-3 1,2-2-1,1-2 158,1 0 0,-1 0-142,1 0 1,-6-7 0,-2-4 0,-2-4-8,-3-2 0,-2 1 0,-2-1 0,0-1 28,0-4 0,0 3 1,-2-3-1,-2 4-38,-1 1 0,-8 1 0,2 1 1,-2 2-6,2 2 1,-4 8-123,4-3 0,-3 4 0,-1 4-30,4 4 1,-2 5-1,8 9 1,-1 2 43,-1-2 0,5 4 0,-4 0 0,5 0 29,1 0 1,1-2 0,3-6-1,3 1 44,3-1 1,1 1-12,5-1 1,-1-5 0,-2-1 140,-2-3 0,0-3 1,4-10-65,-4-5 1,-4-4 0,-5-1 0,1-1-20,3 1 0,-1-6 0,-5-2 0,0-2-24,0-3 1,0 5 0,0 2 0,-1 3-13,-5 3 0,2-1 1,-7 1-57,-1-1 1,-3 3-20,-2 3 1,1 5-1,1 12-21,4 5 1,-2 5 0,6 4 0,-1 2 37,1-1 0,2 3 0,5-2 0,0-2 20,0-2 1,1-1 0,3-1 0,3 1-6,3-1 1,1-5 0,5 0 52,1 2 1,-1-5 0,1-3-1,-1-3 66,1-2 0,-6-2 1,0-3 2,2-6 1,-4-4 0,0-2 0,-1 1-53,-5-1 0,-1-5 1,-2 0-1,-2 2-21,-3 2 0,1 1 1,-7 0-1,-2 1-2,-2-1 1,4 3 0,0 1 0,-1 4-26,-3 1 0,-2 3 1,1 5-149,-1 0 1,6 7 0,2 4 0,2 4 111,3 1 0,-3 1 0,1 1 0,2 3 17,3 1 0,2 0 1,3-6-1,3 1 46,3-1 1,-1 1 0,4-3 0,-2-1 47,2-2 1,1-7-1,3 3-14,-1 1 0,1-6 0,-1 1 32,1-6 1,-6-7 0,-2-6 0,-1-1-2,-5 1 0,-1-3 1,-2-1-1,0-4-41,0-1 1,0 3 0,-2-4-1,-3 2-36,-6 4 0,1 1 0,-1 5 1,0 1-34,2 2 1,-5 7-30,3-1 1,1 3-1,1 4 1,2 3-58,3 6 0,2 4 1,2 1-1,0 1 92,0-1 0,0 1 1,0-1-1,0 1 29,0 0 1,2-1-1,4 1 0,5-1 0,3-1 1,3-2 15,-1-2 1,1-8 0,0 3-4,-1-4 0,-7-4 0,-3-4 1,-3-5 91,3-3 1,-4-3-1,3 1 1,-3-1-65,-2 1 1,-2-7 0,-1 1 0,-5 2-31,-1 2 1,0 7 0,-4 2-1,4-1-20,1 1 1,-4 6-31,1-3 0,-2 6 1,0 6-1,4 5-36,1 3 1,3 8-1,5 0 1,0-1 19,0-3 1,0 4-1,0 0 1,0-2-38,0-1 1,7-8 0,4 0 40,4 2 0,1-6 0,1-2 113,0-3 1,-1-2-8,1 0 1,-3-7 0,-3-4 42,-5-4 0,1-7 0,-1 0 0,-3 2-77,-1 2 0,-7-5 0,-3 1 0,1 2-37,0 2 0,-6 3 0,2 2-8,-4 2 1,-1 8-1,-1-3-46,0 4 1,1 2 0,1 2 0,4 4-9,6 5 1,1 3-1,0 3 1,-1-1 56,1 1 0,2-1 0,2 1 1,2 0 33,4-1 0,-3-5 1,8 0 12,2 2 1,-4-6-1,2-1 93,2-4 1,2-4 0,0-4-19,-4-5 1,2 2 0,-8-4 0,-1-3-77,-2-4 1,-2-3 0,0 7 0,0-1 16,0 1 1,0-1-1,-2 1 1,-4-1-308,-5 1 0,2 5 262,-2 0 0,0 0 0,-6-6 0</inkml:trace>
  <inkml:trace contextRef="#ctx0" brushRef="#br0" timeOffset="238.9974">15429 5044 7652,'-15'1'-551,"4"5"1,2-4 321,3 3 35,4-3 178,-5-2 1,9 0 59,3 0 1,-1 0-21,7 0 1,-6 0 78,6 0-18,-7 0-25,4 0-52,-8 0 1,1 0 26,5 0-25,-4 0 0,7 0 54,-4 0 1,5 6-22,6-1 1,-5 3 0,0-5-15,2 3 1,-4 5-1,2-4-4,2 2 0,-4-5 0,0 3 0,1-1 15,-1-1 1,-4 3-40,6-3 0,0 3 19,6 3 0,-6-4 1,0-7 4,2 0 0,-4 0 0,2-2 0,2-3 29,2-6 1,1-4-1,3-2 1,1-1 11,2-4 1,7-2 0,-1-5 0,1 1 16,-1-1 0,8-3 0,-1-1 0,4 0-43,1 0 1,1 0-1,-4 0 1,1 0-35,-1 0 0,-2 5 1,-2 3-1,0-1 10,0 0 0,-2 6 0,-3-2 1,-6 5-235,-4 6 0,4-2 0,-2 6 0,-3 0-309,-4-1 1,-4 5 526,2 8 0,-4 12 0,-7 9 0</inkml:trace>
  <inkml:trace contextRef="#ctx0" brushRef="#br0" timeOffset="239.9974">15594 5011 6765,'11'5'173,"-2"2"-126,-2 3-118,6 1 1,-11 0 0,5-2 60,1-2 1,-4 1 81,7-3 0,0 2-43,5 4 0,-5-3 7,0-8 0,0 0 4,6 0 0,-1 0 0,1-2 0,-1-2 14,1-1 1,-1-10 0,3 0 0,1-7 16,2-3 1,7 3 0,-1-6 0,3-1-5,2-3 0,0-1 0,0 0 1,2 0-50,4 0 1,-4 0 0,3 0-1,-3 2-61,-2 3 1,0-1 0,1 7-1,-1 1-196,0 3 0,-2 3 0,-2 4 0,-3 6 239,-2 3 0,-2-5 0,-5-3 0</inkml:trace>
  <inkml:trace contextRef="#ctx0" brushRef="#br0" timeOffset="240.9974">21084 9459 6906,'11'0'-220,"0"0"493,-7 0 11,3 0-218,0 0 1,-3 7-63,7 4 0,-7-2 1,3 1-1,-1-1-51,-1 0 0,3-4 0,-5 7 122,3 0 1,7-4 39,-2-3 1,-2-3-1,4-2 1,3-4-76,4-7 0,17-7 0,4-19 0,10-5-687,10-8 647,-26 20 0,1 0 0,5 0 0,1 1 0,4-4 0,0 0 0</inkml:trace>
  <inkml:trace contextRef="#ctx0" brushRef="#br0" timeOffset="241.9974">28575 1885 6872,'0'11'179,"0"0"-161,0 2 1,0-4-1,0 4 1,0 4 0,0 7-73,0 7 1,-6 0 0,1 13-149,1 2 202,2 9 0,2 11 0,0 10 0</inkml:trace>
  <inkml:trace contextRef="#ctx0" brushRef="#br0" timeOffset="242.9974">25648 12303 7390,'0'-9'-11,"0"2"243,0 7-219,0 0 0,0 7-4,0 4 1,0-2-1,0 2-34,0 2 0,0 2 0,2-1-43,3-3 0,-1 2 0,5-5 12,-1 1 1,-1-5 112,-2 1 0,5-3 25,6-2 1,-5 0-1,0-2-28,2-3 1,2-5-1,3-8 1,2-2-2,2-2 0,2-8 0,-2 3 0,4-3-32,0 3 0,5-4 0,-3 3 0,1-1-8,-1 1 1,3-3 0,-4 3 0,3-1-31,-3 1 1,5-1 0,-5 5-1,3 0-101,-3 0 0,2 2 0,-5 7 0,0 4-178,0 6 0,-2-2 0,-5 1 296,-1 2 0,1 10 0,-1 3 0</inkml:trace>
  <inkml:trace contextRef="#ctx0" brushRef="#br0" timeOffset="243.9974">25913 13428 7742,'-10'0'-691,"3"0"825,7 0-65,0 0 0,0 7-57,0 4 1,0-2-1,2 2 2,3 2 0,-3 2 1,6 1-116,-1 1 0,-5-6 0,5-2 83,1-2 1,-5-1 0,8-6 42,2 0 1,2 0 0,3-2-1,2-3-23,2-6 1,8-6-1,-3-5 1,5-4-71,1 0 0,0-5 0,0 2 0,0-4-104,0 0 1,6-4-1,-1 9 1,-1-3-25,-2-2 196,-2 0 0,0 0 0,0 0 0</inkml:trace>
  <inkml:trace contextRef="#ctx0" brushRef="#br0" timeOffset="244.9974">25532 12336 7586,'0'-16'-984,"0"6"1189,0 3 82,0 7-10,0 0-46,0-7-269,0 5-49,0-5 1,0 14 61,0 4 1,0 4 0,0 1-1,0 1-6,0-1 1,0 1 0,0-1-1,0 1 25,0-1 1,2 1 0,2-1 12,1 1 1,8-6 5,-2 0 1,4-7 0,1 1 34,1-3 1,0-9-1,1-6 1,2-5-7,2-5 1,8-6 0,-1 0-1,6-6 11,3-4 0,1-5 1,-4 4-1,2-1-53,1 1 0,3-4 1,-5 3-1,3 1-40,-2-1 1,0 3 0,-1 7 0,3 1-224,-2 3 0,-4 8 1,-4 1-1,-3 7 263,-2 4 0,5-6 0,-3 3 0</inkml:trace>
  <inkml:trace contextRef="#ctx0" brushRef="#br0" timeOffset="245.9974">25863 13361 6826,'9'2'69,"-3"4"1,-3-3-101,3 9 0,1-1 17,4 5 0,-2-7 15,-3-3 37,-4 3 2,13-7 0,-12 5 0,8-7 17,2 0 0,-4 0 0,2-2 1,2-3 21,2-6 1,7-4 0,2-3-1,3-3-74,8-1 1,0-7 0,9 1 0,2-5 49,2-5 1,7-4 0,4-12-56,5-6 0,6-1 0,-29 24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91A09-FBFA-4A6B-861E-DFFA01F303D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4A630-213B-4C45-99DC-08E550612A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3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/>
          </a:p>
        </p:txBody>
      </p:sp>
      <p:sp>
        <p:nvSpPr>
          <p:cNvPr id="54275" name="Google Shape;37;p1:notes">
            <a:extLst>
              <a:ext uri="{FF2B5EF4-FFF2-40B4-BE49-F238E27FC236}">
                <a16:creationId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83456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77" name="Google Shape;34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060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13" name="Google Shape;35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3353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 dirty="0"/>
          </a:p>
        </p:txBody>
      </p:sp>
      <p:sp>
        <p:nvSpPr>
          <p:cNvPr id="3523" name="Google Shape;35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8381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 dirty="0"/>
          </a:p>
        </p:txBody>
      </p:sp>
      <p:sp>
        <p:nvSpPr>
          <p:cNvPr id="3523" name="Google Shape;35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5350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6" name="Google Shape;35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6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5" name="Google Shape;35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20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5" name="Google Shape;35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77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76" name="Google Shape;35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695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81" name="Google Shape;35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0843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89" name="Google Shape;35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780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226" name="Google Shape;3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37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597" name="Google Shape;35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4444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04" name="Google Shape;36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399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11" name="Google Shape;361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691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18" name="Google Shape;36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8563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26" name="Google Shape;36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6558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33" name="Google Shape;36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4406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40" name="Google Shape;364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7856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47" name="Google Shape;36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9499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54" name="Google Shape;36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1573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61" name="Google Shape;36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919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3" name="Google Shape;33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8884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68" name="Google Shape;366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4129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75" name="Google Shape;36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6702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82" name="Google Shape;36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4266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88" name="Google Shape;36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387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694" name="Google Shape;369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482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00" name="Google Shape;370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819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31" name="Google Shape;37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614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61" name="Google Shape;376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4733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3" name="Google Shape;377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470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9" name="Google Shape;377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780" name="Google Shape;3780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348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00" name="Google Shape;340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1" name="Google Shape;3401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47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02" name="Google Shape;3802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3" name="Google Shape;3803;p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47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4263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2a33f95ab57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10" name="Google Shape;3810;g2a33f95ab5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080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g2a33f95ab57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5" name="Google Shape;3815;g2a33f95ab5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0278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g2a33f95ab57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2" name="Google Shape;3822;g2a33f95ab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4181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2a33f95ab57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8" name="Google Shape;3828;g2a33f95ab5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7146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2a33f95ab57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4" name="Google Shape;3834;g2a33f95ab5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8577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2a33f95ab57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0" name="Google Shape;3840;g2a33f95ab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186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47" name="Google Shape;384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7181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2" name="Google Shape;385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3" name="Google Shape;3853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1752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885" name="Google Shape;388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517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32" name="Google Shape;34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110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1" name="Google Shape;389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1233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2" name="Google Shape;390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6967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3" name="Google Shape;391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402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5" name="Google Shape;392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5926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938" name="Google Shape;39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4351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43" name="Google Shape;3943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4" name="Google Shape;3944;p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63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14225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0" name="Google Shape;395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7234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57" name="Google Shape;3957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8" name="Google Shape;3958;p7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65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23515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68" name="Google Shape;3968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9" name="Google Shape;3969;p7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66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93731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8" name="Google Shape;397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139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39" name="Google Shape;34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1775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4" name="Google Shape;398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09799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991" name="Google Shape;399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42128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07" name="Google Shape;400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629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13" name="Google Shape;401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4855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19" name="Google Shape;40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83246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25" name="Google Shape;402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77720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32" name="Google Shape;403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40315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39" name="Google Shape;403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203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6" name="Google Shape;404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01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4066" name="Google Shape;406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550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48" name="Google Shape;34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2027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70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63" name="Google Shape;34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395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71" name="Google Shape;34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372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56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937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904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095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95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62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048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867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310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05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524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5092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776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589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4663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556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880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691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335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18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4776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57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503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3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8563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9"/>
          <p:cNvPicPr preferRelativeResize="0"/>
          <p:nvPr/>
        </p:nvPicPr>
        <p:blipFill rotWithShape="1">
          <a:blip r:embed="rId2">
            <a:alphaModFix/>
          </a:blip>
          <a:srcRect l="13070" t="2102" r="13441" b="24408"/>
          <a:stretch/>
        </p:blipFill>
        <p:spPr>
          <a:xfrm>
            <a:off x="11131297" y="231878"/>
            <a:ext cx="828827" cy="82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;p9"/>
          <p:cNvGrpSpPr/>
          <p:nvPr/>
        </p:nvGrpSpPr>
        <p:grpSpPr>
          <a:xfrm>
            <a:off x="2051533" y="5137310"/>
            <a:ext cx="10140469" cy="1726066"/>
            <a:chOff x="2051531" y="5793529"/>
            <a:chExt cx="10140469" cy="1726066"/>
          </a:xfrm>
        </p:grpSpPr>
        <p:pic>
          <p:nvPicPr>
            <p:cNvPr id="20" name="Google Shape;2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6079" y="5959736"/>
              <a:ext cx="10075921" cy="1559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9"/>
            <p:cNvSpPr/>
            <p:nvPr/>
          </p:nvSpPr>
          <p:spPr>
            <a:xfrm>
              <a:off x="2051531" y="5793529"/>
              <a:ext cx="10075921" cy="16615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22;p9"/>
          <p:cNvGrpSpPr/>
          <p:nvPr/>
        </p:nvGrpSpPr>
        <p:grpSpPr>
          <a:xfrm>
            <a:off x="2" y="-3947"/>
            <a:ext cx="10151226" cy="1731985"/>
            <a:chOff x="2116079" y="5959736"/>
            <a:chExt cx="10151227" cy="1731985"/>
          </a:xfrm>
        </p:grpSpPr>
        <p:pic>
          <p:nvPicPr>
            <p:cNvPr id="23" name="Google Shape;2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6079" y="5959736"/>
              <a:ext cx="10075921" cy="1559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9"/>
            <p:cNvSpPr/>
            <p:nvPr/>
          </p:nvSpPr>
          <p:spPr>
            <a:xfrm>
              <a:off x="2191385" y="6030200"/>
              <a:ext cx="10075921" cy="16615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695326" y="231878"/>
            <a:ext cx="10801351" cy="82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1D7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11D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body" idx="1"/>
          </p:nvPr>
        </p:nvSpPr>
        <p:spPr>
          <a:xfrm>
            <a:off x="695326" y="1226065"/>
            <a:ext cx="10801351" cy="493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body" idx="2"/>
          </p:nvPr>
        </p:nvSpPr>
        <p:spPr>
          <a:xfrm>
            <a:off x="2260458" y="6532234"/>
            <a:ext cx="9698644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Google Shape;28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87996" y="6364485"/>
            <a:ext cx="1468822" cy="541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64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3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one">
  <p:cSld name="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1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59" name="Google Shape;59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0" name="Google Shape;60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" name="Google Shape;61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2" name="Google Shape;62;p11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1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4" name="Google Shape;64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5" name="Google Shape;65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" name="Google Shape;66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7" name="Google Shape;67;p11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8" name="Google Shape;68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" name="Google Shape;70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82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46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8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_on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;p106">
            <a:extLst>
              <a:ext uri="{FF2B5EF4-FFF2-40B4-BE49-F238E27FC236}">
                <a16:creationId xmlns:a16="http://schemas.microsoft.com/office/drawing/2014/main" id="{388B7AC2-9338-42ED-B0AC-AFF798FA35AB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9412817" cy="49213"/>
            <a:chOff x="0" y="0"/>
            <a:chExt cx="7060112" cy="48665"/>
          </a:xfrm>
        </p:grpSpPr>
        <p:sp>
          <p:nvSpPr>
            <p:cNvPr id="3" name="Google Shape;59;p106">
              <a:extLst>
                <a:ext uri="{FF2B5EF4-FFF2-40B4-BE49-F238E27FC236}">
                  <a16:creationId xmlns:a16="http://schemas.microsoft.com/office/drawing/2014/main" id="{2E2AE42B-B438-40E3-A12D-DECB0826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065" y="6550871"/>
              <a:ext cx="2329027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4" name="Google Shape;60;p106">
              <a:extLst>
                <a:ext uri="{FF2B5EF4-FFF2-40B4-BE49-F238E27FC236}">
                  <a16:creationId xmlns:a16="http://schemas.microsoft.com/office/drawing/2014/main" id="{CA611BA7-FBE6-4FDE-95B2-F4DBDD85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288" y="6550871"/>
              <a:ext cx="2235358" cy="45524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5" name="Google Shape;61;p106">
              <a:extLst>
                <a:ext uri="{FF2B5EF4-FFF2-40B4-BE49-F238E27FC236}">
                  <a16:creationId xmlns:a16="http://schemas.microsoft.com/office/drawing/2014/main" id="{C5730040-5703-4D01-B41E-68DEE797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535" y="6550871"/>
              <a:ext cx="2581457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pic>
        <p:nvPicPr>
          <p:cNvPr id="6" name="Google Shape;62;p106" descr="Picture 7.png">
            <a:extLst>
              <a:ext uri="{FF2B5EF4-FFF2-40B4-BE49-F238E27FC236}">
                <a16:creationId xmlns:a16="http://schemas.microsoft.com/office/drawing/2014/main" id="{7B6FCF6E-79D1-40AF-913E-45A83B4CDB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4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oogle Shape;63;p106">
            <a:extLst>
              <a:ext uri="{FF2B5EF4-FFF2-40B4-BE49-F238E27FC236}">
                <a16:creationId xmlns:a16="http://schemas.microsoft.com/office/drawing/2014/main" id="{C7582CFB-964D-4412-A074-E14A1A93116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8" name="Google Shape;64;p106">
              <a:extLst>
                <a:ext uri="{FF2B5EF4-FFF2-40B4-BE49-F238E27FC236}">
                  <a16:creationId xmlns:a16="http://schemas.microsoft.com/office/drawing/2014/main" id="{25E78CE8-FE67-4F17-84C6-F00B05BB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9" name="Google Shape;65;p106">
              <a:extLst>
                <a:ext uri="{FF2B5EF4-FFF2-40B4-BE49-F238E27FC236}">
                  <a16:creationId xmlns:a16="http://schemas.microsoft.com/office/drawing/2014/main" id="{EDEAF392-8D63-4C70-89CE-1BF9B0B6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0" name="Google Shape;66;p106">
              <a:extLst>
                <a:ext uri="{FF2B5EF4-FFF2-40B4-BE49-F238E27FC236}">
                  <a16:creationId xmlns:a16="http://schemas.microsoft.com/office/drawing/2014/main" id="{1B76DF7F-CE0E-4786-B387-FD7F280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grpSp>
        <p:nvGrpSpPr>
          <p:cNvPr id="11" name="Google Shape;67;p106">
            <a:extLst>
              <a:ext uri="{FF2B5EF4-FFF2-40B4-BE49-F238E27FC236}">
                <a16:creationId xmlns:a16="http://schemas.microsoft.com/office/drawing/2014/main" id="{F0D82B4B-C293-468C-9CC8-E37979E1F7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347200" cy="46038"/>
            <a:chOff x="0" y="0"/>
            <a:chExt cx="7010400" cy="45719"/>
          </a:xfrm>
        </p:grpSpPr>
        <p:sp>
          <p:nvSpPr>
            <p:cNvPr id="12" name="Google Shape;68;p106">
              <a:extLst>
                <a:ext uri="{FF2B5EF4-FFF2-40B4-BE49-F238E27FC236}">
                  <a16:creationId xmlns:a16="http://schemas.microsoft.com/office/drawing/2014/main" id="{E314DE30-AC45-4CE5-A2D0-B61F39D63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6553511"/>
              <a:ext cx="2328863" cy="45718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3" name="Google Shape;69;p106">
              <a:extLst>
                <a:ext uri="{FF2B5EF4-FFF2-40B4-BE49-F238E27FC236}">
                  <a16:creationId xmlns:a16="http://schemas.microsoft.com/office/drawing/2014/main" id="{7C259459-26E1-4435-9DB8-4F8CB1CB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553511"/>
              <a:ext cx="2362200" cy="45718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  <p:sp>
          <p:nvSpPr>
            <p:cNvPr id="14" name="Google Shape;70;p106">
              <a:extLst>
                <a:ext uri="{FF2B5EF4-FFF2-40B4-BE49-F238E27FC236}">
                  <a16:creationId xmlns:a16="http://schemas.microsoft.com/office/drawing/2014/main" id="{83B36E22-03F2-4FF9-8495-AE8691BC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538" y="6553511"/>
              <a:ext cx="2328862" cy="457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x-none" altLang="x-none" sz="160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71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3" r:id="rId4"/>
    <p:sldLayoutId id="2147483747" r:id="rId5"/>
    <p:sldLayoutId id="2147483754" r:id="rId6"/>
    <p:sldLayoutId id="2147483755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90" r:id="rId34"/>
    <p:sldLayoutId id="2147483792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8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1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2.xm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customXml" Target="../ink/ink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customXml" Target="../ink/ink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customXml" Target="../ink/ink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customXml" Target="../ink/ink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customXml" Target="../ink/ink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customXml" Target="../ink/ink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0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gif"/><Relationship Id="rId4" Type="http://schemas.openxmlformats.org/officeDocument/2006/relationships/image" Target="../media/image116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7238999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x-none" sz="4000" dirty="0">
                <a:solidFill>
                  <a:srgbClr val="FFFFFF"/>
                </a:solidFill>
              </a:rPr>
              <a:t>MACHINE LEARNING</a:t>
            </a:r>
            <a:br>
              <a:rPr lang="en-US" altLang="x-none" sz="4000" dirty="0">
                <a:solidFill>
                  <a:srgbClr val="FFFFFF"/>
                </a:solidFill>
              </a:rPr>
            </a:br>
            <a:r>
              <a:rPr lang="en-US" altLang="x-none" sz="3200" dirty="0">
                <a:solidFill>
                  <a:srgbClr val="FFFFFF"/>
                </a:solidFill>
              </a:rPr>
              <a:t>(AIML ZG565)</a:t>
            </a:r>
            <a:endParaRPr lang="x-none" altLang="x-non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67400" y="5341203"/>
            <a:ext cx="571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lvl="1" algn="ctr">
              <a:spcBef>
                <a:spcPts val="0"/>
              </a:spcBef>
              <a:buClr>
                <a:srgbClr val="4A86E8"/>
              </a:buClr>
              <a:buSzPts val="2800"/>
            </a:pPr>
            <a:r>
              <a:rPr lang="en-US" sz="2400" b="1" kern="0" dirty="0" err="1">
                <a:ea typeface="Trebuchet MS"/>
                <a:cs typeface="Trebuchet MS"/>
                <a:sym typeface="Trebuchet MS"/>
              </a:rPr>
              <a:t>Dr</a:t>
            </a:r>
            <a:r>
              <a:rPr lang="en-US" sz="2400" b="1" kern="0" dirty="0">
                <a:ea typeface="Trebuchet MS"/>
                <a:cs typeface="Trebuchet MS"/>
                <a:sym typeface="Trebuchet MS"/>
              </a:rPr>
              <a:t> .Y VK Ravi Kumar</a:t>
            </a:r>
          </a:p>
          <a:p>
            <a:pPr marL="469900" lvl="1" algn="ctr">
              <a:spcBef>
                <a:spcPts val="0"/>
              </a:spcBef>
              <a:buClr>
                <a:srgbClr val="4A86E8"/>
              </a:buClr>
              <a:buSzPts val="2800"/>
            </a:pPr>
            <a:r>
              <a:rPr lang="en-US" sz="2400" b="1" kern="0" dirty="0">
                <a:ea typeface="Trebuchet MS"/>
                <a:cs typeface="Trebuchet MS"/>
                <a:sym typeface="Trebuchet MS"/>
              </a:rPr>
              <a:t>yvk.ravikumar@pilani.bits-pilani.ac.in</a:t>
            </a:r>
            <a:endParaRPr lang="en-US" sz="2400" kern="0" dirty="0"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E30518-E3F8-945C-6406-552ECD328081}"/>
                  </a:ext>
                </a:extLst>
              </p14:cNvPr>
              <p14:cNvContentPartPr/>
              <p14:nvPr/>
            </p14:nvContentPartPr>
            <p14:xfrm>
              <a:off x="9024840" y="4244400"/>
              <a:ext cx="137520" cy="119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E30518-E3F8-945C-6406-552ECD3280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8640" y="4228200"/>
                <a:ext cx="16992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52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Notion of Cost Function</a:t>
            </a:r>
            <a:r>
              <a:rPr lang="en-US" sz="2800" dirty="0">
                <a:solidFill>
                  <a:srgbClr val="C00000"/>
                </a:solidFill>
              </a:rPr>
              <a:t/>
            </a:r>
            <a:br>
              <a:rPr lang="en-US" sz="2800" dirty="0">
                <a:solidFill>
                  <a:srgbClr val="C00000"/>
                </a:solidFill>
              </a:rPr>
            </a:br>
            <a:endParaRPr lang="en-IN" dirty="0"/>
          </a:p>
        </p:txBody>
      </p:sp>
      <p:pic>
        <p:nvPicPr>
          <p:cNvPr id="3435" name="Google Shape;343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24932"/>
            <a:ext cx="5562600" cy="410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Google Shape;343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1219200"/>
            <a:ext cx="6400800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3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Notion of Cost Function</a:t>
            </a:r>
            <a:r>
              <a:rPr lang="en-US" sz="2800" dirty="0">
                <a:solidFill>
                  <a:srgbClr val="C00000"/>
                </a:solidFill>
              </a:rPr>
              <a:t/>
            </a:r>
            <a:br>
              <a:rPr lang="en-US" sz="2800" dirty="0">
                <a:solidFill>
                  <a:srgbClr val="C00000"/>
                </a:solidFill>
              </a:rPr>
            </a:br>
            <a:endParaRPr lang="en-IN" dirty="0"/>
          </a:p>
        </p:txBody>
      </p:sp>
      <p:pic>
        <p:nvPicPr>
          <p:cNvPr id="3442" name="Google Shape;34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510" y="1304209"/>
            <a:ext cx="6927382" cy="32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3" name="Google Shape;3443;p13"/>
          <p:cNvSpPr/>
          <p:nvPr/>
        </p:nvSpPr>
        <p:spPr>
          <a:xfrm>
            <a:off x="4293806" y="4917411"/>
            <a:ext cx="2974532" cy="14315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37" t="-26919" b="-2435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4" name="Google Shape;344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9401" y="1066800"/>
            <a:ext cx="8915400" cy="36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5" name="Google Shape;3445;p13"/>
          <p:cNvSpPr/>
          <p:nvPr/>
        </p:nvSpPr>
        <p:spPr>
          <a:xfrm>
            <a:off x="1828801" y="4917411"/>
            <a:ext cx="1905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 = ɵ</a:t>
            </a:r>
            <a:r>
              <a:rPr lang="en-US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</a:t>
            </a:r>
            <a:r>
              <a:rPr lang="en-US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ɵ</a:t>
            </a:r>
            <a:r>
              <a:rPr lang="en-US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US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0395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200" rIns="0" bIns="0" rtlCol="0" anchor="ctr" anchorCtr="0">
            <a:spAutoFit/>
          </a:bodyPr>
          <a:lstStyle/>
          <a:p>
            <a:pPr marL="11206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Linear Regression : Least Squares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1" name="Google Shape;345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066800"/>
            <a:ext cx="6705600" cy="459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2" name="Google Shape;345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800" y="1828800"/>
            <a:ext cx="4572000" cy="291081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B18416-BD72-3CA3-B7AA-C7AF89499075}"/>
                  </a:ext>
                </a:extLst>
              </p14:cNvPr>
              <p14:cNvContentPartPr/>
              <p14:nvPr/>
            </p14:nvContentPartPr>
            <p14:xfrm>
              <a:off x="2268000" y="1821600"/>
              <a:ext cx="9465840" cy="460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B18416-BD72-3CA3-B7AA-C7AF89499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800" y="1805400"/>
                <a:ext cx="9498240" cy="46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38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200" rIns="0" bIns="0" rtlCol="0" anchor="ctr" anchorCtr="0">
            <a:spAutoFit/>
          </a:bodyPr>
          <a:lstStyle/>
          <a:p>
            <a:pPr marL="11206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6" name="Google Shape;346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6175177"/>
            <a:ext cx="13716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7" name="Google Shape;3467;p16"/>
          <p:cNvSpPr txBox="1"/>
          <p:nvPr/>
        </p:nvSpPr>
        <p:spPr>
          <a:xfrm>
            <a:off x="152400" y="64008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68" name="Google Shape;346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1143000"/>
            <a:ext cx="8534399" cy="444595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B348AE-8E59-D796-95B8-56F6CD8D8D65}"/>
                  </a:ext>
                </a:extLst>
              </p14:cNvPr>
              <p14:cNvContentPartPr/>
              <p14:nvPr/>
            </p14:nvContentPartPr>
            <p14:xfrm>
              <a:off x="5911560" y="762120"/>
              <a:ext cx="5649840" cy="153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B348AE-8E59-D796-95B8-56F6CD8D8D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5360" y="745920"/>
                <a:ext cx="5682240" cy="15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3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200" rIns="0" bIns="0" rtlCol="0" anchor="ctr" anchorCtr="0">
            <a:spAutoFit/>
          </a:bodyPr>
          <a:lstStyle/>
          <a:p>
            <a:pPr marL="11206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4" name="Google Shape;3474;p17"/>
          <p:cNvPicPr preferRelativeResize="0"/>
          <p:nvPr/>
        </p:nvPicPr>
        <p:blipFill rotWithShape="1">
          <a:blip r:embed="rId3">
            <a:alphaModFix/>
          </a:blip>
          <a:srcRect t="14306"/>
          <a:stretch/>
        </p:blipFill>
        <p:spPr>
          <a:xfrm>
            <a:off x="990600" y="1066800"/>
            <a:ext cx="10058399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33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200" rIns="0" bIns="0" rtlCol="0" anchor="ctr" anchorCtr="0">
            <a:spAutoFit/>
          </a:bodyPr>
          <a:lstStyle/>
          <a:p>
            <a:pPr marL="11206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0" name="Google Shape;348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6172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1" name="Google Shape;3481;p18"/>
          <p:cNvSpPr txBox="1"/>
          <p:nvPr/>
        </p:nvSpPr>
        <p:spPr>
          <a:xfrm>
            <a:off x="152400" y="64008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2" name="Google Shape;34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271" y="1066800"/>
            <a:ext cx="10210799" cy="4242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8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0569"/>
            <a:ext cx="10083800" cy="7643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Notion of Maxima and Minima of a function -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In General</a:t>
            </a:r>
            <a:br>
              <a:rPr lang="en-US" sz="2400" dirty="0">
                <a:solidFill>
                  <a:srgbClr val="C00000"/>
                </a:solidFill>
                <a:latin typeface="+mn-lt"/>
              </a:rPr>
            </a:br>
            <a:endParaRPr lang="en-IN" sz="2400" dirty="0">
              <a:latin typeface="+mn-lt"/>
            </a:endParaRPr>
          </a:p>
        </p:txBody>
      </p:sp>
      <p:pic>
        <p:nvPicPr>
          <p:cNvPr id="5" name="Google Shape;3487;p1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2">
            <a:alphaModFix/>
          </a:blip>
          <a:srcRect l="21603" t="15818" r="23496" b="6735"/>
          <a:stretch/>
        </p:blipFill>
        <p:spPr>
          <a:xfrm>
            <a:off x="2438400" y="1676400"/>
            <a:ext cx="68580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93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  Convex function: Multivariate View</a:t>
            </a:r>
            <a:endParaRPr lang="en-IN" dirty="0"/>
          </a:p>
        </p:txBody>
      </p:sp>
      <p:pic>
        <p:nvPicPr>
          <p:cNvPr id="3516" name="Google Shape;3516;p21"/>
          <p:cNvPicPr preferRelativeResize="0"/>
          <p:nvPr/>
        </p:nvPicPr>
        <p:blipFill rotWithShape="1">
          <a:blip r:embed="rId3">
            <a:alphaModFix/>
          </a:blip>
          <a:srcRect l="20000"/>
          <a:stretch/>
        </p:blipFill>
        <p:spPr>
          <a:xfrm>
            <a:off x="1371600" y="1447800"/>
            <a:ext cx="44196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Google Shape;3517;p21"/>
          <p:cNvSpPr/>
          <p:nvPr/>
        </p:nvSpPr>
        <p:spPr>
          <a:xfrm>
            <a:off x="1447800" y="5325111"/>
            <a:ext cx="9829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en-US" sz="2000" u="sng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Real-valued function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defined on an </a:t>
            </a:r>
            <a:r>
              <a:rPr lang="en-US" sz="2000" i="1" u="sng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2000" u="sng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-dimensional interval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is called </a:t>
            </a:r>
            <a:r>
              <a:rPr lang="en-US" sz="20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convex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if the </a:t>
            </a:r>
            <a:r>
              <a:rPr lang="en-US" sz="2000" u="sng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line segment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between any two points on the </a:t>
            </a:r>
            <a:r>
              <a:rPr lang="en-US" sz="2000" u="sng" dirty="0">
                <a:solidFill>
                  <a:srgbClr val="0000FF"/>
                </a:solidFill>
                <a:ea typeface="Arial"/>
                <a:cs typeface="Arial"/>
                <a:sym typeface="Arial"/>
              </a:rPr>
              <a:t>graph of the function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lies above or on the graph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519" name="Google Shape;351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3601" y="1589002"/>
            <a:ext cx="4170589" cy="3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Google Shape;352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5412" y="1598527"/>
            <a:ext cx="4503988" cy="3316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74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DCE5B0-3B00-2248-19EA-721352FA1623}"/>
                  </a:ext>
                </a:extLst>
              </p14:cNvPr>
              <p14:cNvContentPartPr/>
              <p14:nvPr/>
            </p14:nvContentPartPr>
            <p14:xfrm>
              <a:off x="500040" y="167400"/>
              <a:ext cx="11559960" cy="501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DCE5B0-3B00-2248-19EA-721352FA16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840" y="151200"/>
                <a:ext cx="11592360" cy="50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52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27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31850" y="4953000"/>
            <a:ext cx="10515600" cy="1136650"/>
          </a:xfr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latin typeface="Arial" charset="0"/>
                <a:cs typeface="Arial" charset="0"/>
              </a:rPr>
              <a:t>Session 4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latin typeface="Arial" charset="0"/>
                <a:cs typeface="Arial" charset="0"/>
              </a:rPr>
              <a:t>(24</a:t>
            </a:r>
            <a:r>
              <a:rPr lang="en-US" sz="3600" b="1" baseline="30000" dirty="0">
                <a:solidFill>
                  <a:schemeClr val="tx1"/>
                </a:solidFill>
                <a:latin typeface="Arial" charset="0"/>
                <a:cs typeface="Arial" charset="0"/>
              </a:rPr>
              <a:t>th</a:t>
            </a:r>
            <a:r>
              <a:rPr lang="en-US" sz="3600" b="1" dirty="0">
                <a:solidFill>
                  <a:schemeClr val="tx1"/>
                </a:solidFill>
                <a:latin typeface="Arial" charset="0"/>
                <a:cs typeface="Arial" charset="0"/>
              </a:rPr>
              <a:t> August,2025)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913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24"/>
          <p:cNvSpPr txBox="1"/>
          <p:nvPr/>
        </p:nvSpPr>
        <p:spPr>
          <a:xfrm>
            <a:off x="76200" y="152400"/>
            <a:ext cx="80772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9" name="Google Shape;35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503244"/>
            <a:ext cx="5638800" cy="369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856" y="2571750"/>
            <a:ext cx="1309357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0877" y="1060505"/>
            <a:ext cx="2066723" cy="229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4658" y="4636199"/>
            <a:ext cx="4253342" cy="2054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64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25"/>
          <p:cNvSpPr txBox="1"/>
          <p:nvPr/>
        </p:nvSpPr>
        <p:spPr>
          <a:xfrm>
            <a:off x="76200" y="152400"/>
            <a:ext cx="8077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8" name="Google Shape;354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219201"/>
            <a:ext cx="6934199" cy="391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0400" y="4800601"/>
            <a:ext cx="6553200" cy="170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5400" y="1219200"/>
            <a:ext cx="2066723" cy="2292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10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28"/>
          <p:cNvSpPr txBox="1"/>
          <p:nvPr/>
        </p:nvSpPr>
        <p:spPr>
          <a:xfrm>
            <a:off x="228600" y="152400"/>
            <a:ext cx="7924800" cy="7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Fit the Linear Regression Model : </a:t>
            </a:r>
            <a:endParaRPr sz="1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8" name="Google Shape;35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9079" y="4963681"/>
            <a:ext cx="5362258" cy="150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1060505"/>
            <a:ext cx="2066723" cy="229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1313" y="4276725"/>
            <a:ext cx="3738112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6400" y="1371600"/>
            <a:ext cx="687266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Google Shape;3572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2590800"/>
            <a:ext cx="4419600" cy="216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47826" y="4630714"/>
            <a:ext cx="3657917" cy="17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52401" y="990600"/>
            <a:ext cx="7772400" cy="39528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Closed Form – </a:t>
            </a:r>
            <a:r>
              <a:rPr lang="en-US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Problem Type 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89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4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Gradient Descent Approach</a:t>
            </a:r>
            <a:endParaRPr sz="4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44AA8B-BB38-1B0C-B005-37EE510A6BC4}"/>
                  </a:ext>
                </a:extLst>
              </p14:cNvPr>
              <p14:cNvContentPartPr/>
              <p14:nvPr/>
            </p14:nvContentPartPr>
            <p14:xfrm>
              <a:off x="2214720" y="113760"/>
              <a:ext cx="9781200" cy="50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44AA8B-BB38-1B0C-B005-37EE510A6B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8520" y="97560"/>
                <a:ext cx="9813600" cy="50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09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200" rIns="0" bIns="0" rtlCol="0" anchor="ctr" anchorCtr="0">
            <a:spAutoFit/>
          </a:bodyPr>
          <a:lstStyle/>
          <a:p>
            <a:pPr marL="11206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4" name="Google Shape;35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181831"/>
            <a:ext cx="9296400" cy="431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0" y="6172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31"/>
          <p:cNvSpPr txBox="1"/>
          <p:nvPr/>
        </p:nvSpPr>
        <p:spPr>
          <a:xfrm>
            <a:off x="76200" y="62484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4769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200" rIns="0" bIns="0" rtlCol="0" anchor="ctr" anchorCtr="0">
            <a:spAutoFit/>
          </a:bodyPr>
          <a:lstStyle/>
          <a:p>
            <a:pPr marL="11206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2" name="Google Shape;35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5345" y="62484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3" name="Google Shape;3593;p32"/>
          <p:cNvSpPr txBox="1"/>
          <p:nvPr/>
        </p:nvSpPr>
        <p:spPr>
          <a:xfrm>
            <a:off x="76200" y="6474023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94" name="Google Shape;359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8400" y="1371600"/>
            <a:ext cx="6172200" cy="41147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DF0AF-B4DC-2954-1139-028F9EA938F3}"/>
                  </a:ext>
                </a:extLst>
              </p14:cNvPr>
              <p14:cNvContentPartPr/>
              <p14:nvPr/>
            </p14:nvContentPartPr>
            <p14:xfrm>
              <a:off x="6107760" y="1202400"/>
              <a:ext cx="4435560" cy="320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DF0AF-B4DC-2954-1139-028F9EA938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1560" y="1186200"/>
                <a:ext cx="4467960" cy="32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991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9" name="Google Shape;359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143000"/>
            <a:ext cx="7543800" cy="4365114"/>
          </a:xfrm>
          <a:prstGeom prst="rect">
            <a:avLst/>
          </a:prstGeom>
          <a:noFill/>
          <a:ln>
            <a:noFill/>
          </a:ln>
        </p:spPr>
      </p:pic>
      <p:sp>
        <p:nvSpPr>
          <p:cNvPr id="3600" name="Google Shape;3600;p33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1" name="Google Shape;3601;p33"/>
          <p:cNvSpPr txBox="1"/>
          <p:nvPr/>
        </p:nvSpPr>
        <p:spPr>
          <a:xfrm>
            <a:off x="76200" y="6474023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18BEAE-AD60-3BDC-AC89-8CD6069F0236}"/>
                  </a:ext>
                </a:extLst>
              </p14:cNvPr>
              <p14:cNvContentPartPr/>
              <p14:nvPr/>
            </p14:nvContentPartPr>
            <p14:xfrm>
              <a:off x="583560" y="1029960"/>
              <a:ext cx="11114640" cy="444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18BEAE-AD60-3BDC-AC89-8CD6069F02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360" y="1013760"/>
                <a:ext cx="11147040" cy="44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544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6" name="Google Shape;360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143000"/>
            <a:ext cx="85344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7" name="Google Shape;3607;p34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34"/>
          <p:cNvSpPr txBox="1"/>
          <p:nvPr/>
        </p:nvSpPr>
        <p:spPr>
          <a:xfrm>
            <a:off x="0" y="6474023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6539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3" name="Google Shape;361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189870"/>
            <a:ext cx="9220200" cy="45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3614" name="Google Shape;3614;p35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5" name="Google Shape;3615;p35"/>
          <p:cNvSpPr txBox="1"/>
          <p:nvPr/>
        </p:nvSpPr>
        <p:spPr>
          <a:xfrm>
            <a:off x="76200" y="6474023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88830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0" name="Google Shape;362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667000"/>
            <a:ext cx="91440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1" name="Google Shape;3621;p36"/>
          <p:cNvSpPr txBox="1"/>
          <p:nvPr/>
        </p:nvSpPr>
        <p:spPr>
          <a:xfrm>
            <a:off x="228600" y="64008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2" name="Google Shape;3622;p36"/>
          <p:cNvSpPr txBox="1"/>
          <p:nvPr/>
        </p:nvSpPr>
        <p:spPr>
          <a:xfrm>
            <a:off x="152400" y="381353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23" name="Google Shape;3623;p36"/>
          <p:cNvGraphicFramePr/>
          <p:nvPr/>
        </p:nvGraphicFramePr>
        <p:xfrm>
          <a:off x="9372600" y="929610"/>
          <a:ext cx="2743200" cy="1965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Size in feet</a:t>
                      </a:r>
                      <a:r>
                        <a:rPr lang="en-US" sz="1800" b="1" u="none" strike="noStrike" cap="none" baseline="30000"/>
                        <a:t>2</a:t>
                      </a:r>
                      <a:r>
                        <a:rPr lang="en-US" sz="1800" b="1" u="none" strike="noStrike" cap="none"/>
                        <a:t> (</a:t>
                      </a:r>
                      <a:r>
                        <a:rPr lang="en-US" sz="1800" b="0" u="none" strike="noStrike" cap="none"/>
                        <a:t>x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Price ($) in 1000's (</a:t>
                      </a:r>
                      <a:r>
                        <a:rPr lang="en-US" sz="1800" b="0" u="none" strike="noStrike" cap="none"/>
                        <a:t>y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2104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1416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232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1534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852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…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39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/>
          <a:lstStyle/>
          <a:p>
            <a:r>
              <a:rPr lang="en-US" dirty="0"/>
              <a:t>Formal Representation: Interpretation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8600" y="914400"/>
            <a:ext cx="11196956" cy="39528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Supervised Learning: Regression</a:t>
            </a:r>
          </a:p>
          <a:p>
            <a:endParaRPr lang="en-IN" dirty="0"/>
          </a:p>
        </p:txBody>
      </p:sp>
      <p:sp>
        <p:nvSpPr>
          <p:cNvPr id="3229" name="Google Shape;3229;p7"/>
          <p:cNvSpPr/>
          <p:nvPr/>
        </p:nvSpPr>
        <p:spPr>
          <a:xfrm>
            <a:off x="2248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indent="-342900"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lang="en-US" i="1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baseline="-2500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baseline="-2500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indent="-342900">
              <a:spcBef>
                <a:spcPts val="76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>
              <a:spcBef>
                <a:spcPts val="760"/>
              </a:spcBef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-US" i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0" name="Google Shape;3230;p7"/>
          <p:cNvSpPr/>
          <p:nvPr/>
        </p:nvSpPr>
        <p:spPr>
          <a:xfrm>
            <a:off x="147828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1508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1" name="Google Shape;3231;p7"/>
          <p:cNvGrpSpPr/>
          <p:nvPr/>
        </p:nvGrpSpPr>
        <p:grpSpPr>
          <a:xfrm>
            <a:off x="1828800" y="2819400"/>
            <a:ext cx="6189176" cy="3798330"/>
            <a:chOff x="1542025" y="2438402"/>
            <a:chExt cx="6189176" cy="3798330"/>
          </a:xfrm>
        </p:grpSpPr>
        <p:sp>
          <p:nvSpPr>
            <p:cNvPr id="3232" name="Google Shape;3232;p7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5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>
                <a:spcBef>
                  <a:spcPts val="745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>
                <a:spcBef>
                  <a:spcPts val="60"/>
                </a:spcBef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61" name="Google Shape;3361;p7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62" name="Google Shape;3362;p7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63" name="Google Shape;3363;p7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64" name="Google Shape;3364;p7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indent="-514985">
                <a:lnSpc>
                  <a:spcPct val="101000"/>
                </a:lnSpc>
                <a:buClr>
                  <a:srgbClr val="000000"/>
                </a:buClr>
                <a:buSzPts val="1800"/>
              </a:pPr>
              <a:r>
                <a:rPr lang="en-US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2794000" y="3005582"/>
              <a:ext cx="4254500" cy="1104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2857500" y="3056382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 extrusionOk="0">
                  <a:moveTo>
                    <a:pt x="0" y="0"/>
                  </a:moveTo>
                  <a:lnTo>
                    <a:pt x="4114802" y="952500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2832100" y="3157982"/>
              <a:ext cx="4241800" cy="1257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2895600" y="3208782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 extrusionOk="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2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1" y="4620"/>
                  </a:lnTo>
                  <a:lnTo>
                    <a:pt x="419376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4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9" y="19181"/>
                  </a:lnTo>
                  <a:lnTo>
                    <a:pt x="938378" y="21538"/>
                  </a:lnTo>
                  <a:lnTo>
                    <a:pt x="989726" y="24107"/>
                  </a:lnTo>
                  <a:lnTo>
                    <a:pt x="1040947" y="26897"/>
                  </a:lnTo>
                  <a:lnTo>
                    <a:pt x="1092035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7" y="40519"/>
                  </a:lnTo>
                  <a:lnTo>
                    <a:pt x="1294912" y="44597"/>
                  </a:lnTo>
                  <a:lnTo>
                    <a:pt x="1345231" y="48968"/>
                  </a:lnTo>
                  <a:lnTo>
                    <a:pt x="1395375" y="53644"/>
                  </a:lnTo>
                  <a:lnTo>
                    <a:pt x="1445338" y="58636"/>
                  </a:lnTo>
                  <a:lnTo>
                    <a:pt x="1495114" y="63955"/>
                  </a:lnTo>
                  <a:lnTo>
                    <a:pt x="1544697" y="69614"/>
                  </a:lnTo>
                  <a:lnTo>
                    <a:pt x="1594078" y="75624"/>
                  </a:lnTo>
                  <a:lnTo>
                    <a:pt x="1643252" y="81997"/>
                  </a:lnTo>
                  <a:lnTo>
                    <a:pt x="1692212" y="88745"/>
                  </a:lnTo>
                  <a:lnTo>
                    <a:pt x="1740952" y="95879"/>
                  </a:lnTo>
                  <a:lnTo>
                    <a:pt x="1789464" y="103411"/>
                  </a:lnTo>
                  <a:lnTo>
                    <a:pt x="1837741" y="111353"/>
                  </a:lnTo>
                  <a:lnTo>
                    <a:pt x="1885778" y="119716"/>
                  </a:lnTo>
                  <a:lnTo>
                    <a:pt x="1933568" y="128513"/>
                  </a:lnTo>
                  <a:lnTo>
                    <a:pt x="1981103" y="137754"/>
                  </a:lnTo>
                  <a:lnTo>
                    <a:pt x="2028377" y="147452"/>
                  </a:lnTo>
                  <a:lnTo>
                    <a:pt x="2075384" y="157618"/>
                  </a:lnTo>
                  <a:lnTo>
                    <a:pt x="2122116" y="168264"/>
                  </a:lnTo>
                  <a:lnTo>
                    <a:pt x="2168568" y="179402"/>
                  </a:lnTo>
                  <a:lnTo>
                    <a:pt x="2214731" y="191043"/>
                  </a:lnTo>
                  <a:lnTo>
                    <a:pt x="2260601" y="203200"/>
                  </a:lnTo>
                  <a:lnTo>
                    <a:pt x="2839642" y="424656"/>
                  </a:lnTo>
                  <a:lnTo>
                    <a:pt x="3444876" y="730250"/>
                  </a:lnTo>
                  <a:lnTo>
                    <a:pt x="3921524" y="1000919"/>
                  </a:lnTo>
                  <a:lnTo>
                    <a:pt x="4114802" y="1117600"/>
                  </a:lnTo>
                </a:path>
              </a:pathLst>
            </a:custGeom>
            <a:noFill/>
            <a:ln w="254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70" name="Google Shape;3370;p7"/>
            <p:cNvSpPr txBox="1"/>
            <p:nvPr/>
          </p:nvSpPr>
          <p:spPr>
            <a:xfrm>
              <a:off x="4267200" y="586740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AA22E8-9008-FF6B-4813-AE382B5A3A3B}"/>
                  </a:ext>
                </a:extLst>
              </p14:cNvPr>
              <p14:cNvContentPartPr/>
              <p14:nvPr/>
            </p14:nvContentPartPr>
            <p14:xfrm>
              <a:off x="8293320" y="2071800"/>
              <a:ext cx="3529800" cy="340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AA22E8-9008-FF6B-4813-AE382B5A3A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7120" y="2055600"/>
                <a:ext cx="3562200" cy="34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29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8" name="Google Shape;36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47801"/>
            <a:ext cx="9144000" cy="3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9" name="Google Shape;3629;p37"/>
          <p:cNvSpPr txBox="1"/>
          <p:nvPr/>
        </p:nvSpPr>
        <p:spPr>
          <a:xfrm>
            <a:off x="96383" y="64008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0" name="Google Shape;3630;p37"/>
          <p:cNvSpPr txBox="1"/>
          <p:nvPr/>
        </p:nvSpPr>
        <p:spPr>
          <a:xfrm>
            <a:off x="76200" y="457553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13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" name="Google Shape;363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25753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Google Shape;3636;p38"/>
          <p:cNvSpPr txBox="1"/>
          <p:nvPr/>
        </p:nvSpPr>
        <p:spPr>
          <a:xfrm>
            <a:off x="20183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7" name="Google Shape;3637;p38"/>
          <p:cNvSpPr txBox="1"/>
          <p:nvPr/>
        </p:nvSpPr>
        <p:spPr>
          <a:xfrm>
            <a:off x="76200" y="4572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290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2" name="Google Shape;364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8177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39"/>
          <p:cNvSpPr txBox="1"/>
          <p:nvPr/>
        </p:nvSpPr>
        <p:spPr>
          <a:xfrm>
            <a:off x="0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44" name="Google Shape;3644;p39"/>
          <p:cNvSpPr txBox="1"/>
          <p:nvPr/>
        </p:nvSpPr>
        <p:spPr>
          <a:xfrm>
            <a:off x="0" y="4572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94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9" name="Google Shape;364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8177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50" name="Google Shape;3650;p40"/>
          <p:cNvSpPr txBox="1"/>
          <p:nvPr/>
        </p:nvSpPr>
        <p:spPr>
          <a:xfrm>
            <a:off x="76200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51" name="Google Shape;3651;p40"/>
          <p:cNvSpPr txBox="1"/>
          <p:nvPr/>
        </p:nvSpPr>
        <p:spPr>
          <a:xfrm>
            <a:off x="76200" y="4572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8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6" name="Google Shape;365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8177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57" name="Google Shape;3657;p41"/>
          <p:cNvSpPr txBox="1"/>
          <p:nvPr/>
        </p:nvSpPr>
        <p:spPr>
          <a:xfrm>
            <a:off x="0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58" name="Google Shape;3658;p41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70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3" name="Google Shape;36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8177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64" name="Google Shape;3664;p42"/>
          <p:cNvSpPr txBox="1"/>
          <p:nvPr/>
        </p:nvSpPr>
        <p:spPr>
          <a:xfrm>
            <a:off x="0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5" name="Google Shape;3665;p42"/>
          <p:cNvSpPr txBox="1"/>
          <p:nvPr/>
        </p:nvSpPr>
        <p:spPr>
          <a:xfrm>
            <a:off x="7620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7773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0" name="Google Shape;367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8177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71" name="Google Shape;3671;p43"/>
          <p:cNvSpPr txBox="1"/>
          <p:nvPr/>
        </p:nvSpPr>
        <p:spPr>
          <a:xfrm>
            <a:off x="0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2" name="Google Shape;3672;p43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874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7" name="Google Shape;367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8177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78" name="Google Shape;3678;p44"/>
          <p:cNvSpPr txBox="1"/>
          <p:nvPr/>
        </p:nvSpPr>
        <p:spPr>
          <a:xfrm>
            <a:off x="0" y="6474023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9" name="Google Shape;3679;p44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21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4" name="Google Shape;368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562885"/>
            <a:ext cx="7620000" cy="476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685" name="Google Shape;3685;p45"/>
          <p:cNvSpPr txBox="1"/>
          <p:nvPr/>
        </p:nvSpPr>
        <p:spPr>
          <a:xfrm>
            <a:off x="0" y="304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6A52BC-D061-A85A-6CB0-BBF9D2933F2E}"/>
                  </a:ext>
                </a:extLst>
              </p14:cNvPr>
              <p14:cNvContentPartPr/>
              <p14:nvPr/>
            </p14:nvContentPartPr>
            <p14:xfrm>
              <a:off x="803520" y="976320"/>
              <a:ext cx="10990080" cy="531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6A52BC-D061-A85A-6CB0-BBF9D2933F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320" y="960120"/>
                <a:ext cx="11022480" cy="53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23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0" name="Google Shape;369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14300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1" name="Google Shape;3691;p46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05548C-62A6-DE16-2989-8C983E7715E1}"/>
                  </a:ext>
                </a:extLst>
              </p14:cNvPr>
              <p14:cNvContentPartPr/>
              <p14:nvPr/>
            </p14:nvContentPartPr>
            <p14:xfrm>
              <a:off x="327600" y="3363480"/>
              <a:ext cx="11251440" cy="322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05548C-62A6-DE16-2989-8C983E7715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400" y="3347280"/>
                <a:ext cx="11283840" cy="32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73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CD8610-9F8C-8176-ED79-265D8415C8C1}"/>
                  </a:ext>
                </a:extLst>
              </p14:cNvPr>
              <p14:cNvContentPartPr/>
              <p14:nvPr/>
            </p14:nvContentPartPr>
            <p14:xfrm>
              <a:off x="803520" y="958320"/>
              <a:ext cx="10960200" cy="519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CD8610-9F8C-8176-ED79-265D8415C8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320" y="942120"/>
                <a:ext cx="10992600" cy="52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869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" name="Google Shape;369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219201"/>
            <a:ext cx="9906000" cy="500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Google Shape;3697;p47"/>
          <p:cNvSpPr txBox="1"/>
          <p:nvPr/>
        </p:nvSpPr>
        <p:spPr>
          <a:xfrm>
            <a:off x="7620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 for Linear Regression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178751-856A-9274-0435-12D7D21408E8}"/>
                  </a:ext>
                </a:extLst>
              </p14:cNvPr>
              <p14:cNvContentPartPr/>
              <p14:nvPr/>
            </p14:nvContentPartPr>
            <p14:xfrm>
              <a:off x="7578360" y="690480"/>
              <a:ext cx="4227120" cy="178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178751-856A-9274-0435-12D7D21408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2160" y="674280"/>
                <a:ext cx="4259520" cy="18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853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p48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Google Shape;3703;p48"/>
          <p:cNvSpPr/>
          <p:nvPr/>
        </p:nvSpPr>
        <p:spPr>
          <a:xfrm>
            <a:off x="7202472" y="1473494"/>
            <a:ext cx="2280753" cy="708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4" name="Google Shape;3704;p48"/>
          <p:cNvSpPr/>
          <p:nvPr/>
        </p:nvSpPr>
        <p:spPr>
          <a:xfrm>
            <a:off x="7509956" y="2034222"/>
            <a:ext cx="3158044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48"/>
          <p:cNvSpPr txBox="1"/>
          <p:nvPr/>
        </p:nvSpPr>
        <p:spPr>
          <a:xfrm>
            <a:off x="7549070" y="2372904"/>
            <a:ext cx="3079817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79" t="-8193" r="-590" b="-245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48"/>
          <p:cNvSpPr/>
          <p:nvPr/>
        </p:nvSpPr>
        <p:spPr>
          <a:xfrm>
            <a:off x="1788674" y="6172199"/>
            <a:ext cx="2547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323232"/>
              </a:buClr>
              <a:buSzPts val="1050"/>
            </a:pPr>
            <a:r>
              <a:rPr lang="en-US" sz="105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Credit: Prof. Mohammad Hammoud</a:t>
            </a:r>
            <a:endParaRPr sz="1050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7" name="Google Shape;3707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1074" y="1520265"/>
            <a:ext cx="3023914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08" name="Google Shape;3708;p48"/>
          <p:cNvSpPr/>
          <p:nvPr/>
        </p:nvSpPr>
        <p:spPr>
          <a:xfrm>
            <a:off x="4964988" y="3355720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500"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i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9" name="Google Shape;3709;p48"/>
          <p:cNvSpPr/>
          <p:nvPr/>
        </p:nvSpPr>
        <p:spPr>
          <a:xfrm>
            <a:off x="3324753" y="1219200"/>
            <a:ext cx="309700" cy="3231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Google Shape;3710;p48"/>
          <p:cNvSpPr/>
          <p:nvPr/>
        </p:nvSpPr>
        <p:spPr>
          <a:xfrm>
            <a:off x="4429789" y="2565231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350"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1" name="Google Shape;3711;p48"/>
          <p:cNvCxnSpPr/>
          <p:nvPr/>
        </p:nvCxnSpPr>
        <p:spPr>
          <a:xfrm flipH="1">
            <a:off x="4294636" y="2074050"/>
            <a:ext cx="389238" cy="101652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2" name="Google Shape;3712;p48"/>
          <p:cNvSpPr txBox="1"/>
          <p:nvPr/>
        </p:nvSpPr>
        <p:spPr>
          <a:xfrm>
            <a:off x="5233196" y="2473071"/>
            <a:ext cx="16248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500"/>
            </a:pPr>
            <a:r>
              <a:rPr lang="en-US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Positive Derivative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3" name="Google Shape;3713;p48"/>
          <p:cNvCxnSpPr/>
          <p:nvPr/>
        </p:nvCxnSpPr>
        <p:spPr>
          <a:xfrm>
            <a:off x="4591270" y="2565352"/>
            <a:ext cx="678000" cy="6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14" name="Google Shape;3714;p48"/>
          <p:cNvCxnSpPr>
            <a:stCxn id="3710" idx="4"/>
          </p:cNvCxnSpPr>
          <p:nvPr/>
        </p:nvCxnSpPr>
        <p:spPr>
          <a:xfrm>
            <a:off x="4476127" y="2657907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5" name="Google Shape;3715;p48"/>
          <p:cNvSpPr/>
          <p:nvPr/>
        </p:nvSpPr>
        <p:spPr>
          <a:xfrm>
            <a:off x="4353208" y="3505856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350"/>
            </a:pPr>
            <a:r>
              <a:rPr lang="en-US" sz="13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350" i="1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6" name="Google Shape;3716;p48"/>
          <p:cNvCxnSpPr/>
          <p:nvPr/>
        </p:nvCxnSpPr>
        <p:spPr>
          <a:xfrm rot="10800000">
            <a:off x="4152697" y="3782855"/>
            <a:ext cx="32343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17" name="Google Shape;3717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1074" y="3863373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18" name="Google Shape;3718;p48"/>
          <p:cNvSpPr/>
          <p:nvPr/>
        </p:nvSpPr>
        <p:spPr>
          <a:xfrm>
            <a:off x="4959212" y="5698828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500"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i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9" name="Google Shape;3719;p48"/>
          <p:cNvSpPr/>
          <p:nvPr/>
        </p:nvSpPr>
        <p:spPr>
          <a:xfrm>
            <a:off x="3318977" y="3562308"/>
            <a:ext cx="309700" cy="3231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5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0" name="Google Shape;3720;p48"/>
          <p:cNvSpPr/>
          <p:nvPr/>
        </p:nvSpPr>
        <p:spPr>
          <a:xfrm>
            <a:off x="4424013" y="4908339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350"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1" name="Google Shape;3721;p48"/>
          <p:cNvSpPr/>
          <p:nvPr/>
        </p:nvSpPr>
        <p:spPr>
          <a:xfrm>
            <a:off x="3759555" y="5948317"/>
            <a:ext cx="7096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350"/>
            </a:pPr>
            <a:r>
              <a:rPr lang="en-US" sz="13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New 𝞱</a:t>
            </a:r>
            <a:r>
              <a:rPr lang="en-US" sz="1350" i="1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2" name="Google Shape;3722;p48"/>
          <p:cNvCxnSpPr>
            <a:endCxn id="3723" idx="0"/>
          </p:cNvCxnSpPr>
          <p:nvPr/>
        </p:nvCxnSpPr>
        <p:spPr>
          <a:xfrm flipH="1">
            <a:off x="4356209" y="5001052"/>
            <a:ext cx="105000" cy="21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4" name="Google Shape;3724;p48"/>
          <p:cNvCxnSpPr/>
          <p:nvPr/>
        </p:nvCxnSpPr>
        <p:spPr>
          <a:xfrm>
            <a:off x="4356011" y="5282131"/>
            <a:ext cx="0" cy="566736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3" name="Google Shape;3723;p48"/>
          <p:cNvSpPr/>
          <p:nvPr/>
        </p:nvSpPr>
        <p:spPr>
          <a:xfrm>
            <a:off x="4309871" y="5213152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350"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5" name="Google Shape;3725;p48"/>
          <p:cNvCxnSpPr/>
          <p:nvPr/>
        </p:nvCxnSpPr>
        <p:spPr>
          <a:xfrm>
            <a:off x="4470351" y="5001015"/>
            <a:ext cx="0" cy="847853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6" name="Google Shape;3726;p48"/>
          <p:cNvSpPr/>
          <p:nvPr/>
        </p:nvSpPr>
        <p:spPr>
          <a:xfrm>
            <a:off x="4424608" y="5948317"/>
            <a:ext cx="6351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350"/>
            </a:pPr>
            <a:r>
              <a:rPr lang="en-US" sz="13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Old 𝞱</a:t>
            </a:r>
            <a:r>
              <a:rPr lang="en-US" sz="1350" i="1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7" name="Google Shape;3727;p48"/>
          <p:cNvCxnSpPr>
            <a:endCxn id="3726" idx="0"/>
          </p:cNvCxnSpPr>
          <p:nvPr/>
        </p:nvCxnSpPr>
        <p:spPr>
          <a:xfrm>
            <a:off x="4470363" y="5848717"/>
            <a:ext cx="271800" cy="996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28" name="Google Shape;3728;p48"/>
          <p:cNvCxnSpPr>
            <a:endCxn id="3721" idx="0"/>
          </p:cNvCxnSpPr>
          <p:nvPr/>
        </p:nvCxnSpPr>
        <p:spPr>
          <a:xfrm flipH="1">
            <a:off x="4114364" y="5848717"/>
            <a:ext cx="269400" cy="996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57938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49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49"/>
          <p:cNvSpPr/>
          <p:nvPr/>
        </p:nvSpPr>
        <p:spPr>
          <a:xfrm>
            <a:off x="7202472" y="1473494"/>
            <a:ext cx="2280753" cy="708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p49"/>
          <p:cNvSpPr/>
          <p:nvPr/>
        </p:nvSpPr>
        <p:spPr>
          <a:xfrm>
            <a:off x="7509956" y="2034222"/>
            <a:ext cx="326224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49"/>
          <p:cNvSpPr txBox="1"/>
          <p:nvPr/>
        </p:nvSpPr>
        <p:spPr>
          <a:xfrm>
            <a:off x="7549070" y="2372904"/>
            <a:ext cx="3054169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95" t="-8193" b="-245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p49"/>
          <p:cNvSpPr/>
          <p:nvPr/>
        </p:nvSpPr>
        <p:spPr>
          <a:xfrm>
            <a:off x="1752600" y="6172200"/>
            <a:ext cx="25474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323232"/>
              </a:buClr>
              <a:buSzPts val="1050"/>
            </a:pPr>
            <a:r>
              <a:rPr lang="en-US" sz="1050">
                <a:solidFill>
                  <a:srgbClr val="323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Credit: Prof. Mohammad Hammoud</a:t>
            </a:r>
            <a:endParaRPr sz="1050">
              <a:solidFill>
                <a:srgbClr val="3232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8" name="Google Shape;373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6450" y="1512882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9" name="Google Shape;3739;p49"/>
          <p:cNvSpPr/>
          <p:nvPr/>
        </p:nvSpPr>
        <p:spPr>
          <a:xfrm>
            <a:off x="5574588" y="3348337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500"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i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0" name="Google Shape;3740;p49"/>
          <p:cNvSpPr/>
          <p:nvPr/>
        </p:nvSpPr>
        <p:spPr>
          <a:xfrm>
            <a:off x="3934353" y="1211817"/>
            <a:ext cx="309700" cy="3231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9"/>
          <p:cNvSpPr/>
          <p:nvPr/>
        </p:nvSpPr>
        <p:spPr>
          <a:xfrm>
            <a:off x="3732653" y="2557848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350"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2" name="Google Shape;3742;p49"/>
          <p:cNvCxnSpPr/>
          <p:nvPr/>
        </p:nvCxnSpPr>
        <p:spPr>
          <a:xfrm>
            <a:off x="3578976" y="2076810"/>
            <a:ext cx="401717" cy="1106774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3" name="Google Shape;3743;p49"/>
          <p:cNvSpPr txBox="1"/>
          <p:nvPr/>
        </p:nvSpPr>
        <p:spPr>
          <a:xfrm>
            <a:off x="1644180" y="2505628"/>
            <a:ext cx="97488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500"/>
            </a:pPr>
            <a:r>
              <a:rPr lang="en-US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Negative </a:t>
            </a:r>
            <a:br>
              <a:rPr lang="en-US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Derivative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4" name="Google Shape;3744;p49"/>
          <p:cNvCxnSpPr>
            <a:endCxn id="3743" idx="3"/>
          </p:cNvCxnSpPr>
          <p:nvPr/>
        </p:nvCxnSpPr>
        <p:spPr>
          <a:xfrm flipH="1">
            <a:off x="2619062" y="2630227"/>
            <a:ext cx="10161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45" name="Google Shape;3745;p49"/>
          <p:cNvCxnSpPr>
            <a:stCxn id="3741" idx="4"/>
          </p:cNvCxnSpPr>
          <p:nvPr/>
        </p:nvCxnSpPr>
        <p:spPr>
          <a:xfrm>
            <a:off x="3778991" y="2650524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6" name="Google Shape;3746;p49"/>
          <p:cNvSpPr/>
          <p:nvPr/>
        </p:nvSpPr>
        <p:spPr>
          <a:xfrm>
            <a:off x="3629943" y="3509918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350"/>
            </a:pPr>
            <a:r>
              <a:rPr lang="en-US" sz="13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350" i="1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7" name="Google Shape;3747;p49"/>
          <p:cNvCxnSpPr/>
          <p:nvPr/>
        </p:nvCxnSpPr>
        <p:spPr>
          <a:xfrm>
            <a:off x="3765607" y="3790490"/>
            <a:ext cx="33749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48" name="Google Shape;374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6450" y="3882466"/>
            <a:ext cx="3018138" cy="198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49"/>
          <p:cNvSpPr/>
          <p:nvPr/>
        </p:nvSpPr>
        <p:spPr>
          <a:xfrm>
            <a:off x="5574588" y="5717921"/>
            <a:ext cx="3690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1500"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𝞱</a:t>
            </a:r>
            <a:r>
              <a:rPr lang="en-US" sz="1500" i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0" name="Google Shape;3750;p49"/>
          <p:cNvSpPr/>
          <p:nvPr/>
        </p:nvSpPr>
        <p:spPr>
          <a:xfrm>
            <a:off x="3732653" y="4927432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350"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1" name="Google Shape;3751;p49"/>
          <p:cNvCxnSpPr>
            <a:stCxn id="3750" idx="4"/>
          </p:cNvCxnSpPr>
          <p:nvPr/>
        </p:nvCxnSpPr>
        <p:spPr>
          <a:xfrm>
            <a:off x="3778991" y="5020108"/>
            <a:ext cx="0" cy="84780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2" name="Google Shape;3752;p49"/>
          <p:cNvSpPr/>
          <p:nvPr/>
        </p:nvSpPr>
        <p:spPr>
          <a:xfrm>
            <a:off x="3911827" y="5329031"/>
            <a:ext cx="92676" cy="92676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350"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3" name="Google Shape;3753;p49"/>
          <p:cNvCxnSpPr/>
          <p:nvPr/>
        </p:nvCxnSpPr>
        <p:spPr>
          <a:xfrm>
            <a:off x="3952107" y="5421708"/>
            <a:ext cx="0" cy="446253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4" name="Google Shape;3754;p49"/>
          <p:cNvSpPr/>
          <p:nvPr/>
        </p:nvSpPr>
        <p:spPr>
          <a:xfrm>
            <a:off x="3911827" y="5954037"/>
            <a:ext cx="7096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350"/>
            </a:pPr>
            <a:r>
              <a:rPr lang="en-US" sz="13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New 𝞱</a:t>
            </a:r>
            <a:r>
              <a:rPr lang="en-US" sz="1350" i="1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p49"/>
          <p:cNvSpPr/>
          <p:nvPr/>
        </p:nvSpPr>
        <p:spPr>
          <a:xfrm>
            <a:off x="3188615" y="5960636"/>
            <a:ext cx="63511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B050"/>
              </a:buClr>
              <a:buSzPts val="1350"/>
            </a:pPr>
            <a:r>
              <a:rPr lang="en-US" sz="13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Old 𝞱</a:t>
            </a:r>
            <a:r>
              <a:rPr lang="en-US" sz="1350" i="1" baseline="-25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6" name="Google Shape;3756;p49"/>
          <p:cNvCxnSpPr>
            <a:endCxn id="3755" idx="0"/>
          </p:cNvCxnSpPr>
          <p:nvPr/>
        </p:nvCxnSpPr>
        <p:spPr>
          <a:xfrm flipH="1">
            <a:off x="3506170" y="5848436"/>
            <a:ext cx="271800" cy="1122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757" name="Google Shape;3757;p49"/>
          <p:cNvCxnSpPr>
            <a:endCxn id="3754" idx="0"/>
          </p:cNvCxnSpPr>
          <p:nvPr/>
        </p:nvCxnSpPr>
        <p:spPr>
          <a:xfrm>
            <a:off x="3951036" y="5854737"/>
            <a:ext cx="315600" cy="99300"/>
          </a:xfrm>
          <a:prstGeom prst="curved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8" name="Google Shape;3758;p49"/>
          <p:cNvCxnSpPr>
            <a:endCxn id="3752" idx="1"/>
          </p:cNvCxnSpPr>
          <p:nvPr/>
        </p:nvCxnSpPr>
        <p:spPr>
          <a:xfrm>
            <a:off x="3793099" y="5006603"/>
            <a:ext cx="132300" cy="336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1514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3" name="Google Shape;376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430" y="1384826"/>
            <a:ext cx="7239370" cy="497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50"/>
          <p:cNvSpPr txBox="1"/>
          <p:nvPr/>
        </p:nvSpPr>
        <p:spPr>
          <a:xfrm>
            <a:off x="0" y="3810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Choosing Learning Rate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5A2C3A-1BFE-CEC2-7A35-F3F408FE7955}"/>
                  </a:ext>
                </a:extLst>
              </p14:cNvPr>
              <p14:cNvContentPartPr/>
              <p14:nvPr/>
            </p14:nvContentPartPr>
            <p14:xfrm>
              <a:off x="2952720" y="1035360"/>
              <a:ext cx="5151960" cy="104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5A2C3A-1BFE-CEC2-7A35-F3F408FE79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6520" y="1019160"/>
                <a:ext cx="5184360" cy="10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12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 : Effect of Learning Rate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Problem Type 2 – Interpretation of Convergence or Effect of Hyper parameters</a:t>
            </a:r>
          </a:p>
          <a:p>
            <a:endParaRPr lang="en-IN" dirty="0"/>
          </a:p>
        </p:txBody>
      </p:sp>
      <p:pic>
        <p:nvPicPr>
          <p:cNvPr id="3776" name="Google Shape;37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057400"/>
            <a:ext cx="8229599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346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Fit a linear Regression Line : 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2" name="Google Shape;3782;p55"/>
              <p:cNvSpPr txBox="1"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800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/>
              </a:bodyPr>
              <a:lstStyle/>
              <a:p>
                <a:pPr marL="0" indent="0">
                  <a:spcBef>
                    <a:spcPts val="0"/>
                  </a:spcBef>
                  <a:buSzPts val="1800"/>
                </a:pPr>
                <a:r>
                  <a:rPr lang="en-US" sz="1800" b="1" dirty="0"/>
                  <a:t>Steps : </a:t>
                </a:r>
              </a:p>
              <a:p>
                <a:pPr marL="0" indent="0">
                  <a:spcBef>
                    <a:spcPts val="0"/>
                  </a:spcBef>
                  <a:buSzPts val="1800"/>
                </a:pPr>
                <a:r>
                  <a:rPr lang="en-US" sz="1800" i="1" dirty="0"/>
                  <a:t>(Assuming : ‘n’ </a:t>
                </a:r>
                <a:r>
                  <a:rPr lang="en-US" sz="1800" i="1" dirty="0" err="1"/>
                  <a:t>no.of.instances</a:t>
                </a:r>
                <a:r>
                  <a:rPr lang="en-US" sz="1800" i="1" dirty="0"/>
                  <a:t> and two predictors {x1, x2} and linear regression)</a:t>
                </a:r>
                <a:endParaRPr lang="en-US" i="1" dirty="0"/>
              </a:p>
              <a:p>
                <a:pPr marL="0" indent="0">
                  <a:spcBef>
                    <a:spcPts val="360"/>
                  </a:spcBef>
                  <a:buSzPts val="1800"/>
                </a:pPr>
                <a:endParaRPr lang="en-US" sz="1800" b="1" dirty="0"/>
              </a:p>
              <a:p>
                <a:pPr marL="342900" indent="-342900">
                  <a:lnSpc>
                    <a:spcPct val="150000"/>
                  </a:lnSpc>
                  <a:spcBef>
                    <a:spcPts val="360"/>
                  </a:spcBef>
                  <a:buSzPts val="1800"/>
                  <a:buFont typeface="Calibri"/>
                  <a:buAutoNum type="arabicPeriod"/>
                </a:pPr>
                <a:r>
                  <a:rPr lang="en-US" sz="2100" dirty="0">
                    <a:latin typeface="+mn-lt"/>
                  </a:rPr>
                  <a:t>Identification of the equations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60"/>
                  </a:spcBef>
                  <a:buSzPts val="1800"/>
                  <a:buFont typeface="Calibri"/>
                  <a:buAutoNum type="arabicPeriod"/>
                </a:pPr>
                <a:r>
                  <a:rPr lang="en-US" sz="2100" dirty="0">
                    <a:latin typeface="+mn-lt"/>
                  </a:rPr>
                  <a:t>Cost function  &amp; derivative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360"/>
                  </a:spcBef>
                  <a:buSzPts val="1800"/>
                  <a:buNone/>
                </a:pPr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*learning rate*(sum </a:t>
                </a:r>
                <a:endParaRPr lang="ar-AE" sz="2400" dirty="0"/>
              </a:p>
              <a:p>
                <a:pPr marL="0" indent="0">
                  <a:lnSpc>
                    <a:spcPct val="150000"/>
                  </a:lnSpc>
                  <a:spcBef>
                    <a:spcPts val="360"/>
                  </a:spcBef>
                  <a:buSzPts val="1800"/>
                  <a:buNone/>
                </a:pPr>
                <a:r>
                  <a:rPr lang="en-US" sz="2100" dirty="0">
                    <a:latin typeface="+mn-lt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*learning rate*(sum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0" indent="0">
                  <a:lnSpc>
                    <a:spcPct val="150000"/>
                  </a:lnSpc>
                  <a:spcBef>
                    <a:spcPts val="360"/>
                  </a:spcBef>
                  <a:buSzPts val="180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*learning rate*(sum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0" indent="0">
                  <a:lnSpc>
                    <a:spcPct val="150000"/>
                  </a:lnSpc>
                  <a:spcBef>
                    <a:spcPts val="360"/>
                  </a:spcBef>
                  <a:buSzPts val="1800"/>
                  <a:buNone/>
                </a:pPr>
                <a:r>
                  <a:rPr lang="en-US" sz="2000" dirty="0"/>
                  <a:t>3. </a:t>
                </a:r>
                <a:r>
                  <a:rPr lang="en-US" sz="2100" dirty="0">
                    <a:latin typeface="+mn-lt"/>
                  </a:rPr>
                  <a:t>Apply the equations </a:t>
                </a:r>
                <a:endParaRPr sz="2100" dirty="0">
                  <a:latin typeface="+mn-lt"/>
                </a:endParaRPr>
              </a:p>
            </p:txBody>
          </p:sp>
        </mc:Choice>
        <mc:Fallback xmlns="">
          <p:sp>
            <p:nvSpPr>
              <p:cNvPr id="3782" name="Google Shape;3782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800599"/>
              </a:xfrm>
              <a:prstGeom prst="rect">
                <a:avLst/>
              </a:prstGeom>
              <a:blipFill>
                <a:blip r:embed="rId3"/>
                <a:stretch>
                  <a:fillRect l="-660" t="-1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3" name="Google Shape;3783;p55"/>
          <p:cNvSpPr txBox="1"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lnSpc>
                <a:spcPct val="150000"/>
              </a:lnSpc>
              <a:buSzPts val="2400"/>
            </a:pPr>
            <a:r>
              <a:rPr lang="en-US" sz="1400" dirty="0"/>
              <a:t>Gradient Descent  </a:t>
            </a:r>
            <a:r>
              <a:rPr lang="en-US" sz="1400" dirty="0">
                <a:solidFill>
                  <a:srgbClr val="0033CC"/>
                </a:solidFill>
              </a:rPr>
              <a:t>: Problem Type 3 </a:t>
            </a:r>
            <a:endParaRPr sz="1400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69568" y="2618601"/>
                <a:ext cx="1959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568" y="2618601"/>
                <a:ext cx="1959832" cy="276999"/>
              </a:xfrm>
              <a:prstGeom prst="rect">
                <a:avLst/>
              </a:prstGeom>
              <a:blipFill>
                <a:blip r:embed="rId4"/>
                <a:stretch>
                  <a:fillRect l="-4348" t="-28889" r="-1863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2076" y="3914001"/>
                <a:ext cx="2222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076" y="3914001"/>
                <a:ext cx="2222724" cy="276999"/>
              </a:xfrm>
              <a:prstGeom prst="rect">
                <a:avLst/>
              </a:prstGeom>
              <a:blipFill>
                <a:blip r:embed="rId5"/>
                <a:stretch>
                  <a:fillRect l="-4932" t="-28261" r="-411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34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Fit a linear Regression Line :Gradient Descent </a:t>
            </a:r>
            <a:br>
              <a:rPr lang="en-US" sz="2000" dirty="0"/>
            </a:b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3214687"/>
                <a:ext cx="10160000" cy="3186113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spcBef>
                    <a:spcPts val="296"/>
                  </a:spcBef>
                  <a:buSzPct val="100000"/>
                  <a:buFont typeface="Calibri"/>
                  <a:buAutoNum type="arabicPeriod"/>
                </a:pPr>
                <a:r>
                  <a:rPr lang="en-US" sz="1600" dirty="0"/>
                  <a:t>Identification of the equations:  </a:t>
                </a:r>
                <a:r>
                  <a:rPr lang="en-US" sz="1400" dirty="0"/>
                  <a:t>RR-CHD = 5 – 0.03 * BMI – 0.03 * Diastolic Pressure</a:t>
                </a:r>
                <a:endParaRPr lang="en-US" sz="1600" dirty="0"/>
              </a:p>
              <a:p>
                <a:pPr marL="342900" indent="-342900">
                  <a:spcBef>
                    <a:spcPts val="296"/>
                  </a:spcBef>
                  <a:buSzPct val="100000"/>
                  <a:buFont typeface="Calibri"/>
                  <a:buAutoNum type="arabicPeriod"/>
                </a:pPr>
                <a:r>
                  <a:rPr lang="en-US" sz="1600" dirty="0"/>
                  <a:t>Cost function  &amp; derivative </a:t>
                </a:r>
                <a:endParaRPr lang="en-US" dirty="0"/>
              </a:p>
              <a:p>
                <a:pPr marL="742950" lvl="1" indent="-285843">
                  <a:spcBef>
                    <a:spcPts val="277"/>
                  </a:spcBef>
                  <a:buSzPct val="100000"/>
                  <a:buFont typeface="Calibri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dirty="0"/>
                  <a:t> – 1/3 * 0.02 * (sum (5-0.03*BMI - 0.03*Diastolic Pressure - RRCHD))</a:t>
                </a:r>
                <a:endParaRPr lang="en-US" dirty="0"/>
              </a:p>
              <a:p>
                <a:pPr marL="914400" lvl="2" indent="0">
                  <a:spcBef>
                    <a:spcPts val="277"/>
                  </a:spcBef>
                  <a:buSzPct val="100000"/>
                  <a:buNone/>
                </a:pPr>
                <a:r>
                  <a:rPr lang="en-US" sz="1500" dirty="0"/>
                  <a:t>= 5 – 1/3 * 0.02 * (sum (5-0.03*BMI-0.03*Diastolic Pressure - RRCHD))</a:t>
                </a:r>
              </a:p>
              <a:p>
                <a:pPr marL="914400" lvl="2" indent="0">
                  <a:spcBef>
                    <a:spcPts val="277"/>
                  </a:spcBef>
                  <a:buSzPct val="100000"/>
                  <a:buNone/>
                </a:pPr>
                <a:endParaRPr lang="en-US" sz="1500" dirty="0"/>
              </a:p>
              <a:p>
                <a:pPr marL="742950" lvl="1" indent="-285843">
                  <a:spcBef>
                    <a:spcPts val="277"/>
                  </a:spcBef>
                  <a:buSzPct val="100000"/>
                  <a:buFont typeface="Calibri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/>
                  <a:t> – 1/3 * 0.02 * (sum (5-0.03*BMI-0.03*Diastolic Pressure - RRCHD) * BMI)</a:t>
                </a:r>
                <a:endParaRPr lang="en-US" dirty="0"/>
              </a:p>
              <a:p>
                <a:pPr marL="914400" lvl="2" indent="0">
                  <a:spcBef>
                    <a:spcPts val="277"/>
                  </a:spcBef>
                  <a:buSzPct val="100000"/>
                  <a:buNone/>
                </a:pPr>
                <a:r>
                  <a:rPr lang="en-US" sz="1500" dirty="0"/>
                  <a:t>= -0.03 – 1/3 * 0.02 * (sum (5-0.03BMI-0.03DiastolicPresure - RRCHD) * BMI)</a:t>
                </a:r>
              </a:p>
              <a:p>
                <a:pPr marL="914400" lvl="2" indent="0">
                  <a:spcBef>
                    <a:spcPts val="277"/>
                  </a:spcBef>
                  <a:buSzPct val="100000"/>
                  <a:buNone/>
                </a:pPr>
                <a:endParaRPr lang="en-US" sz="1500" dirty="0"/>
              </a:p>
              <a:p>
                <a:pPr marL="742950" lvl="1" indent="-285843">
                  <a:spcBef>
                    <a:spcPts val="277"/>
                  </a:spcBef>
                  <a:buSzPct val="100000"/>
                  <a:buFont typeface="Calibri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500" dirty="0"/>
                  <a:t> – 1/3 * 0.02 * (sum (5-0.03*BMI-0.03*Diastolic Pressure - RRCHD) * Diastolic Pressure)</a:t>
                </a:r>
                <a:endParaRPr lang="en-US" dirty="0"/>
              </a:p>
              <a:p>
                <a:pPr marL="457200" lvl="1" indent="0">
                  <a:spcBef>
                    <a:spcPts val="277"/>
                  </a:spcBef>
                  <a:buSzPct val="100000"/>
                  <a:buNone/>
                </a:pPr>
                <a:r>
                  <a:rPr lang="en-US" sz="1500" dirty="0"/>
                  <a:t>	= -0.03 – 1/3 * 0.02 * (sum (5-0.03BMI-0.03Diastolic Pressure - RRCHD) * Diastolic Pressure)</a:t>
                </a:r>
              </a:p>
              <a:p>
                <a:pPr marL="742950" lvl="1" indent="-232918">
                  <a:spcBef>
                    <a:spcPts val="166"/>
                  </a:spcBef>
                  <a:buSzPct val="100000"/>
                  <a:buNone/>
                </a:pPr>
                <a:endParaRPr lang="en-US" sz="900" dirty="0"/>
              </a:p>
              <a:p>
                <a:pPr marL="342900" indent="-342900">
                  <a:spcBef>
                    <a:spcPts val="296"/>
                  </a:spcBef>
                  <a:buSzPct val="100000"/>
                  <a:buFont typeface="Calibri"/>
                  <a:buAutoNum type="arabicPeriod"/>
                </a:pPr>
                <a:r>
                  <a:rPr lang="en-US" sz="1600" dirty="0"/>
                  <a:t>Apply the equations : Answer at the end of first iteration: </a:t>
                </a:r>
                <a:endParaRPr lang="en-US" dirty="0"/>
              </a:p>
              <a:p>
                <a:pPr marL="457200" lvl="1" indent="0">
                  <a:spcBef>
                    <a:spcPts val="277"/>
                  </a:spcBef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dirty="0"/>
                  <a:t> = 5.0016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/>
                  <a:t> = 0.0476,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500" dirty="0"/>
                  <a:t>= 0.179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3214687"/>
                <a:ext cx="10160000" cy="3186113"/>
              </a:xfrm>
              <a:blipFill>
                <a:blip r:embed="rId2"/>
                <a:stretch>
                  <a:fillRect l="-240" t="-2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33401" y="990601"/>
            <a:ext cx="10820400" cy="93922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n-lt"/>
              </a:rPr>
              <a:t>Fit a linear regression. Show only the first iteration of Gradient descent algorithm using learning rate of 0.02 for the following data , if the Relative Risk of Coronary Heart Disease is believed to be only linearly dependent on BMI as well as Diastolic Pressure. Assume the intercept of the regression model as 5 and the slope of independent variables as -0.03 (negative).</a:t>
            </a:r>
          </a:p>
          <a:p>
            <a:endParaRPr lang="en-IN" sz="1600" dirty="0">
              <a:latin typeface="+mn-lt"/>
            </a:endParaRPr>
          </a:p>
        </p:txBody>
      </p:sp>
      <p:pic>
        <p:nvPicPr>
          <p:cNvPr id="5" name="Google Shape;37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1758432"/>
            <a:ext cx="4877223" cy="1450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B7A2A4-C1C4-A6BC-18AD-9A2FDF3CE428}"/>
                  </a:ext>
                </a:extLst>
              </p14:cNvPr>
              <p14:cNvContentPartPr/>
              <p14:nvPr/>
            </p14:nvContentPartPr>
            <p14:xfrm>
              <a:off x="7322400" y="1827720"/>
              <a:ext cx="4488840" cy="422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B7A2A4-C1C4-A6BC-18AD-9A2FDF3CE4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6200" y="1811520"/>
                <a:ext cx="4521240" cy="42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393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Closed Form Solution Vs. Gradient Descent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Google Shape;3806;p58"/>
          <p:cNvSpPr/>
          <p:nvPr/>
        </p:nvSpPr>
        <p:spPr>
          <a:xfrm>
            <a:off x="9353550" y="5657850"/>
            <a:ext cx="114300" cy="1714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7" name="Google Shape;38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1" y="1066800"/>
            <a:ext cx="9067800" cy="28226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FB5E62-F87E-3C71-0908-4CE1707D6FFC}"/>
                  </a:ext>
                </a:extLst>
              </p14:cNvPr>
              <p14:cNvContentPartPr/>
              <p14:nvPr/>
            </p14:nvContentPartPr>
            <p14:xfrm>
              <a:off x="262080" y="803520"/>
              <a:ext cx="11799360" cy="5536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FB5E62-F87E-3C71-0908-4CE1707D6F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880" y="787320"/>
                <a:ext cx="11831760" cy="55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4819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2a33f95ab57_0_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200" dirty="0">
                <a:solidFill>
                  <a:srgbClr val="C00000"/>
                </a:solidFill>
              </a:rPr>
              <a:t>Types of Gradient Descent Algorithms</a:t>
            </a:r>
            <a:endParaRPr sz="3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432F8-B3AA-A139-0FCD-D4C91520D94E}"/>
                  </a:ext>
                </a:extLst>
              </p14:cNvPr>
              <p14:cNvContentPartPr/>
              <p14:nvPr/>
            </p14:nvContentPartPr>
            <p14:xfrm>
              <a:off x="1053720" y="113040"/>
              <a:ext cx="10852920" cy="517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432F8-B3AA-A139-0FCD-D4C91520D9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520" y="96840"/>
                <a:ext cx="10885320" cy="52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001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g2a33f95ab57_0_11"/>
          <p:cNvSpPr/>
          <p:nvPr/>
        </p:nvSpPr>
        <p:spPr>
          <a:xfrm>
            <a:off x="838200" y="1340107"/>
            <a:ext cx="104394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Clr>
                <a:srgbClr val="555555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555555"/>
                </a:solidFill>
                <a:ea typeface="Arial"/>
                <a:cs typeface="Arial"/>
                <a:sym typeface="Arial"/>
              </a:rPr>
              <a:t>Batch</a:t>
            </a:r>
            <a:r>
              <a:rPr lang="en-US" dirty="0">
                <a:solidFill>
                  <a:srgbClr val="555555"/>
                </a:solidFill>
                <a:ea typeface="Arial"/>
                <a:cs typeface="Arial"/>
                <a:sym typeface="Arial"/>
              </a:rPr>
              <a:t> gradient descent refers to calculating the derivative from all training data before calculating an update.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87350" indent="-285750" algn="just"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endParaRPr dirty="0">
              <a:solidFill>
                <a:srgbClr val="555555"/>
              </a:solidFill>
              <a:ea typeface="Arial"/>
              <a:cs typeface="Arial"/>
              <a:sym typeface="Arial"/>
            </a:endParaRPr>
          </a:p>
          <a:p>
            <a:pPr marL="342900" indent="-342900" algn="just">
              <a:buClr>
                <a:srgbClr val="555555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rgbClr val="555555"/>
                </a:solidFill>
                <a:ea typeface="Arial"/>
                <a:cs typeface="Arial"/>
                <a:sym typeface="Arial"/>
              </a:rPr>
              <a:t>Minibatch</a:t>
            </a:r>
            <a:r>
              <a:rPr lang="en-US" dirty="0">
                <a:solidFill>
                  <a:srgbClr val="555555"/>
                </a:solidFill>
                <a:ea typeface="Arial"/>
                <a:cs typeface="Arial"/>
                <a:sym typeface="Arial"/>
              </a:rPr>
              <a:t> refers to calculating derivative of mini groups of training data before calculating an update.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87350" indent="-285750" algn="just"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endParaRPr dirty="0">
              <a:solidFill>
                <a:srgbClr val="555555"/>
              </a:solidFill>
              <a:ea typeface="Arial"/>
              <a:cs typeface="Arial"/>
              <a:sym typeface="Arial"/>
            </a:endParaRPr>
          </a:p>
          <a:p>
            <a:pPr marL="342900" indent="-342900" algn="just">
              <a:buClr>
                <a:srgbClr val="555555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555555"/>
                </a:solidFill>
                <a:ea typeface="Arial"/>
                <a:cs typeface="Arial"/>
                <a:sym typeface="Arial"/>
              </a:rPr>
              <a:t>Stochastic</a:t>
            </a:r>
            <a:r>
              <a:rPr lang="en-US" dirty="0">
                <a:solidFill>
                  <a:srgbClr val="555555"/>
                </a:solidFill>
                <a:ea typeface="Arial"/>
                <a:cs typeface="Arial"/>
                <a:sym typeface="Arial"/>
              </a:rPr>
              <a:t> gradient descent refers to calculating the derivative from each training data instance and calculating the update immediately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18" name="Google Shape;3818;g2a33f95ab57_0_11"/>
          <p:cNvSpPr txBox="1"/>
          <p:nvPr/>
        </p:nvSpPr>
        <p:spPr>
          <a:xfrm>
            <a:off x="1555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baseline="-25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9" name="Google Shape;3819;g2a33f95ab57_0_11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3">
            <a:alphaModFix/>
          </a:blip>
          <a:stretch/>
        </p:blipFill>
        <p:spPr>
          <a:xfrm>
            <a:off x="2981860" y="3900487"/>
            <a:ext cx="5910780" cy="27289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E2F8F2-60F7-AE8B-EFF2-C511BE5A98C5}"/>
                  </a:ext>
                </a:extLst>
              </p14:cNvPr>
              <p14:cNvContentPartPr/>
              <p14:nvPr/>
            </p14:nvContentPartPr>
            <p14:xfrm>
              <a:off x="708480" y="953280"/>
              <a:ext cx="10596960" cy="37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E2F8F2-60F7-AE8B-EFF2-C511BE5A98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280" y="937080"/>
                <a:ext cx="10629360" cy="37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69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320CC5-4C2A-58AE-47FB-8039841C3754}"/>
                  </a:ext>
                </a:extLst>
              </p14:cNvPr>
              <p14:cNvContentPartPr/>
              <p14:nvPr/>
            </p14:nvContentPartPr>
            <p14:xfrm>
              <a:off x="535680" y="553680"/>
              <a:ext cx="11448360" cy="588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320CC5-4C2A-58AE-47FB-8039841C37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480" y="537480"/>
                <a:ext cx="11480760" cy="59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426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g2a33f95ab57_0_38"/>
          <p:cNvSpPr txBox="1"/>
          <p:nvPr/>
        </p:nvSpPr>
        <p:spPr>
          <a:xfrm>
            <a:off x="1555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baseline="-25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5" name="Google Shape;3825;g2a33f95ab57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627000"/>
            <a:ext cx="10210800" cy="4052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8F2FDF-E387-7D8C-4341-DE94A85C0258}"/>
                  </a:ext>
                </a:extLst>
              </p14:cNvPr>
              <p14:cNvContentPartPr/>
              <p14:nvPr/>
            </p14:nvContentPartPr>
            <p14:xfrm>
              <a:off x="8441640" y="2208600"/>
              <a:ext cx="3154680" cy="354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8F2FDF-E387-7D8C-4341-DE94A85C02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5440" y="2192400"/>
                <a:ext cx="3187080" cy="35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192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2a33f95ab57_0_54"/>
          <p:cNvSpPr txBox="1"/>
          <p:nvPr/>
        </p:nvSpPr>
        <p:spPr>
          <a:xfrm>
            <a:off x="1555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baseline="-25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1" name="Google Shape;3831;g2a33f95ab57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7801" y="1501799"/>
            <a:ext cx="7774225" cy="4542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58FB3A-30F1-AE04-C71A-4C5433EA7472}"/>
                  </a:ext>
                </a:extLst>
              </p14:cNvPr>
              <p14:cNvContentPartPr/>
              <p14:nvPr/>
            </p14:nvContentPartPr>
            <p14:xfrm>
              <a:off x="4411440" y="1620000"/>
              <a:ext cx="7477200" cy="411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58FB3A-30F1-AE04-C71A-4C5433EA74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5240" y="1603800"/>
                <a:ext cx="7509600" cy="41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49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g2a33f95ab57_0_49"/>
          <p:cNvSpPr txBox="1"/>
          <p:nvPr/>
        </p:nvSpPr>
        <p:spPr>
          <a:xfrm>
            <a:off x="1555376" y="228600"/>
            <a:ext cx="69915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Descent: Variants</a:t>
            </a:r>
            <a:endParaRPr sz="2400" b="1" baseline="-25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7" name="Google Shape;3837;g2a33f95ab57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3351" y="1478424"/>
            <a:ext cx="7863049" cy="45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840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2a33f95ab57_0_17"/>
          <p:cNvSpPr txBox="1"/>
          <p:nvPr/>
        </p:nvSpPr>
        <p:spPr>
          <a:xfrm>
            <a:off x="0" y="228600"/>
            <a:ext cx="8546876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Gradient Descent: Variants - Effect on Convergence</a:t>
            </a:r>
            <a:endParaRPr sz="2400" b="1" baseline="-25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3" name="Google Shape;3843;g2a33f95ab57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9551" y="1488718"/>
            <a:ext cx="3505503" cy="2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g2a33f95ab57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2050" y="2843750"/>
            <a:ext cx="5526024" cy="362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141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200">
                <a:solidFill>
                  <a:srgbClr val="C00000"/>
                </a:solidFill>
              </a:rPr>
              <a:t>Evaluation Metrics</a:t>
            </a:r>
            <a:endParaRPr sz="320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CAB785-7772-876E-E0C4-CCCA096ADE64}"/>
                  </a:ext>
                </a:extLst>
              </p14:cNvPr>
              <p14:cNvContentPartPr/>
              <p14:nvPr/>
            </p14:nvContentPartPr>
            <p14:xfrm>
              <a:off x="1315800" y="244080"/>
              <a:ext cx="10311120" cy="582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CAB785-7772-876E-E0C4-CCCA096ADE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600" y="227880"/>
                <a:ext cx="10343520" cy="58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351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60"/>
          <p:cNvSpPr txBox="1">
            <a:spLocks noGrp="1"/>
          </p:cNvSpPr>
          <p:nvPr>
            <p:ph type="title"/>
          </p:nvPr>
        </p:nvSpPr>
        <p:spPr>
          <a:xfrm>
            <a:off x="0" y="219606"/>
            <a:ext cx="10160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spAutoFit/>
          </a:bodyPr>
          <a:lstStyle/>
          <a:p>
            <a:pPr marL="85725" indent="28575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Evaluation of Linear Regression Model </a:t>
            </a: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1" name="Google Shape;3861;p60" descr="https://miro.medium.com/max/289/1*_mx6zD6Qw_1sYEvWszK5Nw.png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3">
            <a:alphaModFix/>
          </a:blip>
          <a:stretch/>
        </p:blipFill>
        <p:spPr>
          <a:xfrm>
            <a:off x="4560887" y="2388394"/>
            <a:ext cx="2752725" cy="115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57" name="Google Shape;3857;p60"/>
          <p:cNvGraphicFramePr/>
          <p:nvPr/>
        </p:nvGraphicFramePr>
        <p:xfrm>
          <a:off x="1676400" y="1525136"/>
          <a:ext cx="2245750" cy="271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58" name="Google Shape;3858;p60"/>
          <p:cNvSpPr txBox="1"/>
          <p:nvPr/>
        </p:nvSpPr>
        <p:spPr>
          <a:xfrm>
            <a:off x="1447800" y="5358825"/>
            <a:ext cx="42246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1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= 8.5 + 0.5 Mileage – 1.5 Mileage</a:t>
            </a:r>
            <a:r>
              <a:rPr lang="en-US" sz="1600" baseline="300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600" baseline="300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59" name="Google Shape;3859;p60"/>
          <p:cNvSpPr txBox="1"/>
          <p:nvPr/>
        </p:nvSpPr>
        <p:spPr>
          <a:xfrm>
            <a:off x="6579770" y="5358825"/>
            <a:ext cx="29452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2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</a:t>
            </a:r>
            <a:r>
              <a:rPr lang="en-US" sz="1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= -5.5 + 1.5 Mileage</a:t>
            </a:r>
            <a:endParaRPr sz="1600" baseline="300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860" name="Google Shape;3860;p60"/>
          <p:cNvGraphicFramePr/>
          <p:nvPr/>
        </p:nvGraphicFramePr>
        <p:xfrm>
          <a:off x="8228867" y="1525136"/>
          <a:ext cx="2245750" cy="2202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8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Unseen Data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9.25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62" name="Google Shape;3862;p60" descr="https://miro.medium.com/max/266/1*1TV6T6hNP-iwJrtvfsvCRQ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7451" y="1378878"/>
            <a:ext cx="25336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Google Shape;3863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3030" y="3248535"/>
            <a:ext cx="3353091" cy="99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0488" y="4403673"/>
            <a:ext cx="1992313" cy="8383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2442AD-ED53-93BA-8959-3FC99A0DB129}"/>
                  </a:ext>
                </a:extLst>
              </p14:cNvPr>
              <p14:cNvContentPartPr/>
              <p14:nvPr/>
            </p14:nvContentPartPr>
            <p14:xfrm>
              <a:off x="363240" y="1351440"/>
              <a:ext cx="10965960" cy="429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2442AD-ED53-93BA-8959-3FC99A0DB1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040" y="1335240"/>
                <a:ext cx="1099836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834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en-US" dirty="0">
                <a:latin typeface="Arial"/>
                <a:ea typeface="Arial"/>
                <a:cs typeface="Arial"/>
                <a:sym typeface="Arial"/>
              </a:rPr>
              <a:t>Evaluation of Linear Regression Model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R-squared </a:t>
            </a:r>
            <a:endParaRPr lang="en-IN" dirty="0"/>
          </a:p>
        </p:txBody>
      </p:sp>
      <p:sp>
        <p:nvSpPr>
          <p:cNvPr id="5" name="Google Shape;3871;p61"/>
          <p:cNvSpPr txBox="1">
            <a:spLocks/>
          </p:cNvSpPr>
          <p:nvPr/>
        </p:nvSpPr>
        <p:spPr>
          <a:xfrm>
            <a:off x="10285039" y="5938274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ts val="1600"/>
            </a:pPr>
            <a:fld id="{00000000-1234-1234-1234-123412341234}" type="slidenum">
              <a:rPr lang="en-US" sz="1600" b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000000"/>
                </a:buClr>
                <a:buSzPts val="1600"/>
              </a:pPr>
              <a:t>56</a:t>
            </a:fld>
            <a:endParaRPr lang="en-US"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" name="Google Shape;3872;p61"/>
          <p:cNvGraphicFramePr/>
          <p:nvPr/>
        </p:nvGraphicFramePr>
        <p:xfrm>
          <a:off x="1904999" y="1226097"/>
          <a:ext cx="2245750" cy="271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…..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3873;p61"/>
          <p:cNvSpPr txBox="1"/>
          <p:nvPr/>
        </p:nvSpPr>
        <p:spPr>
          <a:xfrm>
            <a:off x="2078257" y="4754987"/>
            <a:ext cx="42246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 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CarPrice  = 8.5 + 0.5 Mileage – 1.5 Mileage</a:t>
            </a:r>
            <a:r>
              <a:rPr lang="en-US" sz="1600" baseline="30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600" baseline="30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Google Shape;3874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35528" y="3916638"/>
            <a:ext cx="1992313" cy="8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75;p61" descr="https://miro.medium.com/max/267/1*_WTjlFb6OFvQ0NhWC_N3MA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4661" y="1590818"/>
            <a:ext cx="2589538" cy="21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876;p61" descr="https://miro.medium.com/max/294/1*OKvqu2qu6TVADxNRVj8uug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1667" y="2653519"/>
            <a:ext cx="2744933" cy="20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877;p61" descr="https://miro.medium.com/max/420/1*4gluRgl9q6r5xUxqg0xqYA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5604" y="3397560"/>
            <a:ext cx="4139169" cy="226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878;p61"/>
          <p:cNvSpPr/>
          <p:nvPr/>
        </p:nvSpPr>
        <p:spPr>
          <a:xfrm>
            <a:off x="4225603" y="1066800"/>
            <a:ext cx="41399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C00000"/>
              </a:buClr>
              <a:buSzPts val="1600"/>
            </a:pPr>
            <a:r>
              <a:rPr lang="en-US" sz="16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in ‘y’ that is explained by a regression model</a:t>
            </a:r>
            <a:endParaRPr sz="16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" name="Google Shape;3879;p61"/>
          <p:cNvSpPr/>
          <p:nvPr/>
        </p:nvSpPr>
        <p:spPr>
          <a:xfrm>
            <a:off x="4192824" y="2049259"/>
            <a:ext cx="4174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C00000"/>
              </a:buClr>
              <a:buSzPts val="1600"/>
            </a:pPr>
            <a:r>
              <a:rPr lang="en-US" sz="16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in ‘y’ that is not captured/explained by a regression model</a:t>
            </a:r>
            <a:endParaRPr sz="1600" b="1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" name="Google Shape;3880;p61" descr="https://miro.medium.com/max/456/1*PSnCxuD3LTN2CliC4pMA_g.png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6912619" y="3890846"/>
            <a:ext cx="3983981" cy="2463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881;p61"/>
          <p:cNvSpPr/>
          <p:nvPr/>
        </p:nvSpPr>
        <p:spPr>
          <a:xfrm>
            <a:off x="1904999" y="5565273"/>
            <a:ext cx="5181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variation that is explained by a regression model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measures the goodness of fit of a regression model</a:t>
            </a:r>
            <a:endParaRPr sz="1600" b="1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6" name="Google Shape;3882;p61"/>
          <p:cNvGraphicFramePr/>
          <p:nvPr/>
        </p:nvGraphicFramePr>
        <p:xfrm>
          <a:off x="9667493" y="1274731"/>
          <a:ext cx="1102750" cy="271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0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cr</a:t>
                      </a:r>
                      <a:r>
                        <a:rPr lang="en-US" sz="1600" b="1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i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Mean Y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438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4000" b="1" dirty="0">
                <a:solidFill>
                  <a:srgbClr val="C00000"/>
                </a:solidFill>
                <a:latin typeface="+mn-lt"/>
                <a:ea typeface="Arial"/>
                <a:cs typeface="Arial"/>
                <a:sym typeface="Arial"/>
              </a:rPr>
              <a:t>Linear Basis Models</a:t>
            </a:r>
            <a:endParaRPr sz="4000" b="1" dirty="0">
              <a:solidFill>
                <a:srgbClr val="C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63"/>
          <p:cNvSpPr txBox="1"/>
          <p:nvPr/>
        </p:nvSpPr>
        <p:spPr>
          <a:xfrm>
            <a:off x="1752601" y="5715000"/>
            <a:ext cx="61478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What if output is a non-linear function of input vector?</a:t>
            </a:r>
            <a:endParaRPr b="1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6E0E69-14E6-4927-6487-BADC0B40E48D}"/>
                  </a:ext>
                </a:extLst>
              </p14:cNvPr>
              <p14:cNvContentPartPr/>
              <p14:nvPr/>
            </p14:nvContentPartPr>
            <p14:xfrm>
              <a:off x="11880" y="124920"/>
              <a:ext cx="11626920" cy="509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6E0E69-14E6-4927-6487-BADC0B40E4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320" y="108720"/>
                <a:ext cx="11659320" cy="51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06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3" name="Google Shape;3893;p64"/>
          <p:cNvGrpSpPr/>
          <p:nvPr/>
        </p:nvGrpSpPr>
        <p:grpSpPr>
          <a:xfrm>
            <a:off x="2240263" y="4027378"/>
            <a:ext cx="7627478" cy="2525822"/>
            <a:chOff x="376120" y="2065990"/>
            <a:chExt cx="3849051" cy="1274605"/>
          </a:xfrm>
        </p:grpSpPr>
        <p:pic>
          <p:nvPicPr>
            <p:cNvPr id="3894" name="Google Shape;3894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98687" y="2065990"/>
              <a:ext cx="1726484" cy="1274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5" name="Google Shape;3895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20" y="2084361"/>
              <a:ext cx="1654288" cy="1221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6" name="Google Shape;3896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1" y="1338638"/>
            <a:ext cx="3348987" cy="247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3533" y="1391695"/>
            <a:ext cx="3278222" cy="24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8" name="Google Shape;3898;p64"/>
          <p:cNvSpPr txBox="1"/>
          <p:nvPr/>
        </p:nvSpPr>
        <p:spPr>
          <a:xfrm>
            <a:off x="9944153" y="6642068"/>
            <a:ext cx="683283" cy="20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5503">
              <a:lnSpc>
                <a:spcPct val="112531"/>
              </a:lnSpc>
              <a:buClr>
                <a:srgbClr val="FFFFFF"/>
              </a:buClr>
              <a:buSzPts val="1189"/>
            </a:pPr>
            <a:r>
              <a:rPr lang="en-US" sz="118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17 / 22</a:t>
            </a:r>
            <a:endParaRPr sz="1189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9" name="Google Shape;3899;p64"/>
          <p:cNvSpPr txBox="1"/>
          <p:nvPr/>
        </p:nvSpPr>
        <p:spPr>
          <a:xfrm>
            <a:off x="0" y="274638"/>
            <a:ext cx="8040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Polynomial Regression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9701643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5" name="Google Shape;390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47800"/>
            <a:ext cx="599746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558795"/>
            <a:ext cx="5732206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7" name="Google Shape;3907;p65"/>
          <p:cNvSpPr txBox="1"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8" name="Google Shape;3908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6287" y="1105807"/>
            <a:ext cx="2237426" cy="12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2193" y="2344863"/>
            <a:ext cx="2631520" cy="188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1879" y="4342575"/>
            <a:ext cx="2791834" cy="1701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74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050452-B924-9152-9DAF-4B900EBC15FA}"/>
                  </a:ext>
                </a:extLst>
              </p14:cNvPr>
              <p14:cNvContentPartPr/>
              <p14:nvPr/>
            </p14:nvContentPartPr>
            <p14:xfrm>
              <a:off x="756000" y="863280"/>
              <a:ext cx="11192400" cy="560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050452-B924-9152-9DAF-4B900EBC15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800" y="847080"/>
                <a:ext cx="11224800" cy="56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2400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7" name="Google Shape;391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1227" y="1019060"/>
            <a:ext cx="3206774" cy="2292295"/>
          </a:xfrm>
          <a:prstGeom prst="rect">
            <a:avLst/>
          </a:prstGeom>
          <a:noFill/>
          <a:ln>
            <a:noFill/>
          </a:ln>
        </p:spPr>
      </p:pic>
      <p:sp>
        <p:nvSpPr>
          <p:cNvPr id="3918" name="Google Shape;3918;p66"/>
          <p:cNvSpPr/>
          <p:nvPr/>
        </p:nvSpPr>
        <p:spPr>
          <a:xfrm>
            <a:off x="1752600" y="1573619"/>
            <a:ext cx="5290889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an M-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order polynomial function of one dimensional feature x :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1159"/>
              </a:spcBef>
              <a:buClr>
                <a:schemeClr val="dk1"/>
              </a:buClr>
              <a:buSzPts val="18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1159"/>
              </a:spcBef>
              <a:buClr>
                <a:schemeClr val="dk1"/>
              </a:buClr>
              <a:buSzPts val="18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8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aseline="30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j-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power of x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9" name="Google Shape;391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0930" y="2369852"/>
            <a:ext cx="2805871" cy="84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0930" y="3927899"/>
            <a:ext cx="4944045" cy="6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66"/>
          <p:cNvSpPr txBox="1"/>
          <p:nvPr/>
        </p:nvSpPr>
        <p:spPr>
          <a:xfrm>
            <a:off x="1219200" y="4720623"/>
            <a:ext cx="9448801" cy="12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36550" marR="43180" indent="-285750">
              <a:lnSpc>
                <a:spcPct val="120000"/>
              </a:lnSpc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Φ</a:t>
            </a:r>
            <a:r>
              <a:rPr lang="en-US" i="1" baseline="-250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j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(x) are known as </a:t>
            </a:r>
            <a:r>
              <a:rPr lang="en-US" i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basis functions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  Typically, </a:t>
            </a:r>
            <a:r>
              <a:rPr lang="en-US" i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Φ</a:t>
            </a:r>
            <a:r>
              <a:rPr lang="en-US" baseline="-25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0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(x) = 1, so that </a:t>
            </a:r>
            <a:r>
              <a:rPr lang="en-US" i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w</a:t>
            </a:r>
            <a:r>
              <a:rPr lang="en-US" baseline="-25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0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acts as a bias.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36550" marR="43180" indent="-285750">
              <a:lnSpc>
                <a:spcPct val="120000"/>
              </a:lnSpc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 the simplest case, we use linear basis  functions : </a:t>
            </a:r>
            <a:r>
              <a:rPr lang="en-US" i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Φ</a:t>
            </a:r>
            <a:r>
              <a:rPr lang="en-US" i="1" baseline="-250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(x) = </a:t>
            </a:r>
            <a:r>
              <a:rPr lang="en-US" i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x</a:t>
            </a:r>
            <a:r>
              <a:rPr lang="en-US" i="1" baseline="-250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d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36550" marR="959485" indent="-285750">
              <a:lnSpc>
                <a:spcPct val="207777"/>
              </a:lnSpc>
              <a:buClr>
                <a:srgbClr val="FF0000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They are called linear models because this function is linear in </a:t>
            </a:r>
            <a:r>
              <a:rPr lang="en-US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w</a:t>
            </a:r>
            <a:r>
              <a:rPr lang="en-US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. </a:t>
            </a:r>
            <a:endParaRPr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922" name="Google Shape;3922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28707" y="3361342"/>
            <a:ext cx="3416415" cy="821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788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Linear Basis Function Models - Examples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9" name="Google Shape;392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126" y="1436475"/>
            <a:ext cx="2392109" cy="22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125" y="4093075"/>
            <a:ext cx="2903600" cy="23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1725" y="1610523"/>
            <a:ext cx="2392100" cy="225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Google Shape;3932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7402" y="3933982"/>
            <a:ext cx="3511601" cy="267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9001" y="1187276"/>
            <a:ext cx="2576325" cy="245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35425" y="3705375"/>
            <a:ext cx="2903612" cy="253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30101" y="4093075"/>
            <a:ext cx="1839675" cy="130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735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Notion of Bias - Variance</a:t>
            </a:r>
            <a:endParaRPr sz="32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951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6" name="Google Shape;3946;p72"/>
          <p:cNvPicPr preferRelativeResize="0"/>
          <p:nvPr/>
        </p:nvPicPr>
        <p:blipFill rotWithShape="1">
          <a:blip r:embed="rId3">
            <a:alphaModFix/>
          </a:blip>
          <a:srcRect t="13393"/>
          <a:stretch/>
        </p:blipFill>
        <p:spPr>
          <a:xfrm>
            <a:off x="1295400" y="1295400"/>
            <a:ext cx="9525000" cy="4865428"/>
          </a:xfrm>
          <a:prstGeom prst="rect">
            <a:avLst/>
          </a:prstGeom>
          <a:noFill/>
          <a:ln>
            <a:noFill/>
          </a:ln>
        </p:spPr>
      </p:pic>
      <p:sp>
        <p:nvSpPr>
          <p:cNvPr id="3947" name="Google Shape;3947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Quality of Fit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949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7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SzPts val="1800"/>
            </a:pPr>
            <a:r>
              <a:rPr lang="en-US" sz="1800" b="0"/>
              <a:t>Increase in Size of the data set reduces the over-fitting problem</a:t>
            </a:r>
            <a:endParaRPr/>
          </a:p>
        </p:txBody>
      </p:sp>
      <p:pic>
        <p:nvPicPr>
          <p:cNvPr id="3953" name="Google Shape;3953;p73" descr="Screen Clipp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2" y="2140676"/>
            <a:ext cx="8336279" cy="33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4" name="Google Shape;3954;p73"/>
          <p:cNvSpPr txBox="1"/>
          <p:nvPr/>
        </p:nvSpPr>
        <p:spPr>
          <a:xfrm>
            <a:off x="0" y="228600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Handling Overfitting – Way 1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739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74"/>
          <p:cNvSpPr txBox="1">
            <a:spLocks noGrp="1"/>
          </p:cNvSpPr>
          <p:nvPr>
            <p:ph type="title"/>
          </p:nvPr>
        </p:nvSpPr>
        <p:spPr>
          <a:xfrm>
            <a:off x="152400" y="160569"/>
            <a:ext cx="100076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Effect of Training Size on Over fitting</a:t>
            </a:r>
            <a:br>
              <a:rPr lang="en-US" sz="2400" b="1" dirty="0">
                <a:latin typeface="Arial"/>
                <a:ea typeface="Arial"/>
                <a:cs typeface="Arial"/>
                <a:sym typeface="Arial"/>
              </a:rPr>
            </a:br>
            <a:endParaRPr sz="2000" b="1" dirty="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p74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Size of training dataset needs to be large to prevent when higher order model is used.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Problem Type 4 : Interpretation of the Model Fit</a:t>
            </a:r>
            <a:endParaRPr lang="en-IN" dirty="0"/>
          </a:p>
        </p:txBody>
      </p:sp>
      <p:pic>
        <p:nvPicPr>
          <p:cNvPr id="3962" name="Google Shape;396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3001708"/>
            <a:ext cx="4114800" cy="267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851" y="3124200"/>
            <a:ext cx="396804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4" name="Google Shape;3964;p74"/>
          <p:cNvSpPr txBox="1"/>
          <p:nvPr/>
        </p:nvSpPr>
        <p:spPr>
          <a:xfrm>
            <a:off x="3867150" y="4427518"/>
            <a:ext cx="15712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order model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74"/>
          <p:cNvSpPr txBox="1"/>
          <p:nvPr/>
        </p:nvSpPr>
        <p:spPr>
          <a:xfrm>
            <a:off x="7924802" y="3913168"/>
            <a:ext cx="16049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order model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823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1427798" marR="3810" indent="-1418748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Polynomial Fitting can lead to Overfitting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2" name="Google Shape;3972;p75"/>
          <p:cNvSpPr txBox="1">
            <a:spLocks noGrp="1"/>
          </p:cNvSpPr>
          <p:nvPr>
            <p:ph type="body" sz="quarter" idx="13"/>
          </p:nvPr>
        </p:nvSpPr>
        <p:spPr>
          <a:xfrm>
            <a:off x="533401" y="1860842"/>
            <a:ext cx="10484338" cy="10218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Linear model results in under fitting with large bias</a:t>
            </a:r>
            <a:endParaRPr dirty="0"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Polynomial of order 300 results in a large variance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3" name="Google Shape;3973;p75"/>
          <p:cNvSpPr txBox="1">
            <a:spLocks noGrp="1"/>
          </p:cNvSpPr>
          <p:nvPr>
            <p:ph type="body" sz="quarter" idx="14"/>
          </p:nvPr>
        </p:nvSpPr>
        <p:spPr>
          <a:xfrm>
            <a:off x="761999" y="1433513"/>
            <a:ext cx="4724401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Underlying target function is quadratic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4" name="Google Shape;397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3200401"/>
            <a:ext cx="5086350" cy="3252735"/>
          </a:xfrm>
          <a:prstGeom prst="rect">
            <a:avLst/>
          </a:prstGeom>
          <a:noFill/>
          <a:ln>
            <a:noFill/>
          </a:ln>
        </p:spPr>
      </p:pic>
      <p:sp>
        <p:nvSpPr>
          <p:cNvPr id="3975" name="Google Shape;3975;p75"/>
          <p:cNvSpPr/>
          <p:nvPr/>
        </p:nvSpPr>
        <p:spPr>
          <a:xfrm>
            <a:off x="762000" y="971490"/>
            <a:ext cx="83312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Overfitting – Way 2 – Reduce the complexity of the model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8621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How to experiment on Model Complexity ?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1" name="Google Shape;398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948" y="1676400"/>
            <a:ext cx="5683796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105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77"/>
          <p:cNvSpPr txBox="1"/>
          <p:nvPr/>
        </p:nvSpPr>
        <p:spPr>
          <a:xfrm>
            <a:off x="0" y="228600"/>
            <a:ext cx="7886700" cy="74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Handling Overfitting – Way 3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8" name="Google Shape;3988;p77" descr="https://lh3.googleusercontent.com/87Yl7aEPVR_1ATbUuZI4f0NjTGRLf5-cghtvjT8qUa22vYZOoeib_TexvxhKbWO1sMBhMxes5_9RBU7dGMMZjV2RHMunBUYa9C-Op8ZgAYy80B4e_NwCkmD0-2bNF8P9MzJt741TKoGYJSnGfjmCqw=s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5696" y="2292351"/>
            <a:ext cx="5531865" cy="3622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158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br>
              <a:rPr lang="en-US"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(*This notion is common for both Linear Regression – Module 3 and Logistic Regression – Module 4)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02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9C5FE1-23DB-B309-4F34-B8BF0024FD42}"/>
                  </a:ext>
                </a:extLst>
              </p14:cNvPr>
              <p14:cNvContentPartPr/>
              <p14:nvPr/>
            </p14:nvContentPartPr>
            <p14:xfrm>
              <a:off x="1095480" y="1006200"/>
              <a:ext cx="10965960" cy="54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9C5FE1-23DB-B309-4F34-B8BF0024FD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9280" y="990000"/>
                <a:ext cx="10998360" cy="54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224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60569"/>
            <a:ext cx="10160000" cy="764364"/>
          </a:xfrm>
        </p:spPr>
        <p:txBody>
          <a:bodyPr/>
          <a:lstStyle/>
          <a:p>
            <a:r>
              <a:rPr lang="en-US" dirty="0"/>
              <a:t>Overfitting vs </a:t>
            </a:r>
            <a:r>
              <a:rPr lang="en-US" dirty="0" err="1"/>
              <a:t>Underfitting</a:t>
            </a:r>
            <a:endParaRPr lang="en-IN" dirty="0"/>
          </a:p>
        </p:txBody>
      </p:sp>
      <p:sp>
        <p:nvSpPr>
          <p:cNvPr id="7" name="Google Shape;4000;p79"/>
          <p:cNvSpPr txBox="1">
            <a:spLocks noGrp="1"/>
          </p:cNvSpPr>
          <p:nvPr>
            <p:ph type="body" idx="4294967295"/>
          </p:nvPr>
        </p:nvSpPr>
        <p:spPr>
          <a:xfrm>
            <a:off x="1676078" y="1910138"/>
            <a:ext cx="4419923" cy="12815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>
              <a:spcBef>
                <a:spcPts val="0"/>
              </a:spcBef>
              <a:buSzPts val="1800"/>
            </a:pPr>
            <a:r>
              <a:rPr lang="en-US" sz="1800" dirty="0"/>
              <a:t>Fitting the data too well</a:t>
            </a:r>
            <a:endParaRPr dirty="0"/>
          </a:p>
          <a:p>
            <a:pPr marL="742950" lvl="1" indent="-285750">
              <a:spcBef>
                <a:spcPts val="360"/>
              </a:spcBef>
              <a:buSzPts val="1800"/>
            </a:pPr>
            <a:r>
              <a:rPr lang="en-US" sz="1800" dirty="0"/>
              <a:t>Features are noisy / uncorrelated to concept</a:t>
            </a:r>
            <a:endParaRPr dirty="0"/>
          </a:p>
          <a:p>
            <a:pPr marL="457200" lvl="1" indent="0">
              <a:spcBef>
                <a:spcPts val="360"/>
              </a:spcBef>
              <a:buSzPts val="1800"/>
              <a:buNone/>
            </a:pPr>
            <a:endParaRPr sz="1800" dirty="0"/>
          </a:p>
        </p:txBody>
      </p:sp>
      <p:sp>
        <p:nvSpPr>
          <p:cNvPr id="8" name="Google Shape;4002;p79"/>
          <p:cNvSpPr txBox="1">
            <a:spLocks noGrp="1"/>
          </p:cNvSpPr>
          <p:nvPr>
            <p:ph type="body" idx="4294967295"/>
          </p:nvPr>
        </p:nvSpPr>
        <p:spPr>
          <a:xfrm>
            <a:off x="6441605" y="1910139"/>
            <a:ext cx="3887391" cy="1442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 indent="-342900">
              <a:spcBef>
                <a:spcPts val="0"/>
              </a:spcBef>
              <a:buSzPts val="1800"/>
            </a:pPr>
            <a:r>
              <a:rPr lang="en-US" sz="1800" dirty="0"/>
              <a:t>Learning too little of the true concept</a:t>
            </a:r>
            <a:endParaRPr dirty="0"/>
          </a:p>
          <a:p>
            <a:pPr marL="742950" lvl="1" indent="-285750">
              <a:spcBef>
                <a:spcPts val="360"/>
              </a:spcBef>
              <a:buSzPts val="1800"/>
            </a:pPr>
            <a:r>
              <a:rPr lang="en-US" sz="1800" dirty="0"/>
              <a:t>Features don’t capture concept</a:t>
            </a:r>
            <a:endParaRPr dirty="0"/>
          </a:p>
          <a:p>
            <a:pPr marL="742950" lvl="1" indent="-285750">
              <a:spcBef>
                <a:spcPts val="360"/>
              </a:spcBef>
              <a:buSzPts val="1800"/>
            </a:pPr>
            <a:r>
              <a:rPr lang="en-US" sz="1800" dirty="0"/>
              <a:t>Too much bias in model</a:t>
            </a:r>
            <a:endParaRPr dirty="0"/>
          </a:p>
        </p:txBody>
      </p:sp>
      <p:pic>
        <p:nvPicPr>
          <p:cNvPr id="9" name="Google Shape;400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7800" y="3505200"/>
            <a:ext cx="4096618" cy="23171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4004;p79"/>
          <p:cNvGraphicFramePr/>
          <p:nvPr/>
        </p:nvGraphicFramePr>
        <p:xfrm>
          <a:off x="6525898" y="3505200"/>
          <a:ext cx="4218301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Google Shape;3999;p79"/>
          <p:cNvSpPr txBox="1">
            <a:spLocks noGrp="1"/>
          </p:cNvSpPr>
          <p:nvPr>
            <p:ph type="body" idx="4294967295"/>
          </p:nvPr>
        </p:nvSpPr>
        <p:spPr>
          <a:xfrm>
            <a:off x="1676077" y="1292203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-US" sz="1800" b="1" dirty="0"/>
              <a:t>Overfitting</a:t>
            </a:r>
            <a:endParaRPr b="1" dirty="0"/>
          </a:p>
        </p:txBody>
      </p:sp>
      <p:sp>
        <p:nvSpPr>
          <p:cNvPr id="12" name="Google Shape;4001;p79"/>
          <p:cNvSpPr txBox="1">
            <a:spLocks noGrp="1"/>
          </p:cNvSpPr>
          <p:nvPr>
            <p:ph type="body" idx="4294967295"/>
          </p:nvPr>
        </p:nvSpPr>
        <p:spPr>
          <a:xfrm>
            <a:off x="6441605" y="1292203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-US" sz="1800" b="1" dirty="0" err="1"/>
              <a:t>Underfitting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71929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9" name="Google Shape;400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219201"/>
            <a:ext cx="8229600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0" name="Google Shape;4010;p80"/>
          <p:cNvSpPr txBox="1"/>
          <p:nvPr/>
        </p:nvSpPr>
        <p:spPr>
          <a:xfrm>
            <a:off x="152400" y="228600"/>
            <a:ext cx="7949480" cy="66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3224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p81"/>
          <p:cNvSpPr txBox="1"/>
          <p:nvPr/>
        </p:nvSpPr>
        <p:spPr>
          <a:xfrm>
            <a:off x="1981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6" name="Google Shape;401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1788886"/>
            <a:ext cx="5447116" cy="270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964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82"/>
          <p:cNvSpPr txBox="1"/>
          <p:nvPr/>
        </p:nvSpPr>
        <p:spPr>
          <a:xfrm>
            <a:off x="0" y="228600"/>
            <a:ext cx="81018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2" name="Google Shape;402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145" y="1772948"/>
            <a:ext cx="5852790" cy="3942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233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p83"/>
          <p:cNvSpPr txBox="1"/>
          <p:nvPr/>
        </p:nvSpPr>
        <p:spPr>
          <a:xfrm>
            <a:off x="0" y="304800"/>
            <a:ext cx="81018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8" name="Google Shape;4028;p83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2115145" y="1772948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5146" y="2899382"/>
            <a:ext cx="6419255" cy="3425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5745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84"/>
          <p:cNvSpPr txBox="1"/>
          <p:nvPr/>
        </p:nvSpPr>
        <p:spPr>
          <a:xfrm>
            <a:off x="0" y="228600"/>
            <a:ext cx="81018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5" name="Google Shape;4035;p84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2115145" y="1772948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6" name="Google Shape;4036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5145" y="2895600"/>
            <a:ext cx="6401150" cy="3454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800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p85"/>
          <p:cNvSpPr txBox="1"/>
          <p:nvPr/>
        </p:nvSpPr>
        <p:spPr>
          <a:xfrm>
            <a:off x="0" y="304800"/>
            <a:ext cx="81018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Regularization </a:t>
            </a: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Ridge Regression / Tikhonov regularization</a:t>
            </a:r>
            <a:endParaRPr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2" name="Google Shape;404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980444"/>
            <a:ext cx="9220200" cy="42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3" name="Google Shape;4043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600" y="5410200"/>
            <a:ext cx="7315200" cy="8382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5301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60569"/>
            <a:ext cx="100838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Regularization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9247" y="990600"/>
            <a:ext cx="11196956" cy="39528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Lasso Regression (Least Absolute Shrinkage and Selection Operator Regression)</a:t>
            </a:r>
          </a:p>
          <a:p>
            <a:endParaRPr lang="en-IN" dirty="0"/>
          </a:p>
        </p:txBody>
      </p:sp>
      <p:pic>
        <p:nvPicPr>
          <p:cNvPr id="4049" name="Google Shape;4049;p86"/>
          <p:cNvPicPr preferRelativeResize="0"/>
          <p:nvPr/>
        </p:nvPicPr>
        <p:blipFill rotWithShape="1">
          <a:blip r:embed="rId3">
            <a:alphaModFix/>
          </a:blip>
          <a:srcRect t="16378" r="3653"/>
          <a:stretch/>
        </p:blipFill>
        <p:spPr>
          <a:xfrm>
            <a:off x="1447800" y="1493837"/>
            <a:ext cx="4793581" cy="287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0" name="Google Shape;4050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8272" y="1676401"/>
            <a:ext cx="3880280" cy="67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1" name="Google Shape;4051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8271" y="3647647"/>
            <a:ext cx="3803948" cy="574474"/>
          </a:xfrm>
          <a:prstGeom prst="rect">
            <a:avLst/>
          </a:prstGeom>
          <a:solidFill>
            <a:srgbClr val="DAEEF3"/>
          </a:solidFill>
          <a:ln>
            <a:noFill/>
          </a:ln>
        </p:spPr>
      </p:pic>
      <p:pic>
        <p:nvPicPr>
          <p:cNvPr id="4052" name="Google Shape;4052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3200" y="3048000"/>
            <a:ext cx="2967079" cy="1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388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en-US" dirty="0">
                <a:latin typeface="Arial"/>
                <a:ea typeface="Arial"/>
                <a:cs typeface="Arial"/>
                <a:sym typeface="Arial"/>
              </a:rPr>
              <a:t>Regularization 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Elastic Net</a:t>
            </a:r>
            <a:br>
              <a:rPr lang="en-US" sz="2800" dirty="0">
                <a:latin typeface="Arial"/>
                <a:ea typeface="Arial"/>
                <a:cs typeface="Arial"/>
                <a:sym typeface="Arial"/>
              </a:rPr>
            </a:br>
            <a:endParaRPr lang="en-IN" dirty="0"/>
          </a:p>
        </p:txBody>
      </p:sp>
      <p:pic>
        <p:nvPicPr>
          <p:cNvPr id="5" name="Google Shape;405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6115" y="1577160"/>
            <a:ext cx="6523285" cy="12193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59;p87"/>
          <p:cNvSpPr/>
          <p:nvPr/>
        </p:nvSpPr>
        <p:spPr>
          <a:xfrm>
            <a:off x="1981200" y="3150742"/>
            <a:ext cx="6934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Control the regularization using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the Mix Ration “r”: </a:t>
            </a:r>
            <a:endParaRPr sz="1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When,</a:t>
            </a:r>
            <a:endParaRPr sz="1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r = 0, Elastic Net is equivalent to Ridge Regression, 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 = 1, it is equivalent to Lasso Regression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Google Shape;4061;p87"/>
          <p:cNvSpPr txBox="1"/>
          <p:nvPr/>
        </p:nvSpPr>
        <p:spPr>
          <a:xfrm>
            <a:off x="6620302" y="2176046"/>
            <a:ext cx="512019" cy="338554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 r 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Google Shape;406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0199" y="1894180"/>
            <a:ext cx="1048603" cy="9022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63;p87"/>
          <p:cNvSpPr txBox="1"/>
          <p:nvPr/>
        </p:nvSpPr>
        <p:spPr>
          <a:xfrm>
            <a:off x="8117120" y="2061493"/>
            <a:ext cx="2855680" cy="451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060;p87"/>
          <p:cNvSpPr/>
          <p:nvPr/>
        </p:nvSpPr>
        <p:spPr>
          <a:xfrm>
            <a:off x="6690511" y="5939073"/>
            <a:ext cx="41298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US" sz="1600" i="1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600" i="1" dirty="0" err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sklearn.linear_model</a:t>
            </a:r>
            <a:r>
              <a:rPr lang="en-US" sz="1600" i="1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 import </a:t>
            </a:r>
            <a:r>
              <a:rPr lang="en-US" sz="1600" i="1" dirty="0" err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ElasticNet</a:t>
            </a:r>
            <a:endParaRPr sz="1600" i="1" dirty="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US" sz="1600" i="1" dirty="0" err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ElasticNet</a:t>
            </a:r>
            <a:r>
              <a:rPr lang="en-US" sz="1600" i="1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(alpha=0.1, l1_ratio=0.5)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5195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88"/>
          <p:cNvSpPr txBox="1"/>
          <p:nvPr/>
        </p:nvSpPr>
        <p:spPr>
          <a:xfrm>
            <a:off x="0" y="304800"/>
            <a:ext cx="104394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How to choose the right Regularization? </a:t>
            </a:r>
            <a:r>
              <a:rPr lang="en-US" sz="2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Common Usage &amp; Observation </a:t>
            </a:r>
            <a:endParaRPr sz="2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9" name="Google Shape;4069;p88"/>
          <p:cNvSpPr/>
          <p:nvPr/>
        </p:nvSpPr>
        <p:spPr>
          <a:xfrm>
            <a:off x="838200" y="1524000"/>
            <a:ext cx="107442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32629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32629"/>
                </a:solidFill>
                <a:ea typeface="Arial"/>
                <a:cs typeface="Arial"/>
                <a:sym typeface="Arial"/>
              </a:rPr>
              <a:t>L1 regularization has the ability to set some coefficients to 0 exactly 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leading to a </a:t>
            </a:r>
            <a:r>
              <a:rPr lang="en-US" sz="2000" i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sparse 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model</a:t>
            </a:r>
            <a:endParaRPr sz="2000" dirty="0">
              <a:solidFill>
                <a:srgbClr val="232629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L1 regularization helps in feature selection by eliminating the features that are not important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L1 cannot be used efficiently in gradient-based approaches since it is not-differentiable unlike L2</a:t>
            </a:r>
            <a:endParaRPr sz="2000" b="1" dirty="0">
              <a:solidFill>
                <a:srgbClr val="232629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50000"/>
              </a:lnSpc>
              <a:buClr>
                <a:srgbClr val="232629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32629"/>
                </a:solidFill>
                <a:ea typeface="Arial"/>
                <a:cs typeface="Arial"/>
                <a:sym typeface="Arial"/>
              </a:rPr>
              <a:t>L2 will in general lead to small magnitudes of weights but not exactly 0.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Elastic net – Prefer in Highly correlated features 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95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8"/>
          <p:cNvSpPr txBox="1"/>
          <p:nvPr/>
        </p:nvSpPr>
        <p:spPr>
          <a:xfrm>
            <a:off x="76200" y="159603"/>
            <a:ext cx="63385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Machine Learning Process : Interpretation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2400"/>
            </a:pP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6" name="Google Shape;3376;p8"/>
          <p:cNvGrpSpPr/>
          <p:nvPr/>
        </p:nvGrpSpPr>
        <p:grpSpPr>
          <a:xfrm>
            <a:off x="6224666" y="1524001"/>
            <a:ext cx="4443334" cy="1985727"/>
            <a:chOff x="1460519" y="1177137"/>
            <a:chExt cx="6945215" cy="3137530"/>
          </a:xfrm>
        </p:grpSpPr>
        <p:graphicFrame>
          <p:nvGraphicFramePr>
            <p:cNvPr id="3377" name="Google Shape;3377;p8"/>
            <p:cNvGraphicFramePr/>
            <p:nvPr/>
          </p:nvGraphicFramePr>
          <p:xfrm>
            <a:off x="3086974" y="1177137"/>
            <a:ext cx="531876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378" name="Google Shape;3378;p8"/>
            <p:cNvSpPr txBox="1"/>
            <p:nvPr/>
          </p:nvSpPr>
          <p:spPr>
            <a:xfrm>
              <a:off x="1460519" y="2005622"/>
              <a:ext cx="1575412" cy="1167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Price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(in 1000s of dollars)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8"/>
            <p:cNvSpPr txBox="1"/>
            <p:nvPr/>
          </p:nvSpPr>
          <p:spPr>
            <a:xfrm>
              <a:off x="5372974" y="3828367"/>
              <a:ext cx="1662614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US" sz="14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Size (feet</a:t>
              </a:r>
              <a:r>
                <a:rPr lang="en-US" sz="1400" baseline="300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r>
                <a:rPr lang="en-US" sz="14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80" name="Google Shape;3380;p8"/>
            <p:cNvCxnSpPr/>
            <p:nvPr/>
          </p:nvCxnSpPr>
          <p:spPr>
            <a:xfrm rot="10800000" flipH="1">
              <a:off x="4572000" y="1447800"/>
              <a:ext cx="3505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3381" name="Google Shape;3381;p8"/>
          <p:cNvGraphicFramePr/>
          <p:nvPr/>
        </p:nvGraphicFramePr>
        <p:xfrm>
          <a:off x="7714614" y="3657600"/>
          <a:ext cx="2743200" cy="1965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Size in feet</a:t>
                      </a:r>
                      <a:r>
                        <a:rPr lang="en-US" sz="1800" b="1" u="none" strike="noStrike" cap="none" baseline="30000"/>
                        <a:t>2</a:t>
                      </a:r>
                      <a:r>
                        <a:rPr lang="en-US" sz="1800" b="1" u="none" strike="noStrike" cap="none"/>
                        <a:t> (</a:t>
                      </a:r>
                      <a:r>
                        <a:rPr lang="en-US" sz="1800" b="0" u="none" strike="noStrike" cap="none"/>
                        <a:t>x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Price ($) in 1000's (</a:t>
                      </a:r>
                      <a:r>
                        <a:rPr lang="en-US" sz="1800" b="0" u="none" strike="noStrike" cap="none"/>
                        <a:t>y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2104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1416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232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1534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852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82" name="Google Shape;3382;p8"/>
          <p:cNvSpPr/>
          <p:nvPr/>
        </p:nvSpPr>
        <p:spPr>
          <a:xfrm>
            <a:off x="2866486" y="1524001"/>
            <a:ext cx="2470795" cy="24579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3" name="Google Shape;3383;p8"/>
          <p:cNvSpPr/>
          <p:nvPr/>
        </p:nvSpPr>
        <p:spPr>
          <a:xfrm>
            <a:off x="2561686" y="2743200"/>
            <a:ext cx="3065399" cy="23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Algorithm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8"/>
          <p:cNvSpPr/>
          <p:nvPr/>
        </p:nvSpPr>
        <p:spPr>
          <a:xfrm>
            <a:off x="3752041" y="3962400"/>
            <a:ext cx="743254" cy="23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8"/>
          <p:cNvSpPr txBox="1"/>
          <p:nvPr/>
        </p:nvSpPr>
        <p:spPr>
          <a:xfrm>
            <a:off x="1918323" y="3962400"/>
            <a:ext cx="11148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Size of house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8"/>
          <p:cNvSpPr txBox="1"/>
          <p:nvPr/>
        </p:nvSpPr>
        <p:spPr>
          <a:xfrm>
            <a:off x="5111988" y="4101790"/>
            <a:ext cx="14121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Estimated price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7" name="Google Shape;3387;p8"/>
          <p:cNvCxnSpPr>
            <a:stCxn id="3382" idx="2"/>
            <a:endCxn id="3383" idx="0"/>
          </p:cNvCxnSpPr>
          <p:nvPr/>
        </p:nvCxnSpPr>
        <p:spPr>
          <a:xfrm flipH="1">
            <a:off x="4094383" y="1769791"/>
            <a:ext cx="7500" cy="9735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388" name="Google Shape;3388;p8"/>
          <p:cNvCxnSpPr>
            <a:stCxn id="3383" idx="2"/>
            <a:endCxn id="3384" idx="0"/>
          </p:cNvCxnSpPr>
          <p:nvPr/>
        </p:nvCxnSpPr>
        <p:spPr>
          <a:xfrm>
            <a:off x="4094385" y="2979700"/>
            <a:ext cx="29400" cy="9828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389" name="Google Shape;3389;p8"/>
          <p:cNvCxnSpPr>
            <a:endCxn id="3384" idx="1"/>
          </p:cNvCxnSpPr>
          <p:nvPr/>
        </p:nvCxnSpPr>
        <p:spPr>
          <a:xfrm rot="10800000" flipH="1">
            <a:off x="2961241" y="4080650"/>
            <a:ext cx="790800" cy="1749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390" name="Google Shape;3390;p8"/>
          <p:cNvCxnSpPr>
            <a:stCxn id="3384" idx="3"/>
          </p:cNvCxnSpPr>
          <p:nvPr/>
        </p:nvCxnSpPr>
        <p:spPr>
          <a:xfrm>
            <a:off x="4495295" y="4080650"/>
            <a:ext cx="751800" cy="1749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391" name="Google Shape;3391;p8"/>
          <p:cNvSpPr txBox="1"/>
          <p:nvPr/>
        </p:nvSpPr>
        <p:spPr>
          <a:xfrm>
            <a:off x="1929391" y="5706195"/>
            <a:ext cx="2611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33CC"/>
              </a:buClr>
              <a:buSzPts val="1800"/>
            </a:pPr>
            <a:r>
              <a:rPr lang="en-US" b="1">
                <a:solidFill>
                  <a:srgbClr val="0033CC"/>
                </a:solidFill>
                <a:latin typeface="Tahoma"/>
                <a:ea typeface="Tahoma"/>
                <a:cs typeface="Tahoma"/>
                <a:sym typeface="Tahoma"/>
              </a:rPr>
              <a:t>How to choose     ‘s 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2" name="Google Shape;339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6728" y="4848396"/>
            <a:ext cx="2020552" cy="28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6972" y="5195541"/>
            <a:ext cx="239512" cy="306044"/>
          </a:xfrm>
          <a:prstGeom prst="rect">
            <a:avLst/>
          </a:prstGeom>
          <a:noFill/>
          <a:ln>
            <a:noFill/>
          </a:ln>
        </p:spPr>
      </p:pic>
      <p:sp>
        <p:nvSpPr>
          <p:cNvPr id="3394" name="Google Shape;3394;p8"/>
          <p:cNvSpPr txBox="1"/>
          <p:nvPr/>
        </p:nvSpPr>
        <p:spPr>
          <a:xfrm>
            <a:off x="1929391" y="4773704"/>
            <a:ext cx="1375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Hypothesis: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p8"/>
          <p:cNvSpPr txBox="1"/>
          <p:nvPr/>
        </p:nvSpPr>
        <p:spPr>
          <a:xfrm>
            <a:off x="3379132" y="5161781"/>
            <a:ext cx="22111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‘s     :   Parameters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h(.)  :   Model	</a:t>
            </a:r>
            <a:endParaRPr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6" name="Google Shape;339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8553" y="5779047"/>
            <a:ext cx="232028" cy="29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885" y="3266729"/>
            <a:ext cx="1320518" cy="736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316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873321-04C1-211E-DBF7-B7AE1485F887}"/>
              </a:ext>
            </a:extLst>
          </p:cNvPr>
          <p:cNvSpPr txBox="1">
            <a:spLocks/>
          </p:cNvSpPr>
          <p:nvPr/>
        </p:nvSpPr>
        <p:spPr>
          <a:xfrm>
            <a:off x="407141" y="152400"/>
            <a:ext cx="8431702" cy="1143000"/>
          </a:xfr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600" b="1" dirty="0">
                <a:solidFill>
                  <a:prstClr val="black"/>
                </a:solidFill>
                <a:latin typeface="Arial"/>
                <a:cs typeface="Arial"/>
              </a:rPr>
              <a:t>Assumptions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23392" y="1309720"/>
            <a:ext cx="5910768" cy="4652813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Linearity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Independence of Errors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Homoscedasticity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Normality of Errors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No Multicollinearity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  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008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873321-04C1-211E-DBF7-B7AE1485F887}"/>
              </a:ext>
            </a:extLst>
          </p:cNvPr>
          <p:cNvSpPr txBox="1">
            <a:spLocks/>
          </p:cNvSpPr>
          <p:nvPr/>
        </p:nvSpPr>
        <p:spPr>
          <a:xfrm>
            <a:off x="407141" y="152400"/>
            <a:ext cx="8431702" cy="1143000"/>
          </a:xfr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600" b="1" dirty="0">
                <a:solidFill>
                  <a:prstClr val="black"/>
                </a:solidFill>
                <a:latin typeface="Arial"/>
                <a:cs typeface="Arial"/>
              </a:rPr>
              <a:t>How to check a</a:t>
            </a:r>
            <a:r>
              <a:rPr lang="en-US" sz="3600" b="1" dirty="0" err="1">
                <a:solidFill>
                  <a:prstClr val="black"/>
                </a:solidFill>
                <a:latin typeface="Arial"/>
                <a:cs typeface="Arial"/>
              </a:rPr>
              <a:t>ssumptions</a:t>
            </a:r>
            <a:r>
              <a:rPr lang="en-US" sz="3600" b="1" dirty="0">
                <a:solidFill>
                  <a:prstClr val="black"/>
                </a:solidFill>
                <a:latin typeface="Arial"/>
                <a:cs typeface="Arial"/>
              </a:rPr>
              <a:t>?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23392" y="1309720"/>
            <a:ext cx="5976664" cy="4855585"/>
          </a:xfrm>
        </p:spPr>
        <p:txBody>
          <a:bodyPr>
            <a:normAutofit fontScale="62500" lnSpcReduction="20000"/>
          </a:bodyPr>
          <a:lstStyle/>
          <a:p>
            <a:pPr marL="285750" indent="-285750" algn="just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600" b="1" dirty="0">
                <a:solidFill>
                  <a:srgbClr val="FF0000"/>
                </a:solidFill>
              </a:rPr>
              <a:t>Linearity</a:t>
            </a:r>
            <a:r>
              <a:rPr lang="en-US" sz="2600" dirty="0"/>
              <a:t> : Scatter plots of predictors against the response variable can be used, and residual plots can help check this assumption.</a:t>
            </a:r>
          </a:p>
          <a:p>
            <a:pPr marL="285750" indent="-285750" algn="just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600" b="1" dirty="0">
                <a:solidFill>
                  <a:srgbClr val="FF0000"/>
                </a:solidFill>
              </a:rPr>
              <a:t>Independence of Errors:</a:t>
            </a:r>
            <a:r>
              <a:rPr lang="en-US" sz="2600" dirty="0"/>
              <a:t>Durbin-Watson test or inspecting residual plots for patterns can detect autocorrelation.</a:t>
            </a:r>
            <a:endParaRPr lang="en-IN" sz="2600" dirty="0"/>
          </a:p>
          <a:p>
            <a:pPr marL="285750" indent="-285750" algn="just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600" b="1" dirty="0">
                <a:solidFill>
                  <a:srgbClr val="FF0000"/>
                </a:solidFill>
              </a:rPr>
              <a:t>Homoscedasticity</a:t>
            </a:r>
            <a:r>
              <a:rPr lang="en-IN" sz="2600" dirty="0"/>
              <a:t>: </a:t>
            </a:r>
            <a:r>
              <a:rPr lang="en-US" sz="2600" dirty="0"/>
              <a:t>Plotting residuals versus predicted values can help visualize if the spread of residuals is constant.</a:t>
            </a:r>
            <a:endParaRPr lang="en-IN" sz="2600" dirty="0"/>
          </a:p>
          <a:p>
            <a:pPr marL="285750" indent="-285750" algn="just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600" b="1" dirty="0">
                <a:solidFill>
                  <a:srgbClr val="FF0000"/>
                </a:solidFill>
              </a:rPr>
              <a:t>Normality of Errors:</a:t>
            </a:r>
            <a:r>
              <a:rPr lang="en-US" sz="2600" dirty="0"/>
              <a:t>Q-Q plots or the Shapiro-Wilk test can be used</a:t>
            </a:r>
            <a:endParaRPr lang="en-IN" sz="2600" dirty="0"/>
          </a:p>
          <a:p>
            <a:pPr marL="285750" indent="-285750" algn="just">
              <a:lnSpc>
                <a:spcPct val="17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600" b="1" dirty="0">
                <a:solidFill>
                  <a:srgbClr val="FF0000"/>
                </a:solidFill>
              </a:rPr>
              <a:t>No Multicollinearity:</a:t>
            </a:r>
            <a:r>
              <a:rPr lang="en-US" sz="2600" dirty="0"/>
              <a:t>The Variance Inflation Factor (VIF) can help detect high correlations among predictors</a:t>
            </a:r>
            <a:endParaRPr lang="en-IN" sz="2600" dirty="0"/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</a:rPr>
              <a:t>   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C3CA5-9F9F-F34E-2385-ECD01C89E7A7}"/>
              </a:ext>
            </a:extLst>
          </p:cNvPr>
          <p:cNvSpPr/>
          <p:nvPr/>
        </p:nvSpPr>
        <p:spPr>
          <a:xfrm>
            <a:off x="6775466" y="1439057"/>
            <a:ext cx="4886159" cy="4362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Calibri"/>
              </a:rPr>
              <a:t>Faculty</a:t>
            </a:r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7982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b="1"/>
              <a:t>Thank you</a:t>
            </a:r>
            <a:endParaRPr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72B449-8682-FD54-F425-7F13C99F9202}"/>
                  </a:ext>
                </a:extLst>
              </p14:cNvPr>
              <p14:cNvContentPartPr/>
              <p14:nvPr/>
            </p14:nvContentPartPr>
            <p14:xfrm>
              <a:off x="1625040" y="148680"/>
              <a:ext cx="10048680" cy="534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72B449-8682-FD54-F425-7F13C99F92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8840" y="132480"/>
                <a:ext cx="10081080" cy="53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76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3" name="Google Shape;34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4077770"/>
            <a:ext cx="4953000" cy="224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04" name="Google Shape;3404;p9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342900" indent="-342900">
              <a:spcBef>
                <a:spcPts val="0"/>
              </a:spcBef>
              <a:buSzPts val="1800"/>
            </a:pPr>
            <a:endParaRPr sz="1800"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dirty="0"/>
              <a:t>(Education)  	</a:t>
            </a:r>
            <a:r>
              <a:rPr lang="en-US" sz="1800" i="1" dirty="0"/>
              <a:t>x </a:t>
            </a:r>
            <a:r>
              <a:rPr lang="en-US" sz="1800" dirty="0"/>
              <a:t>                                             </a:t>
            </a:r>
            <a:r>
              <a:rPr lang="en-US" sz="1800" i="1" dirty="0"/>
              <a:t>y  </a:t>
            </a:r>
            <a:r>
              <a:rPr lang="en-US" sz="1800" dirty="0"/>
              <a:t> (Income)</a:t>
            </a:r>
            <a:endParaRPr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dirty="0"/>
              <a:t>(Education)	</a:t>
            </a:r>
            <a:r>
              <a:rPr lang="en-US" sz="1800" i="1" dirty="0"/>
              <a:t>x</a:t>
            </a:r>
            <a:r>
              <a:rPr lang="en-US" sz="1800" baseline="-25000" dirty="0"/>
              <a:t>1</a:t>
            </a:r>
            <a:endParaRPr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baseline="-25000"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dirty="0"/>
              <a:t>(Soft Skills)	</a:t>
            </a:r>
            <a:r>
              <a:rPr lang="en-US" sz="1800" i="1" dirty="0"/>
              <a:t>x</a:t>
            </a:r>
            <a:r>
              <a:rPr lang="en-US" sz="1800" baseline="-25000" dirty="0"/>
              <a:t>2						</a:t>
            </a:r>
            <a:endParaRPr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baseline="-25000"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dirty="0"/>
              <a:t>(Experience)	</a:t>
            </a:r>
            <a:r>
              <a:rPr lang="en-US" sz="1800" i="1" dirty="0"/>
              <a:t>x</a:t>
            </a:r>
            <a:r>
              <a:rPr lang="en-US" sz="1800" baseline="-25000" dirty="0"/>
              <a:t>3</a:t>
            </a:r>
            <a:endParaRPr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baseline="-25000" dirty="0"/>
              <a:t>					</a:t>
            </a:r>
            <a:endParaRPr sz="1800"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dirty="0"/>
              <a:t>(Age)		</a:t>
            </a:r>
            <a:r>
              <a:rPr lang="en-US" sz="1800" i="1" dirty="0"/>
              <a:t>x</a:t>
            </a:r>
            <a:r>
              <a:rPr lang="en-US" sz="1800" baseline="-25000" dirty="0"/>
              <a:t>4</a:t>
            </a:r>
            <a:endParaRPr dirty="0"/>
          </a:p>
          <a:p>
            <a:pPr marL="342900" indent="-342900">
              <a:spcBef>
                <a:spcPts val="360"/>
              </a:spcBef>
              <a:buSzPts val="1800"/>
            </a:pPr>
            <a:r>
              <a:rPr lang="en-US" sz="1800" dirty="0"/>
              <a:t>                                                               </a:t>
            </a:r>
            <a:endParaRPr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baseline="-25000" dirty="0"/>
          </a:p>
          <a:p>
            <a:pPr marL="342900" indent="-342900">
              <a:spcBef>
                <a:spcPts val="360"/>
              </a:spcBef>
              <a:buSzPts val="1800"/>
            </a:pPr>
            <a:endParaRPr sz="1800" dirty="0"/>
          </a:p>
        </p:txBody>
      </p:sp>
      <p:cxnSp>
        <p:nvCxnSpPr>
          <p:cNvPr id="3405" name="Google Shape;3405;p9"/>
          <p:cNvCxnSpPr/>
          <p:nvPr/>
        </p:nvCxnSpPr>
        <p:spPr>
          <a:xfrm rot="10800000" flipH="1">
            <a:off x="2895600" y="1930122"/>
            <a:ext cx="2324100" cy="95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06" name="Google Shape;3406;p9"/>
          <p:cNvCxnSpPr/>
          <p:nvPr/>
        </p:nvCxnSpPr>
        <p:spPr>
          <a:xfrm>
            <a:off x="3277654" y="2780229"/>
            <a:ext cx="3286125" cy="5000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07" name="Google Shape;3407;p9"/>
          <p:cNvCxnSpPr/>
          <p:nvPr/>
        </p:nvCxnSpPr>
        <p:spPr>
          <a:xfrm>
            <a:off x="3277653" y="3198258"/>
            <a:ext cx="3286125" cy="142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08" name="Google Shape;3408;p9"/>
          <p:cNvSpPr txBox="1"/>
          <p:nvPr/>
        </p:nvSpPr>
        <p:spPr>
          <a:xfrm>
            <a:off x="6705600" y="31242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y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(Income)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9" name="Google Shape;3409;p9"/>
          <p:cNvCxnSpPr/>
          <p:nvPr/>
        </p:nvCxnSpPr>
        <p:spPr>
          <a:xfrm rot="10800000" flipH="1">
            <a:off x="3277652" y="3320790"/>
            <a:ext cx="3286125" cy="2857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10" name="Google Shape;3410;p9"/>
          <p:cNvCxnSpPr/>
          <p:nvPr/>
        </p:nvCxnSpPr>
        <p:spPr>
          <a:xfrm rot="10800000" flipH="1">
            <a:off x="3277651" y="3357561"/>
            <a:ext cx="3286125" cy="642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11" name="Google Shape;3411;p9"/>
          <p:cNvSpPr txBox="1"/>
          <p:nvPr/>
        </p:nvSpPr>
        <p:spPr>
          <a:xfrm>
            <a:off x="3810000" y="1285875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Linear regression model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9"/>
          <p:cNvSpPr txBox="1"/>
          <p:nvPr/>
        </p:nvSpPr>
        <p:spPr>
          <a:xfrm>
            <a:off x="3524250" y="2133600"/>
            <a:ext cx="35623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Linear regression model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4" name="Google Shape;341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" y="4939284"/>
            <a:ext cx="4703008" cy="100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5" name="Google Shape;341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3314" y="2012395"/>
            <a:ext cx="2590800" cy="7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09600" y="238780"/>
            <a:ext cx="4311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Types of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787004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F12238A47FFD45821235F014964B92" ma:contentTypeVersion="28" ma:contentTypeDescription="Create a new document." ma:contentTypeScope="" ma:versionID="5b869f085813e3f8323f4ea5341586a8">
  <xsd:schema xmlns:xsd="http://www.w3.org/2001/XMLSchema" xmlns:xs="http://www.w3.org/2001/XMLSchema" xmlns:p="http://schemas.microsoft.com/office/2006/metadata/properties" xmlns:ns2="62c752f1-bd77-4b32-bcd5-44afe1204fc4" targetNamespace="http://schemas.microsoft.com/office/2006/metadata/properties" ma:root="true" ma:fieldsID="b3dd2a979afb64cfb7a371ca528568b6" ns2:_="">
    <xsd:import namespace="62c752f1-bd77-4b32-bcd5-44afe1204fc4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752f1-bd77-4b32-bcd5-44afe1204fc4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_Collaboration_Space_Locked xmlns="62c752f1-bd77-4b32-bcd5-44afe1204fc4" xsi:nil="true"/>
    <Has_Teacher_Only_SectionGroup xmlns="62c752f1-bd77-4b32-bcd5-44afe1204fc4" xsi:nil="true"/>
    <Owner xmlns="62c752f1-bd77-4b32-bcd5-44afe1204fc4">
      <UserInfo>
        <DisplayName/>
        <AccountId xsi:nil="true"/>
        <AccountType/>
      </UserInfo>
    </Owner>
    <Students xmlns="62c752f1-bd77-4b32-bcd5-44afe1204fc4">
      <UserInfo>
        <DisplayName/>
        <AccountId xsi:nil="true"/>
        <AccountType/>
      </UserInfo>
    </Students>
    <Invited_Teachers xmlns="62c752f1-bd77-4b32-bcd5-44afe1204fc4" xsi:nil="true"/>
    <Invited_Students xmlns="62c752f1-bd77-4b32-bcd5-44afe1204fc4" xsi:nil="true"/>
    <CultureName xmlns="62c752f1-bd77-4b32-bcd5-44afe1204fc4" xsi:nil="true"/>
    <Distribution_Groups xmlns="62c752f1-bd77-4b32-bcd5-44afe1204fc4" xsi:nil="true"/>
    <TeamsChannelId xmlns="62c752f1-bd77-4b32-bcd5-44afe1204fc4" xsi:nil="true"/>
    <Math_Settings xmlns="62c752f1-bd77-4b32-bcd5-44afe1204fc4" xsi:nil="true"/>
    <Teachers xmlns="62c752f1-bd77-4b32-bcd5-44afe1204fc4">
      <UserInfo>
        <DisplayName/>
        <AccountId xsi:nil="true"/>
        <AccountType/>
      </UserInfo>
    </Teachers>
    <AppVersion xmlns="62c752f1-bd77-4b32-bcd5-44afe1204fc4" xsi:nil="true"/>
    <LMS_Mappings xmlns="62c752f1-bd77-4b32-bcd5-44afe1204fc4" xsi:nil="true"/>
    <Self_Registration_Enabled xmlns="62c752f1-bd77-4b32-bcd5-44afe1204fc4" xsi:nil="true"/>
    <FolderType xmlns="62c752f1-bd77-4b32-bcd5-44afe1204fc4" xsi:nil="true"/>
    <IsNotebookLocked xmlns="62c752f1-bd77-4b32-bcd5-44afe1204fc4" xsi:nil="true"/>
    <DefaultSectionNames xmlns="62c752f1-bd77-4b32-bcd5-44afe1204fc4" xsi:nil="true"/>
    <Teams_Channel_Section_Location xmlns="62c752f1-bd77-4b32-bcd5-44afe1204fc4" xsi:nil="true"/>
    <Templates xmlns="62c752f1-bd77-4b32-bcd5-44afe1204fc4" xsi:nil="true"/>
    <NotebookType xmlns="62c752f1-bd77-4b32-bcd5-44afe1204fc4" xsi:nil="true"/>
    <Student_Groups xmlns="62c752f1-bd77-4b32-bcd5-44afe1204fc4">
      <UserInfo>
        <DisplayName/>
        <AccountId xsi:nil="true"/>
        <AccountType/>
      </UserInfo>
    </Student_Group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D5F4D0-B218-4FCB-97D9-5CB83507286F}"/>
</file>

<file path=customXml/itemProps2.xml><?xml version="1.0" encoding="utf-8"?>
<ds:datastoreItem xmlns:ds="http://schemas.openxmlformats.org/officeDocument/2006/customXml" ds:itemID="{426B842A-40AA-49B8-8666-D7FE387725AC}">
  <ds:schemaRefs>
    <ds:schemaRef ds:uri="http://purl.org/dc/elements/1.1/"/>
    <ds:schemaRef ds:uri="http://purl.org/dc/dcmitype/"/>
    <ds:schemaRef ds:uri="http://purl.org/dc/terms/"/>
    <ds:schemaRef ds:uri="http://www.w3.org/XML/1998/namespace"/>
    <ds:schemaRef ds:uri="9d4f2478-bf46-4461-8a08-005b09ccefe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A97C89E-1B9B-4E3C-8048-6829675F56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6870</TotalTime>
  <Words>1280</Words>
  <Application>Microsoft Office PowerPoint</Application>
  <PresentationFormat>Widescreen</PresentationFormat>
  <Paragraphs>348</Paragraphs>
  <Slides>82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Arial</vt:lpstr>
      <vt:lpstr>Calibri</vt:lpstr>
      <vt:lpstr>Calibri Light</vt:lpstr>
      <vt:lpstr>Cambria</vt:lpstr>
      <vt:lpstr>Cambria Math</vt:lpstr>
      <vt:lpstr>Courier New</vt:lpstr>
      <vt:lpstr>Helvetica</vt:lpstr>
      <vt:lpstr>Helvetica Light</vt:lpstr>
      <vt:lpstr>Helvetica Neue</vt:lpstr>
      <vt:lpstr>Tahoma</vt:lpstr>
      <vt:lpstr>Times New Roman</vt:lpstr>
      <vt:lpstr>Trebuchet MS</vt:lpstr>
      <vt:lpstr>Wingdings</vt:lpstr>
      <vt:lpstr>Office Theme</vt:lpstr>
      <vt:lpstr>MACHINE LEARNING (AIML ZG565)</vt:lpstr>
      <vt:lpstr>PowerPoint Presentation</vt:lpstr>
      <vt:lpstr>Formal Representation: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Notion of Cost Function </vt:lpstr>
      <vt:lpstr> Notion of Cost Function </vt:lpstr>
      <vt:lpstr>Linear Regression : Least Squares </vt:lpstr>
      <vt:lpstr>Intuition Behind Cost Function</vt:lpstr>
      <vt:lpstr>Intuition Behind Cost Function</vt:lpstr>
      <vt:lpstr>Intuition Behind Cost Function</vt:lpstr>
      <vt:lpstr> Notion of Maxima and Minima of a function - In General </vt:lpstr>
      <vt:lpstr>  Convex function: Multivariate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Approach</vt:lpstr>
      <vt:lpstr>Intuition Behind Cost Function</vt:lpstr>
      <vt:lpstr>Intuition Behind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algorithm : Effect of Learning Rate</vt:lpstr>
      <vt:lpstr> Fit a linear Regression Line :  </vt:lpstr>
      <vt:lpstr>Fit a linear Regression Line :Gradient Descent  </vt:lpstr>
      <vt:lpstr>Closed Form Solution Vs. Gradient Descent</vt:lpstr>
      <vt:lpstr>Types of Gradient Descent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</vt:lpstr>
      <vt:lpstr>Evaluation of Linear Regression Model </vt:lpstr>
      <vt:lpstr> Evaluation of Linear Regression Model </vt:lpstr>
      <vt:lpstr>Linear Basis Models</vt:lpstr>
      <vt:lpstr>PowerPoint Presentation</vt:lpstr>
      <vt:lpstr>Linear Basis Function Models</vt:lpstr>
      <vt:lpstr>Linear Basis Function Models</vt:lpstr>
      <vt:lpstr>Linear Basis Function Models - Examples</vt:lpstr>
      <vt:lpstr>Notion of Bias - Variance</vt:lpstr>
      <vt:lpstr>Quality of Fit</vt:lpstr>
      <vt:lpstr>PowerPoint Presentation</vt:lpstr>
      <vt:lpstr> Effect of Training Size on Over fitting </vt:lpstr>
      <vt:lpstr>Polynomial Fitting can lead to Overfitting</vt:lpstr>
      <vt:lpstr>How to experiment on Model Complexity ?</vt:lpstr>
      <vt:lpstr>PowerPoint Presentation</vt:lpstr>
      <vt:lpstr>Regularization (*This notion is common for both Linear Regression – Module 3 and Logistic Regression – Module 4)</vt:lpstr>
      <vt:lpstr>Overfitting vs Underfitting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Regularization </vt:lpstr>
      <vt:lpstr> Regularization Elastic Net 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Ravi</cp:lastModifiedBy>
  <cp:revision>542</cp:revision>
  <dcterms:created xsi:type="dcterms:W3CDTF">2018-10-16T06:13:57Z</dcterms:created>
  <dcterms:modified xsi:type="dcterms:W3CDTF">2025-08-28T15:39:19Z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0x010100C2F12238A47FFD45821235F014964B92</vt:lpwstr>
  </property>
</Properties>
</file>